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5.xml" ContentType="application/vnd.openxmlformats-officedocument.presentationml.notesSlide+xml"/>
  <Override PartName="/ppt/ink/ink16.xml" ContentType="application/inkml+xml"/>
  <Override PartName="/ppt/notesSlides/notesSlide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7.xml" ContentType="application/vnd.openxmlformats-officedocument.presentationml.notesSlide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97" r:id="rId13"/>
    <p:sldId id="270" r:id="rId14"/>
    <p:sldId id="286" r:id="rId15"/>
    <p:sldId id="28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09:57:34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15323 5066 35 0,'0'0'225'0,"0"0"-84"16,0 0 14-16,-10-5-50 0,10 5 23 0,0 0-34 15,0 0 30-15,-6-4-46 0,6 4-6 0,0 0 24 16,0 0-39-16,-5-6 13 0,5 6-1 0,0 0 24 16,-4-5-23-16,4 5 21 0,0 0-10 0,0 0 9 15,-4-5-3-15,4 5 2 0,0 0 9 0,0 0-12 16,0 0 24-16,-4-5-36 0,4 5 9 0,0 0-7 15,0 0-4-15,0 0-2 0,0 0-3 0,0 0-5 16,0 0 0-16,0 0 35 0,-8-2-51 0,8 2 37 16,0 0-53-16,0 0 42 0,0 0-48 0,0 0 36 15,0 0-38-15,0 0 56 0,0 0-29 0,0 0 35 0,0 0-39 16,0 0 37-16,9-3-43 0,-9 3 34 16,0 0-44-16,8-2 36 0,-8 2-42 0,0 0 40 15,12-4-45-15,-12 4 46 0,12-1-46 0,-12 1 37 16,12-2-46-16,-12 2 44 0,15-2-46 0,-15 2 45 0,17-3-42 15,-6 3 40-15,-2-3-49 0,1 2 49 0,3 0-42 16,-1-1 36-16,-1 1-44 0,1-1 46 0,-1 2-45 16,3-1 45-16,-2 0-49 0,1 0 48 0,-1 1-47 15,1 0 46-15,1 0-41 0,0 0 42 0,0 0-52 16,-1 0 47-16,2 1-47 0,-3-1 44 0,1 1-46 16,1-1 45-16,-1 1-47 0,0-1 49 0,0 2-38 15,1-2 53-15,-1 1-38 0,0-1 44 0,2 0-43 16,-3 0 45-16,2 0-42 0,-1 0 37 0,1 0-46 15,-2 0 43-15,2 0-40 0,-1-1 35 0,0 1-45 16,1-2 2-16,0 2 2 0,0 0 5 0,-1 0-5 16,1-1 4-16,-1 2-6 0,1-1 2 0,-3-1-4 15,2 1 3-15,1 0 5 0,-1 0-4 0,0 0 0 16,0 0-4-16,-2 0-2 0,3 0 2 0,-1 0 4 16,0 0 8-16,-2 0-6 0,3 0-8 0,-2 0 3 15,-1-1 3-15,3 1 0 0,-2 0 6 0,-1-1 4 16,2 1 4-16,0-1-5 0,0 0-2 0,-2 1-1 0,3-2 0 15,0 2-1-15,-1 0 6 0,0-2-6 0,0 1-5 16,1 0 3-16,-2 0-6 0,4-1 1 0,-3 1 2 16,0 0 0-16,2 1-5 0,-1 0 7 0,2 0-7 15,-2-3 0-15,-1 3 4 0,4-2 0 0,-3 0-2 16,2-1 18-16,1 2-11 0,-2-1-8 0,3 0 3 16,-1 0 1-16,0-1-2 0,0 3 2 0,-1-2 4 15,0 0-5-15,-3-1-3 0,6 2-1 16,-6-1 1-16,4 0 1 0,-2 2 0 0,0 0 3 0,-2 0-4 15,4-2-2-15,-3 2-1 0,1-3 3 0,-1 2 3 16,1 1 0-16,0-2 4 0,0 2-2 0,-2-1-2 16,2 0-5-16,-2-1 3 0,1 1 0 0,0 0 1 15,0 1 8-15,0-3-8 0,1 3 0 0,-2 0-3 16,2-1 6-16,-2-2 3 0,0 2-3 16,2 0 0-16,-2 0 1 0,1-1-5 0,0 1 2 0,-1-1 2 15,1 2 4-15,0-2-2 0,-1-1 0 0,1 2 0 16,0 0 0-16,-1-1 6 0,1 0 1 0,0 1-6 15,0-1 1-15,-1-1 2 0,1 3-2 0,-2-2-3 16,4 2 3-16,-3-3 8 0,-1 2-12 0,2 0 0 16,1-2-3-16,-3 2 0 0,1 0 3 0,2 1 1 15,-2-1 4-15,-1 0-44 0,2 0 47 0,-3-1 1 16,3 1 0-16,-2 1-3 0,0-1-3 0,0-1 1 0,1 0-3 16,0 1 2-16,-2 1-5 0,3-2 1 0,-2 1 1 15,-1 0-1-15,3 0 1 0,-5 1-14 16,5-2 16-16,-4 1-2 0,2 1-2 0,-1-1-3 0,1-1 5 15,-2 1-5-15,2 1 0 0,-12 0 1 0,19-2-3 16,-19 2 0-16,18-1 1 0,-18 1 8 0,18 0-13 16,-18 0 6-16,15 0-7 0,-15 0 4 0,14-1-3 15,-14 1 4-15,13 0 3 0,-13 0-3 0,0 0 1 16,16 0 2-16,-16 0-5 0,0 0 0 0,14 0-1 16,-14 0 6-16,0 0-7 0,12 1 6 0,-12-1-5 15,0 0 3-15,0 0-1 0,15 0 2 0,-15 0-2 16,0 0 1-16,0 0 2 0,0 0-2 0,13 1-1 15,-13-1 0-15,0 0 2 0,0 0-3 0,0 0 1 16,0 0-1-16,0 0 2 0,13 2-12 0,-13-2-16 0,0 0-51 16,0 0-57-16,0 0-68 0,0 0-75 15,0 0-45-15,0 0-136 0,0 0-96 0,9-3-176 16,-9 3-323-16,0 0-670 0</inkml:trace>
  <inkml:trace contextRef="#ctx0" brushRef="#br0" timeOffset="1290.929">18163 5000 182 0,'0'0'344'0,"0"0"-73"16,0 0-8-16,-5 5-23 0,5-5-10 0,0 0 24 16,0 0-42-16,0 0-18 0,-7 2 22 0,7-2-85 15,0 0 28-15,0 0-67 0,0 0 49 0,0 0-41 16,0 0 44-16,0 0-43 0,0 0 40 0,9 6-44 16,-9-6 41-16,0 0-50 0,13 0 31 0,-13 0-47 15,10 1 37-15,-10-1-53 0,14 0 40 0,-14 0-37 16,15 1 50-16,-15-1-54 0,19 2 50 0,-19-2-48 15,21 0 8-15,-8-2 3 0,0 2 4 0,1 0 1 16,-3 0 6-16,2 0 1 0,4-1 7 0,-3 0 4 16,2 1-3-16,0-3 3 0,0 2-2 0,3-2 1 15,-1 2-10-15,0-2-1 0,1-1-4 0,2 2-4 16,-1-2-6-16,-2 3-5 0,4-4 0 0,-2 2-18 16,-1-1 4-16,2 0-10 0,-1 3-5 0,0-2-2 15,1 0-2-15,-2 1 0 0,1 0-9 0,-1 0 3 16,2 1-2-16,-4-1-7 0,5 2 0 0,-3 0-1 0,-1 0 2 15,2 0-3-15,-2 0-2 0,1 0 4 16,-1 0-2-16,0 0 0 0,1 0 3 0,-1 0 3 16,-1 2-1-16,-1-2-1 0,0 0 3 0,0 1 0 15,2-1-3-15,-3 1 2 0,2-1-3 0,-2 0 0 16,2 0 2-16,0 1-3 0,-1-1 0 0,2 0-1 16,0 0-5-16,-1 0 1 0,2 2 2 0,-4-2-5 15,2 1 3-15,-2-1-3 0,2 0-1 0,1 1 0 0,-2-1 0 16,1 0-2-16,-2 1 0 0,-2 1-18 0,5-2 31 15,-3 0-47-15,1 0 44 0,-1 0-40 0,0 3 44 16,0-3-4-16,1 0-4 0,-1 1 6 16,-1-1-7-16,1 1 1 0,0-1-5 0,0 2 1 0,-1-1-11 15,0-1 11-15,1 1-3 0,1 0 5 0,-1 1-5 16,-1-1 2-16,0 0 0 0,2 2-1 0,-1-3 0 16,-2 3-4-16,3-2 5 0,-3 0-1 0,1 2-2 15,-1-1 1-15,1 0-1 0,-1 2 1 0,-2-2 1 16,3 1 0-16,-2 0 1 0,2-1-2 0,-4 1 3 15,4-2-3-15,-2 1 3 0,-1 2-3 0,1-1 1 16,-1-1 4-16,-1 0-6 0,3 1 1 0,-4-3 0 16,4 2 1-16,-2-2 0 0,-2 3-2 0,3 0-34 15,-1 0 45-15,-2-2-5 0,3 1 2 0,-2 0-3 16,0 0-36-16,0-1 44 0,1 2-42 0,-2-2 48 16,2 3-45-16,-1-4 44 0,-1 3-42 0,1-1 46 15,-1-2-42-15,2 3 43 0,-11-3-33 0,16 2 35 16,-16-2-41-16,18 3 42 0,-18-3-38 0,17 1 40 15,-17-1-40-15,17 0 43 0,-17 0-45 0,19 3 41 16,-19-3-40-16,19 0 44 0,-19 0-35 0,18 0 32 0,-18 0-38 16,20 0 41-16,-20 0-41 0,22 0 49 15,-11 0-42-15,-11 0 39 0,22 0-46 0,-10-3 45 16,-12 3-43-16,21 0 41 0,-21 0-43 0,22 0 41 0,-22 0-41 16,18-1 43-16,-18 1-33 0,19-1 28 0,-19 1-38 15,17 0 43-15,-17 0-43 0,16-2 40 0,-16 2-24 16,18-1 24-16,-18 1-41 0,14 0 42 0,-14 0-42 15,14-1 41-15,-14 1-38 0,14-1 42 0,-14 1-33 16,12 0 33-16,-12 0-37 0,14-2 41 0,-14 2-39 16,10 0 39-16,-10 0-36 0,13 0 34 0,-13 0-36 15,11-2 33-15,-11 2-37 0,13 0 33 0,-13 0-35 16,11-1 37-16,-11 1-26 0,12 0 19 0,-12 0-36 16,13-2 34-16,-13 2-34 0,11 0 36 0,-11 0-36 15,12 0 33-15,-12 0-35 0,13-3 36 0,-13 3-34 16,10-1 34-16,-10 1-34 0,10-1 34 0,-10 1-35 15,0 0 33-15,13-2-36 0,-13 2 37 0,0 0-34 16,10-1 33-16,-10 1-36 0,0 0 40 0,0 0-36 16,10-2 31-16,-10 2-36 0,0 0 29 0,0 0-33 0,10-2 33 15,-10 2-46-15,0 0 21 0,0 0-59 16,8-4 11-16,-8 4-80 0,0 0-15 0,0 0-77 16,4-8-140-16,-4 8-109 0,0 0-131 0,-1-8-123 15,1 8-676-15,-8-5-1018 0</inkml:trace>
  <inkml:trace contextRef="#ctx0" brushRef="#br0" timeOffset="6774.1027">23992 5096 441 0,'0'0'374'0,"0"0"-98"0,0 0-51 0,-6-4-58 16,6 4-26-16,0 0-20 0,0 0 10 0,0 0 8 15,0 0 12-15,0 0 4 0,0 0 17 0,5-5 1 16,-5 5-3-16,11 1-3 0,-11-1 3 0,18 0-12 15,-5 0-10-15,1 0 0 0,3 0-2 0,1 0 0 16,3 0 1-16,2-1 8 0,4 1-10 0,2-1-8 16,-1 3-4-16,3-2-7 0,1 0-43 0,0 0 34 15,5 2-54-15,0-1 46 0,2 0-46 0,0 2 53 16,2-3-67-16,6 4 60 0,-2 0-64 0,5-3 4 16,-3 4 58-16,2 0-68 0,-2 1 47 0,4-2-59 15,-2 0 63-15,-1 1-52 0,1 0 56 0,-2-2-44 16,2-1 50-16,-1 1-46 0,-7-1-2 0,0 0-4 15,2-2-11-15,0 0 42 0,-1 0-42 0,0 0 23 16,-1-2-49-16,1 0 41 0,-2 1-41 0,1-2 34 16,-1 2-46-16,0-2 40 0,-3-1-40 0,4 1 40 15,-3 0-42-15,1-1 41 0,-2 1-45 0,2-2 44 16,-2 0-40-16,-2 1 39 0,1 0-42 0,-2 0 45 16,-1 0-45-16,-2 0 40 0,1-1-43 0,-4 2 43 15,0-2-43-15,-2 1 41 0,-1-1-42 0,1 2 41 16,-3-2-40-16,-1 1 25 0,-2 0-27 0,-1 1 41 15,-2 1-42-15,-1-1 39 0,0-1-40 0,-2 2 38 16,0-1-41-16,-4 2 38 0,2 0-36 0,-12 1 35 16,16-3-43-16,-16 3 38 0,14-2-44 0,-14 2 30 15,11-2-73-15,-11 2-12 0,0 0-97 0,10-2-10 16,-10 2-125-16,0 0-56 0,0 0-90 0,6-5-81 16,-6 5-72-16,5-5-716 0,-5 5-932 0</inkml:trace>
  <inkml:trace contextRef="#ctx0" brushRef="#br0" timeOffset="7708.3219">28434 5078 415 0,'0'0'516'16,"0"0"-118"-16,0 0-93 0,0 0-66 0,0 0-46 16,0 0-45-16,0 0-27 0,0 0-11 0,0 0 17 15,0 0 16-15,0 0 19 0,0 0 17 0,0 0 51 0,11 5-60 16,-11-5 42-16,13 3-61 0,-1-2-6 0,-1 0-1 16,3 2-6-16,2-2-2 0,1 2-8 15,3-1 3-15,1 0 2 0,2 1-17 0,3-2-56 0,1 0 48 16,1-1-64-16,1 3 47 0,2-3-54 0,-1 0 43 15,6 0-55-15,3 0 65 0,-1 0-61 0,1-3 54 16,2 3-4-16,0-2-5 0,3 2-9 0,4-3-4 16,0 0-3-16,0 2-3 0,-2-2-15 0,3 1-1 15,-2-2-5-15,0 1 1 0,-6 0 1 0,0 2 9 16,1-3 8-16,-1 4 1 0,0-1 7 0,1 0-6 16,0 1 8-16,0-2-4 0,-3 2-1 0,-1 0-7 15,1 0 4-15,0 2-4 0,-6-2 0 0,-1 0-8 16,-2 1-5-16,0 0 1 0,-2-1 1 0,-1 0 1 15,-4 0 6-15,0 3-3 0,0-3-6 0,-4 0-7 16,1-3-5-16,-1 6-3 0,-4-3-4 0,-1 0-3 16,0 1-3-16,0-1-3 0,-2 1 0 0,-2-1-3 15,-10 0-1-15,22 2-1 0,-22-2 0 0,18 0-3 0,-18 0 1 16,14 1-2-16,-14-1-2 0,14-3-2 16,-14 3-1-16,11 2-1 0,-11-2-11 0,0 0-16 15,0 0-33-15,13 1-41 0,-13-1-41 0,0 0-41 0,0 0-61 16,0 0-87-16,11-3-30 0,-11 3-122 0,0 0-24 15,-1-5-77-15,1 5-165 0,-6-6-312 0,0 1-682 16</inkml:trace>
  <inkml:trace contextRef="#ctx0" brushRef="#br0" timeOffset="32973.1225">19637 5107 71 0,'0'0'270'0,"-6"-5"-104"0,6 5 26 0,0 0-65 15,-4-7 18-15,4 7-29 0,0 0 32 0,-6-7-38 16,6 7 14-16,0 0-29 0,-5-5 9 16,5 5-24-16,0 0 3 0,0 0-10 0,-6-5 4 15,6 5 4-15,0 0-12 0,0 0 23 0,-4-4-24 0,4 4 18 16,0 0-23-16,0 0-5 0,0 0-1 0,0 0 5 15,0 0 5-15,0 0 4 0,0 0 2 0,0 0 7 16,-6-5 7-16,6 5 26 0,0 0-44 0,0 0 38 16,0 0-50-16,0 0 36 0,0 0-48 15,0 0 37-15,0 0-37 0,0 0 44 0,0 0-21 0,0 0 54 16,0 6-35-16,0-6 7 0,0 0 2 0,4 8 9 16,-4-8 8-16,4 9-15 0,0-4 2 0,0 2 9 15,-1 1 10-15,4 1-43 0,-2 1 42 0,1 1-53 16,1 2 51-16,-1 0-58 0,3 3 56 0,0-1-59 15,1 2 48-15,-1 0-59 0,1 2 52 0,-1 0-54 16,0-2 50-16,1 2-59 0,-2-1 46 0,2 1-7 16,2 0-11-16,-3-2-10 0,0 1-4 0,1 0-11 15,-1-1-5-15,-1 0-4 0,0-3-2 0,-1-1-8 16,-1 0-2-16,1-2 3 0,-2 1-8 0,2-2-3 16,-3-2-2-16,0 1 5 0,0-4-5 0,-3 3-2 15,3-4 1-15,-4-4-2 0,5 12-4 0,-5-12 1 16,3 6-7-16,-3-6-6 0,0 0-74 0,0 9-78 15,0-9-83-15,-5 4-79 0,5-4-32 0,0 0-105 16,-16-2-42-16,6-1-83 0,4-1-42 0,-3-1-288 0,0-6-492 16</inkml:trace>
  <inkml:trace contextRef="#ctx0" brushRef="#br0" timeOffset="33391.6444">19561 5074 49 0,'0'0'293'0,"0"0"-27"16,0 0-62-16,-3-8 17 0,3 8-25 0,0 0-4 0,0 0-6 15,-4-5-20-15,4 5 15 0,0 0-42 0,0 0 19 16,-2-7-59-16,2 7-9 0,0 0 2 0,0 0-12 15,-3-5 7-15,3 5 45 0,0 0-50 0,0 0 34 16,0 0-52-16,0 0 32 0,0 0-59 0,-4-5 38 16,4 5-48-16,0 0 48 0,0 0-38 0,0 0 53 15,0 9-30-15,0-9 43 0,1 11-41 0,1-5-1 16,-2 2 4-16,0 0-5 0,0 1 2 0,0 3-5 16,0-2-2-16,0 1-4 0,-2 2-6 0,2-4-11 15,-1 3 2-15,1-1-14 0,0 0 7 0,0 1-13 16,0-1 7-16,-1 1-7 0,0-2-2 0,-1 1 1 15,2-1-8-15,-2-1 1 0,2 1-2 0,-2-4-4 16,1 2 4-16,1 0-8 0,0-8 0 0,0 9-2 16,0-9-26-16,0 10-46 0,0-10-48 0,-1 8-44 15,1-8-50-15,0 0-49 0,1 8-33 0,-1-8-31 16,0 0-51-16,0 0-36 0,3-8-253 0,-3 8-180 16</inkml:trace>
  <inkml:trace contextRef="#ctx0" brushRef="#br0" timeOffset="33695.6598">19536 5184 180 0,'0'0'341'0,"-3"-7"-87"0,3 7 1 16,-3-5-29-16,3 5-14 0,0 0-13 15,-4-5-12-15,4 5-22 0,0 0-10 0,0 0-1 16,-2-7-39-16,2 7-15 0,0 0-11 0,0 0 6 16,0 0 23-16,0 0 6 0,0 0 6 0,2-6 5 0,-2 6 4 15,0 0 0-15,10-2 5 0,-10 2-9 16,0 0-8-16,16-2 8 0,-16 2-3 0,14 0-3 0,-14 0-12 15,16 0-11-15,-16 0 5 0,18 0-7 0,-6 2-7 16,-1-1-3-16,1 0-19 0,-1 0-8 0,2 2-5 16,-3-2 2-16,2 2-48 0,0-1 45 0,0 1-53 15,-2-2 45-15,3 1-48 0,-3 1 41 16,0 0-49-16,1 0 45 0,-2-1-52 0,-2 1 51 0,-7-3-57 16,17 2 49-16,-17-2-55 0,11 4 52 0,-11-4-52 15,13 4 47-15,-13-4-52 0,9 2 39 16,-9-2-92-16,0 0-20 0,12 3-69 0,-12-3-80 0,0 0-91 15,8 3-90-15,-8-3-111 0,0 0-578 0,0 0-735 16</inkml:trace>
  <inkml:trace contextRef="#ctx0" brushRef="#br0" timeOffset="34755.987">19646 5159 124 0,'0'0'254'16,"0"0"-91"-16,0 0 31 0,0 0-50 0,0 0 32 15,0 0-41-15,0 0 16 0,0 0-30 0,0 0 13 16,0 0 22-16,0 0-44 0,0 0-3 0,-10-1-11 16,10 1-10-16,0 0-1 0,0 0 4 0,0 0-10 15,-4-5-3-15,4 5-9 0,0 0 4 0,0 0 0 16,0 0 3-16,0 0 12 0,-4-6-9 0,4 6-6 15,0 0-6-15,0 0-6 0,0 0-9 0,0 0-8 16,0 0-8-16,0 0-4 0,0 0-8 0,0 0 10 0,0 0 9 16,-5 7 7-16,5-7 5 0,0 11 2 0,0-3 1 15,-1 1-3-15,0 3 3 0,-2 0-8 16,2 3 3-16,0 1-8 0,-2 0-3 0,0 2-3 16,1-1-6-16,-1 0-7 0,2-2 1 0,-2 2-2 0,1-1-1 15,0-3-3-15,1 1-2 0,-1-3 0 16,1 0-4-16,-1-2 5 0,2 0-6 0,-1-3 3 15,0 2 5-15,1-8 1 0,0 11 7 0,0-11 3 0,-2 9-3 16,2-9-1-16,0 0-11 0,0 0-3 0,0 0-3 16,0 0-3-16,4-4-5 0,-4 4-5 0,5-12-2 15,-5 2 1-15,3 2-7 0,-2-3-5 0,0 0-4 16,1-1 1-16,0 0-3 0,-2 1 10 0,1-3 2 16,1 1-2-16,-1 3 3 0,-1-2-1 0,1 2 4 15,1-2 3-15,-2 3-3 0,0 0 2 0,1 2 6 16,-1-1-4-16,1 1-1 0,-1 0 3 15,0 7-2-15,0-12 6 0,0 12-6 0,0-9 1 0,0 9 4 16,0-8-5-16,0 8 2 0,0-8-1 0,0 8 2 16,0 0 0-16,2-9-3 0,-2 9 1 0,0 0 4 15,0 0-4-15,0-7-1 0,0 7 2 0,0 0 3 16,0 0 7-16,0 0 1 0,1-7 1 0,-1 7 21 16,0 0-7-16,0 0 7 0,0 0 5 0,0 0 3 15,0 0 2-15,0 0 11 0,0 0 3 0,4-4 0 16,-4 4 5-16,0 0 9 0,0 0 2 0,0 0 1 15,0 0-42-15,0 0 58 0,11 1-52 0,-11-1 53 16,0 0-51-16,0 0 52 0,14 2-55 0,-14-2 48 16,12 0-56-16,-12 0 47 0,14 0-56 0,-14 0 51 15,17 0-51-15,-17 0 40 0,22 0-51 0,-8 1 49 16,-1-1-56-16,0 0 42 0,1 0-5 0,1 1-54 16,-2-1 51-16,2 1-49 0,-2 1 46 0,0 0-45 15,2-1 39-15,-2 3-39 0,1-4 40 0,-2 2-47 16,0-1 47-16,0 1-46 0,-2 0 40 0,0-1-40 15,-10-1 30-15,14 4-33 0,-14-4 45 0,14 3-44 16,-14-3 47-16,12 2-43 0,-12-2 41 0,9 1-45 0,-9-1 46 16,0 0-50-16,13 2 38 0,-13-2-71 15,0 0-20-15,0 0-151 0,0 0-94 0,0 0-120 0,0 0-91 16,0 0-136-16,0 0-562 0,0 0-836 0</inkml:trace>
  <inkml:trace contextRef="#ctx0" brushRef="#br0" timeOffset="42489.0675">16864 3250 79 0,'0'0'217'0,"-6"-6"-53"0,6 6-20 0,-3-7-8 15,3 7 2-15,-2-11 3 0,2 11-1 0,-3-9-13 0,3 9-15 16,-2-7-1-16,2 7-10 0,-3-10 1 0,3 10-3 15,-2-7 2-15,2 7-37 0,-2-8 41 16,2 8-42-16,-2-5 48 0,2 5-49 0,0 0 22 16,-3-7-51-16,3 7 41 0,0 0-54 0,-1-7 44 0,1 7-55 15,0 0 45-15,0 0-57 0,-4-4 43 0,4 4-50 16,0 0 53-16,0 0-54 0,0 0 48 0,0 0-47 16,0 0 48-16,0 0-35 0,0 0 36 15,0 0-35-15,-5 4 50 0,5-4-32 0,0 7 45 16,0-7-36-16,0 10 40 0,-1-5-43 0,1-5 28 0,0 14-30 15,0-6 30-15,1-1-22 0,-1 4 24 0,0-1-20 16,0 1 24-16,3 3-23 0,-3-2 23 0,2 1-13 16,-2 0 14-16,3 2-29 0,-2 1 29 15,0 1-13-15,0 0 13 0,2-1-17 0,-2 2 1 0,1 0-6 16,-1 2-4-16,0-2-2 0,2 1-6 0,-1 0 2 16,-2-1-3-16,3 1-36 0,-2-1 44 0,2 1-40 15,-2 0 42-15,2-1-41 0,0 0 48 0,-3-2-41 16,4 2 45-16,-3-2-38 0,2-1 40 0,-2 2-46 15,2-1 46-15,-2-2-43 0,0 2 46 0,2-1-51 16,-2-3 45-16,1 2-50 0,0 0 50 0,-2-3-52 16,3 2 46-16,-1 0-46 0,1-1 48 0,-2 1-42 15,0-1 40-15,-1 0-49 0,3 1 48 0,-2 0-47 16,-1-3 46-16,3 1-49 0,-2 2 52 0,0-3-47 16,-1 2 46-16,1-2-49 0,1 2 48 0,-1-1-49 15,-1-1 49-15,1 1-49 0,1-1 42 0,-1 1-48 16,0-1 45-16,-1-1-46 0,0 0 44 0,1 2-46 15,1-4 48-15,-2 3-42 0,1-4 40 0,-1 3-48 16,1-2 49-16,1 0-48 0,-2 1 51 0,1-1-52 0,1 0 51 16,-2 0-51-16,2-2 45 0,-2-5-45 15,1 15 49-15,-1-15-48 0,1 12 42 0,-1-6-41 16,0-6 46-16,1 12-44 0,1-4 44 0,-2-8-40 0,1 12 42 16,-1-12-36-16,1 9 33 0,-1-9-42 0,0 11 43 15,0-11-47-15,2 9 44 0,-2-9-44 0,1 9 46 16,-1-9-42-16,1 8 38 0,-1-8-44 15,0 7 2-15,0-7 5 0,1 9 7 0,-1-9 1 0,2 6 5 16,-2-6-6-16,1 7 4 0,-1-7 1 0,1 8 3 16,-1-8 2-16,0 0 0 0,0 8 1 0,0-8 6 15,2 6-4-15,-2-6-3 0,0 0 2 0,2 7-2 16,-2-7 6-16,0 0 2 0,0 8-8 0,0-8 2 16,0 0 0-16,0 0 0 0,0 6 2 0,0-6 4 15,0 0 2-15,0 0-14 0,0 0 15 0,0 0-4 16,1 8 2-16,-1-8 2 0,0 0-4 0,0 0 2 15,0 0-13-15,0 0-7 0,0 0-35 0,0 0-47 16,-5-8-17-16,5 8-104 0,-7-5-30 0,7 5-104 16,-11-7-20-16,4 3-21 0,-1 2-50 0,-1-1-28 15,0 1-364-15,0-1-364 0</inkml:trace>
  <inkml:trace contextRef="#ctx0" brushRef="#br0" timeOffset="43322.686">16700 4278 296 0,'0'0'257'0,"-7"-3"-21"0,7 3-5 0,-5-4-13 16,5 4-17-16,-8-4 2 0,8 4-6 0,-5-5-7 15,5 5-6-15,-5-5 1 0,5 5-26 0,-4-4-17 16,4 4-13-16,-5-5-9 0,5 5-9 0,0 0-7 16,-4-7-12-16,4 7-12 0,0 0 0 15,0 0-17-15,-4-7-6 0,4 7-4 0,0 0 6 0,0 0 1 16,0 0-2-16,2-7 0 0,-2 7-1 0,0 0 6 15,0 0-4-15,6-4-4 0,-6 4-6 0,0 0 0 16,9-2 7-16,-9 2-5 0,0 0 1 0,14 0-5 16,-14 0-6-16,0 0 0 0,14 0-1 0,-14 0 2 15,11 3 2-15,-11-3 1 0,12 2-1 0,-12-2-40 16,14 5 45-16,-5-1-47 0,-1-1 52 0,0 1-48 16,1-1 48-16,-1 2-50 0,0 0 42 0,1-2-42 15,0 2 46-15,-1 0-40 0,1 1 34 0,-2-1-42 16,2 0 42-16,0 0-45 0,-1 1 39 0,0-2-45 15,-1 0 44-15,1 1-45 0,-2 0 7 0,2-1 2 16,-2 0 3-16,1 0 0 0,-2 1 2 0,1-2 9 16,-6-3-13-16,10 8 3 0,-10-8-3 0,9 5 1 15,-9-5-2-15,9 5 5 0,-9-5 4 0,5 5-3 0,-5-5 2 16,8 3 5-16,-8-3 8 0,0 0 2 0,6 5 16 16,-6-5-5-16,0 0-9 0,6 4-1 15,-6-4 4-15,0 0-2 0,0 0-1 0,0 0 1 0,7 3-6 16,-7-3 0-16,0 0-1 0,0 0 3 0,0 0-3 15,0 0 1-15,0 0 1 0,0 0-2 16,5 5-7-16,-5-5-5 0,0 0 3 0,0 0-4 0,0 0-3 16,0 0 2-16,0 0 1 0,0 0-7 0,0 0 1 15,0 0-3-15,0 0 1 0,0 0-2 0,0 0 5 16,7 4-4-16,-7-4 6 0,0 0-5 0,0 0 3 16,0 0-1-16,0 0-2 0,5 6 2 0,-5-6 16 15,0 0-19-15,0 0 0 0,0 0 4 0,6 2 4 16,-6-2 10-16,0 0 11 0,0 0 11 0,0 0 12 15,0 0 5-15,0 0 3 0,12-2 2 0,-12 2-6 16,7-6-3-16,-7 6-19 0,9-9 10 0,-5 5-8 16,3-2-5-16,-2 0-1 0,2 0-4 0,-3-1-3 15,3 0-5-15,-1 0-1 0,-1 0 5 0,3-1-13 16,-2 2 7-16,-1-1-10 0,0 2 6 0,1-2-8 0,0-1 10 16,-1 3-11-16,-1 0 10 0,0-1-11 0,-4 6 11 15,6-8-12-15,-6 8 10 0,5-8-7 16,-5 8 4-16,4-6-8 0,-4 6 9 0,6-4-13 0,-6 4 6 15,4-7-5-15,-4 7 13 0,0 0-13 16,4-5 13-16,-4 5-13 0,0 0 10 0,0 0-10 0,4-5 7 16,-4 5-7-16,0 0 8 0,0 0-6 15,0 0 11-15,4-5-14 0,-4 5 7 0,0 0-4 0,0 0 8 16,0 0-7-16,0 0 7 0,0 0-6 0,0 0 4 16,4-5-7-16,-4 5 6 0,0 0-17 0,0 0 5 15,0 0-31-15,0 0-8 0,0 0-52 0,0 0-45 16,0 0-166-16,0 0-70 0,0 0-105 0,-6-6-98 15,6 6-186-15,0 0-346 0,-14-1-734 0</inkml:trace>
  <inkml:trace contextRef="#ctx0" brushRef="#br0" timeOffset="48462.3362">6619 5023 72 0,'0'0'232'15,"0"0"-39"-15,0 0-21 0,0 0-24 0,0 0-15 16,0 0-14-16,0 0-14 0,0 0-11 0,0 0-11 0,0 0-9 16,0 0-2-16,0 0-2 0,0 0-2 15,1-6 0-15,-1 6-7 0,0 0-1 0,0 0-9 16,0 0-5-16,0 0 6 0,0 0-9 0,0 0-3 16,0 0 6-16,0 0-3 0,0 0-2 0,0 0 3 0,0 0 10 15,0 0-4-15,0 0 0 0,0 0 2 0,0 0 6 16,0 0 8-16,0 0-28 0,0 0 38 0,0 0-6 15,0 0 3-15,0 0-1 0,0 0 18 0,0 0-15 16,9 3 2-16,-9-3 0 0,0 0-4 0,0 0-11 16,10 2 1-16,-10-2-4 0,0 0-7 0,12 2 7 15,-12-2-5-15,0 0 0 0,16 1 6 0,-16-1-32 16,13 0 35-16,-13 0-40 0,16 2 44 0,-16-2-14 16,19 0 0-16,-7-2 3 0,-12 2-4 0,22 0-6 15,-8-1 3-15,-2 0-7 0,3 0-4 0,-2-1-1 16,2 2-2-16,-2-2-3 0,2 1-2 0,-1 1-4 15,3-2-5-15,-3 1 2 0,0 0-4 0,1 0-3 16,-1 1 2-16,2-2-2 0,-2 2 1 0,1-1-4 16,-1 1-2-16,1-2 1 0,0 2-2 0,0 0 2 15,-1 0-2-15,0 0 1 0,0 0 3 0,1 0 3 16,-2 0 3-16,4 0 4 0,-3 0 4 0,1 0-43 16,-1-1 44-16,3 1-2 0,-2 1-45 0,2-1 47 0,-3 0-41 15,2 0 45-15,0 0-42 0,-1 0 43 0,0 2-47 16,3-2 51-16,-2 3-46 0,0-3 48 15,-2 0-52-15,3 1 50 0,-3-1-48 0,1 0 45 16,1-1-45-16,-1 1 43 0,-1 0-39 0,3 0 43 0,-3 0-43 16,1 0 42-16,0 0-42 0,1 0 42 0,-1 0-50 15,0 1 47-15,-1-1-36 0,2 1 33 0,-2-1-48 16,1 0 45-16,-2 1-43 0,2 1 43 0,-1-2-44 16,2 0 43-16,-2 1-45 0,1 1 48 0,-2-2-45 15,2 0 44-15,-1 0-36 0,-2 3 40 0,2-3-39 16,-1 1 41-16,2-1-36 0,-2 0 37 0,1 0-30 15,-3 1 33-15,4-1-24 0,-2 0 21 0,0 0-35 16,1 0 31-16,-1 0-38 0,1 0 39 0,-3 0-37 16,2 0 32-16,0 0-31 0,2 0 27 0,-3-1-29 0,1 1 32 15,-1 0-21-15,1 0 13 0,1 1-25 16,-2-1 30-16,-1 0-26 0,2 0 24 0,-1 0-24 16,-12 0 27-16,21 0-33 0,-21 0 31 0,22 0-32 15,-22 0 32-15,19 0-30 0,-19 0 31 0,17 0-29 16,-17 0 27-16,15-1-30 0,-15 1 1 0,17 0 5 15,-17 0 4-15,14 0 2 0,-14 0 9 0,14 0-4 16,-14 0-2-16,13-1 4 0,-13 1-1 0,14 0 5 0,-14 0-6 16,11 0-3-16,-11 0 1 0,13-1 4 0,-13 1-2 15,14 0 4-15,-14 0-4 0,12-2 6 0,-12 2 2 16,15 0-3-16,-15 0-3 0,13 0 5 0,-13 0-4 16,14-2 4-16,-14 2 6 0,14 0 0 0,-14 0 0 15,16-1 6-15,-16 1-13 0,16 0-2 0,-16 0 0 16,16-2-3-16,-16 2-2 0,17-2-3 0,-17 2 4 15,16-1-6-15,-16 1 1 0,17-2 0 0,-17 2 1 16,17-1 0-16,-17 1 3 0,19-2 3 0,-9 2-12 16,-10 0 1-16,22-2 2 0,-12 1 15 0,0 1-19 15,3-2 16-15,-3 2-19 0,2-2 20 0,-1 2-19 16,1-2 16-16,0 1-19 0,0 0 12 0,1 1-10 16,0-1 18-16,-1-1-18 0,2 1 16 0,-1 1-17 15,1-1 18-15,-1 1-13 0,0 0 4 0,2 0-8 0,-2-3 13 16,2 3-14-16,-2 0 19 0,2 0-17 15,0 0 17-15,0-2-23 0,-2 2 23 0,2 0-20 16,-1-1 19-16,1 0-18 0,-2 1 12 0,2-1-14 0,-2 1 20 16,1 0-20-16,2 0 17 0,-2 0-16 0,0 0 10 15,0 0-9-15,1 0 5 0,-1 1-3 0,0-1 5 16,2 1 0-16,-1 0 0 0,-1-1 5 0,1 2-5 16,-1-2 3-16,2 0 1 0,-1 3-2 0,0-3 9 15,-1 0-8-15,2 0-4 0,-2 0 2 16,1 0 1-16,-1 0 0 0,3 0 1 0,-2 0 0 0,0 0 9 15,1-3-11-15,-1 3 2 0,-1 0-2 0,4-2 1 16,-3 1-1-16,3 0 5 0,-5 0-8 0,6-1 2 16,-3 2 5-16,0 0-5 0,-2-1-1 0,3 0 1 0,-1 1 0 15,0 0-2-15,0-1 6 0,0 1-4 16,0 0 3-16,0 0-1 0,0 0 4 0,0 0-9 16,-1 0 6-16,-1 0 2 0,2 0 10 0,0 1-15 15,-1-1-3-15,-2 0 1 0,2 0 7 0,-2 0 2 0,4 0-1 16,-4 0 0-16,-1 0-3 0,2 0 8 0,-1-1-6 15,1 1 1-15,-2 0 0 0,-12 0 3 0,24 0 2 16,-24 0 3-16,22 0-4 0,-22 0-7 0,16 0 6 16,-16 0-5-16,18 0 3 0,-18 0-2 0,16 0 2 15,-16 0-6-15,12 0 1 0,-12 0 3 0,0 0-1 16,17 1 0-16,-17-1-1 0,0 0-1 0,15 0 3 16,-15 0 0-16,0 0-2 0,0 0-2 0,12-1 3 15,-12 1 3-15,0 0-6 0,0 0 4 0,0 0-4 16,0 0 0-16,14 0-5 0,-14 0-8 0,0 0-45 15,0 0-64-15,0 0-75 0,0 0-55 0,0 0-145 16,0 0-107-16,9-3-145 0,-9 3-667 0,0 0-919 16</inkml:trace>
  <inkml:trace contextRef="#ctx0" brushRef="#br0" timeOffset="49655.7702">16601 5032 35 0,'0'0'504'0,"0"0"-153"15,0 0-67-15,0 0-22 0,0 0-14 0,-1-7 59 16,1 7-55-16,0 0 29 0,0 0-51 0,-7-5 25 16,7 5-63-16,0 0 25 0,0 0-59 0,-6-3 31 0,6 3-60 15,0 0 37-15,0 0-56 0,0 0 42 0,0 0-65 16,-6-4-12-16,6 4-3 0,0 0-10 0,0 0-7 16,0 0-7-16,0 0-5 0,0 0-5 15,0 0 0-15,0 0 7 0,0 0 16 0,-4 5 11 0,4-5-4 16,1 6 12-16,-1-6 7 0,3 8 8 0,-3-8-46 15,2 12 52-15,0-5-52 0,0 1 50 0,-1 1-50 16,3 1 49-16,-1 2-54 0,-1 0 38 0,1 0-44 16,1 4 47-16,-2-1-43 0,2 0 2 0,1 2 39 15,-2 2-44-15,3-4 37 0,-2 3-49 0,0 0 37 16,2 4-47-16,-2 0 39 0,1-3-49 0,0 2 31 16,2-1-33-16,-2 2 36 0,0-3-46 0,1 1 39 15,-2-1-39-15,1-2 34 0,0 0-40 0,-1 0 38 16,1-3-41-16,-1 1 40 0,1-3-38 0,-2-2 37 0,0-1-43 15,1 2 47-15,-2-3-49 0,0 0 43 16,-1-3-40-16,-1-5 42 0,4 12-41 0,-4-12 39 16,4 5-68-16,-4-5-7 0,0 0-93 0,0 0 11 0,0 0-108 15,0 0-13-15,-5-5-36 0,1-2-41 0,0 2-58 16,-1-2-31-16,-1-1-26 0,0 1-33 0,-4 0 26 16,3-3-46-16,-1 0-297 0,-1 1-321 0</inkml:trace>
  <inkml:trace contextRef="#ctx0" brushRef="#br0" timeOffset="50031.4089">16496 5075 283 0,'-2'-6'241'15,"2"6"-35"-15,0 0-10 0,-3-8 20 0,3 8-33 16,0 0 1-16,-5-5-6 0,5 5-21 0,0 0 16 16,0 0-39-16,-2-6 22 0,2 6-56 0,0 0-19 15,0 0-6-15,0 0 2 0,0 0 40 0,-3-6-59 0,3 6 46 16,0 0-62-16,0 0 45 0,0 0-47 0,0 0 50 16,0 0-37-16,0 0 50 0,0 0-44 15,-4 7 60-15,4-7-48 0,0 7 43 0,0-7-39 0,0 12 9 16,-1-4-6-16,-1 0 3 0,1 1-9 0,0 3-6 15,-4-1-9-15,4 1-9 0,-2 3-18 16,-2 0 5-16,2 2-3 0,0 0-10 0,0-3-4 0,-1 2-4 16,2 0-2-16,-1-2-2 0,-2 1-4 0,4-5 2 15,-2 2-6-15,2-3-6 0,0 1-16 0,-2-3-44 16,3 1-52-16,0-8-51 0,-1 10-59 0,1-10-25 16,0 8-32-16,0-8-22 0,0 0-49 0,0 0 11 15,0 0-393-15,6-6-241 0</inkml:trace>
  <inkml:trace contextRef="#ctx0" brushRef="#br0" timeOffset="50388.1212">16509 5085 287 0,'1'-10'315'0,"-1"10"-33"15,0 0-37-15,2-6-9 0,-2 6 8 0,0 0-33 16,0-8 19-16,0 8-50 0,0 0 45 0,0-9-63 0,0 9 30 15,0 0-63-15,1-7 33 0,-1 7-65 16,0 0 33-16,1-6-44 0,-1 6 44 0,0 0-43 0,5-5 41 16,-5 5-45-16,0 0 44 0,9 0-43 15,-9 0 42-15,0 0-51 0,16 0 58 0,-16 0-63 0,11 1-3 16,-11-1 2-16,15 4 7 0,-7-1-5 0,0 0 6 16,3 0-1-16,-3 0-4 0,2 0-3 0,0 1 3 15,-1 1-4-15,2-2-11 0,-1 1-49 0,-1 1 61 16,2-1-53-16,-2 0 40 0,3-1-53 0,-3 1 53 15,1-2-60-15,-1 1 53 0,0 1-63 0,-2-1 58 16,4-1-60-16,-11-2 51 0,11 5-54 0,-11-5 53 16,13 4-65-16,-13-4 52 0,9 4-70 0,-9-4 8 15,8 4-80-15,-8-4-36 0,7 3-78 0,-7-3-118 16,0 0-147-16,0 0-792 0,0 0-896 0</inkml:trace>
  <inkml:trace contextRef="#ctx0" brushRef="#br0" timeOffset="75803.6489">15383 7028 106 0,'0'0'264'0,"0"0"-98"0,-11 0 19 16,11 0-10-16,0 0-21 0,0 0-2 0,0 0-17 15,-12 3-10-15,12-3-1 0,0 0-9 0,0 0-14 16,0 0-3-16,0 0-1 0,0 0-5 0,0 0-3 16,0 0-5-16,-11 0-10 0,11 0-8 0,0 0 1 15,0 0 31-15,0 0-56 0,0 0 42 0,0 0-56 16,0 0 35-16,0 0-32 0,0 0 43 0,0 0-32 0,0 0 13 15,0 0 10-15,0 0 8 0,0 0 4 16,0 0-2-16,0 0-2 0,0 0 1 0,0 0 1 16,0 0 1-16,0 0-4 0,2 6-3 0,-2-6-1 0,0 0-4 15,0 0-3-15,9 3 0 0,-9-3-6 0,0 0 0 16,11 2-2-16,-11-2-8 0,8 3 1 0,-8-3 2 16,9 2 10-16,-9-2 12 0,12 3 4 15,-12-3 11-15,14 1-27 0,-14-1-9 0,14 2-8 0,-14-2-1 16,17 1-6-16,-17-1 7 0,18 2-8 0,-6-1 2 15,-12-1-2-15,21 0-29 0,-10 0 28 16,-11 0-31-16,24 0 42 0,-12 0-45 0,1 0 35 0,0 0-37 16,-2 0 35-16,3 0-39 0,-1 0 38 0,0 0-38 15,-1 0 38-15,0-1-40 0,3 1 40 0,-2 0-38 16,1-2 39-16,0 2-38 0,0-1 38 0,-1 1-42 16,2-1 42-16,-2 1-38 0,0 0 47 0,2 0-52 15,-2-1 46-15,1 1-46 0,-1-1 45 0,0 2-46 16,1-2 49-16,0 1-52 0,-1-2 55 0,2 2-52 15,-2 0 51-15,0-1-53 0,2 1 50 0,-2 0-47 16,1-2 54-16,-2 2-50 0,4 0 54 0,-3-2-51 16,2 1 3-16,-2-1 2 0,2 2 0 0,-2 0 11 0,1-1-8 15,1 0 0-15,-1 0 3 0,0-1 0 16,-1 2 1-16,2-1 2 0,-2 0 1 0,4 1-1 0,-3-1 5 16,1 0 2-16,-1-2 2 0,0 3 2 15,2 0 2-15,0 0-9 0,-2-1-1 0,3-1-1 0,-2 2 0 16,0-1-1-16,1 1-2 0,-1 0-1 0,1-1-1 15,0 1 3-15,0 0-2 0,0-1 3 16,-1 1-2-16,3-1-1 0,-1 1 3 0,1-1 7 0,0-1-1 16,-3 1 3-16,2 0 5 0,-2 0-6 0,1-1-3 15,0 2-1-15,-1-2 8 0,1 1 0 0,-1-1-2 16,2-1 1-16,-2 2-2 0,2 0 0 0,-2 0-5 16,-2-2 1-16,2 3-1 0,-1-3 4 0,1 3-2 15,-2 0-2-15,2 0 2 0,0-1 0 0,0 1 1 16,-2-1-3-16,1 1-6 0,0-2 10 0,-1 2-2 0,0-1 1 15,2 1 9-15,-1-3-7 0,-3 3 0 16,3-1 2-16,0 0-1 0,0-1-1 0,-2 2-3 16,1-2 12-16,1 2-11 0,-1-3 1 0,-1 3-6 0,1 0 1 15,2-1 0-15,-3 0 7 0,2 1-8 0,0-2 3 16,-1 2-2-16,1 0 1 0,0-1 0 16,0 1-1-16,1 0 1 0,-1 0 2 0,0 0 1 0,3 0-4 15,-3 0 7-15,3 0 2 0,-3 0 3 0,2-2-4 16,0 2 3-16,0-1-2 0,1 0-3 0,1 1 1 15,-3 0 6-15,4-3-5 0,-6 3 2 16,5 0 3-16,-3 0-3 0,2 0-1 0,-2 0 3 0,2 0-8 16,-2 0-3-16,0 0 6 0,3 0-8 0,-5 0-1 15,5 0 1-15,-4 0 1 0,3 0 1 0,-2 3 3 16,0-3-3-16,1 0-1 0,0 0 3 0,-3 0 4 16,4 0 1-16,-3 0-3 0,2 0 13 0,-2 0-16 15,3 0 1-15,-3 0 2 0,3 0 0 0,-3-3 2 16,1 3-7-16,-1 0 3 0,3-2-1 0,-2 2-2 0,-1 0-1 15,2-2-4-15,-1 1 1 0,0 0 2 16,-1 1-4-16,0-1-3 0,1-1 3 0,1 2 5 16,-1-1-46-16,-1 1 48 0,3-1-6 0,-3 1-1 0,3-2 0 15,-3 2-1-15,2 0 0 0,2-1 2 0,-1 1-4 16,-2 0 1-16,-1 0-1 0,2 0 1 0,-1 1-2 16,0-1 1-16,-1 0 6 0,2 0-9 0,-1 0 1 15,-1 0 1-15,1 2-2 0,1-2 2 0,-1 0 1 16,-1 0-3-16,1 1 1 0,1-1-1 0,-1 1 1 15,-1-1 0-15,0 0 1 0,2 0-3 0,-1 2-2 16,-1-1 2-16,1-1 2 0,-1 1-2 0,0-1 1 16,4 1 6-16,-4 1-3 0,2-2-38 0,-1 0 45 15,-1 2-34-15,1-2 39 0,1 0-34 0,-1 3 36 16,-1-3-1-16,3 1-3 0,-3-1 0 0,2 1 3 16,-2-1-5-16,3 2 1 0,-3-1-2 0,3-1 1 15,-2 2 0-15,0-1-1 0,1-1 7 0,0 1-40 0,-2-1 36 16,4 0 0-16,0 3-3 0,-4-3 2 15,5 2 0-15,-2-2-4 0,-2 0-4 0,3 2 1 16,1-2 0-16,-2 2-2 0,-2-2-1 0,1 1 4 16,0 1 0-16,-3-1-4 0,5-1-3 0,-3 2 0 0,-1-2 0 15,2 1 2-15,0-1-2 0,-3 1 9 0,4-1-8 16,-2 0-2-16,0 3 4 0,-2-3-3 0,4 0 3 16,-5 1 0-16,4-1-2 0,-3 2-1 0,2-1-2 15,-2 1 3-15,1-2-1 0,-2 3 1 0,1-2 3 16,0 0-4-16,0 0 0 0,-1 1 0 0,0-2 1 15,2 0-39-15,-2 2 50 0,-1-2-43 0,2 1 43 16,-2 0-36-16,2-1 39 0,-1 1-41 0,-1 1 42 16,3-1-37-16,-3-1 40 0,1 1-42 0,1 0 45 15,-1 0-44-15,0 0 45 0,0-1-38 0,0 2 31 16,0-1 1-16,2-1-5 0,-2 3 9 0,-1-2-53 16,3 0 43-16,0-1 3 0,-3 1-9 0,2 0 2 15,0-1-2-15,1 2 0 0,-1-2 0 0,1 1 0 0,0-1-2 16,0 1 0-16,2-1-1 0,-2 0 0 15,0 0-2-15,2 0 5 0,-3 0-3 0,4 1-1 16,-2-1-1-16,2 0-1 0,-3 0 17 0,2 0-55 16,0 0 44-16,0 0 4 0,1 0-7 0,-2 0-4 0,5 0 6 15,-3 0 1-15,0-1 2 0,2 1-1 16,0 0-6-16,-1 0 0 0,1-1 0 0,-1 1 3 0,0-1 2 16,1-1-40-16,1 2 47 0,-1-1-43 0,0 1 42 15,-1-1-38-15,1 0 41 0,-1 2-39 0,2 0 41 16,1-2-33-16,-3 1 32 0,1 0-38 0,0-1 42 15,-1 1-37-15,2 0 40 0,-1 0-37 0,1 0 30 16,-1 0-1-16,-1 0-1 0,1 0-3 0,1 0-1 16,-2 1-2-16,3-1-2 0,-2 0-2 0,0 0 1 15,1 0 0-15,-3-1-3 0,5 1 2 0,-3 0 1 16,0 0-4-16,0-1 0 0,1-2 0 0,0 3 0 16,-1 0 3-16,1 0-1 0,-3 0-5 0,2 0 3 15,-1 0-2-15,1 0 2 0,-4-1 2 0,2 1-8 16,2 1 10-16,-3-1-6 0,0 0 1 0,-2 0-1 15,3 3 1-15,-3-2-36 0,3-1 44 0,-1 1-34 16,-1 0 36-16,0 0-35 0,0 2 36 0,-1-1-39 16,1 0 47-16,1 1-38 0,-1 2 33 0,-1-3-40 0,1 2 41 15,-2-1-37-15,1 0 43 0,0 3-46 0,-2-3 41 16,1 0-4-16,-2 1 0 0,0 0-4 0,1 0 1 16,0 0 10-16,0-1-49 0,-1 0 38 0,1 1 0 15,-3-1-3-15,3 0-1 0,-1-1 1 0,-2 2-6 16,2-1 0-16,0-1 1 0,-1 1 2 15,-1 1-1-15,3-1-3 0,-2-2 6 0,0 3 1 0,0-2-4 16,1 0-2-16,-1 0 1 0,1 1-1 0,-2 0 2 16,0-1-2-16,1 1-1 0,-1-2 5 0,2 1-3 15,-1 1 3-15,-1 1-2 0,0-2 4 0,-1 0-1 16,1 0-4-16,-9-2 0 0,17 3 1 0,-17-3-1 16,15 4 4-16,-15-4 0 0,17 3-6 0,-7 0 2 15,-1 0 0-15,0-1 1 0,1-1-1 0,-2 2 4 16,1-1 2-16,-9-2-9 0,20 1 3 0,-9 2 1 15,0-1 0-15,-2 2 2 0,3-3-4 0,-1 1 8 16,-1-1-5-16,1 0-4 0,1 1 1 0,-1-1 3 16,1 2-1-16,-1-3 1 0,0 1 5 0,2 0-8 0,-3 1 4 15,2-1-4-15,0 1 4 0,1-1-4 0,-1-1 3 16,-1 1-3-16,1-1 5 0,-12 0-3 16,23 1-1-16,-11-1 3 0,0 0 2 0,-2 1-33 0,-10-1 39 15,24 0-41-15,-24 0 42 0,23 0-33 0,-11 0 44 16,-12 0-46-16,23 1 43 0,-23-1-40 0,22 2 40 15,-22-2-36-15,20 0 41 0,-20 0-47 16,21 0 47-16,-21 0-47 0,17-2 46 0,-17 2-45 0,16 0 43 16,-16 0-43-16,16 0 46 0,-16 0-46 0,13-1 42 15,-13 1-42-15,14 0 40 0,-14 0-48 0,0 0 31 16,16 0-57-16,-16 0-1 0,0 0-43 0,11 0-57 16,-11 0-73-16,0 0-84 0,0 0-94 0,14-1-112 15,-14 1-77-15,0 0-206 0,9-5-598 0,-9 5-1003 16</inkml:trace>
  <inkml:trace contextRef="#ctx0" brushRef="#br0" timeOffset="89209.0042">30853 5799 539 0,'0'0'406'0,"0"0"-54"0,10 0-130 0,-10 0 8 15,0 0-75-15,0 0 44 0,10 3-70 0,-10-3 27 0,0 0-77 16,0 0-13-16,0 0-15 0,0 0-10 0,0 0-9 15,10 0-49-15,-10 0-33 0,0 0-130 0,0 0-67 16,11-5-113-16,-11 5-202 0,7-5-78 0</inkml:trace>
  <inkml:trace contextRef="#ctx0" brushRef="#br0" timeOffset="129350.028">8564 9683 5 0,'-7'-6'145'0,"7"6"-14"15,0 0-19-15,-6-7-17 0,6 7-14 0,-8-5-11 16,8 5-6-16,-5-7-6 0,5 7-2 0,-4-5-3 0,4 5-1 16,-5-9-2-16,5 9 0 0,-4-5-3 15,4 5-3-15,-4-3 0 0,4 3-3 0,-2-5 2 16,2 5-8-16,0 0-5 0,-5-6 0 0,5 6-9 15,0 0-5-15,0 0-4 0,0 0-1 0,-4-4-3 0,4 4 2 16,0 0-3-16,0 0 4 0,0 0 1 0,0 0-2 16,0 0 6-16,6-4 4 0,-6 4-2 0,0 0-1 15,0 0-4-15,12 0 4 0,-12 0 3 0,0 0-12 16,10 2 3-16,-10-2-6 0,10 3 3 0,-10-3-4 16,9 3 1-16,-9-3-1 0,12 6 0 0,-12-6-1 15,11 5 0-15,-11-5 0 0,12 5-3 0,-12-5 5 16,10 7-1-16,-3-2 0 0,0-2-3 0,-7-3 1 15,10 7 0-15,-10-7 1 0,13 7-2 0,-13-7 3 16,10 6-3-16,-10-6 2 0,10 5 1 0,-10-5-3 16,10 4-2-16,-10-4 9 0,8 7-8 0,-8-7 6 15,8 2 4-15,-8-2 4 0,0 0 4 0,9 5 8 16,-9-5 8-16,0 0-7 0,6 3 5 0,-6-3-9 16,0 0 5-16,0 0 4 0,12-3 7 0,-12 3 12 0,6-6-27 15,-2 0-6-15,4 0 3 0,-3-2-6 16,1 0-4-16,3-1-1 0,0-5-2 0,0 3-2 15,1-5 1-15,4-1-1 0,-2 0 2 0,3-5-4 16,-1 0 1-16,3-1-5 0,-2 0 2 0,2 1 0 0,-2 1-3 16,0-1 6-16,1-1-4 0,-1 2 4 15,-3 4-4-15,-1 0 6 0,0 3-9 0,-2 1 10 16,1-1-10-16,-2 4 5 0,0-1 0 0,-3 3-2 0,2 0-2 16,-2 2 5-16,0-1-4 0,-1 1 5 0,-4 6-7 15,6-8 6-15,-6 8 21 0,5-8-24 0,-5 8-7 16,5-8 8-16,-5 8-9 0,4-5 10 0,-4 5-11 15,5-7 5-15,-5 7-3 0,0 0 7 0,5-4-9 16,-5 4 6-16,0 0-13 0,0 0-34 0,9-2-87 16,-9 2-67-16,0 0-355 0,0 0-73 0</inkml:trace>
  <inkml:trace contextRef="#ctx0" brushRef="#br0" timeOffset="138535.0997">25680 10529 215 0,'0'0'241'16,"0"0"-9"-16,0 0-65 0,0 0 24 0,-8-3-37 15,8 3 3-15,0 0-29 0,0 0 8 0,0 0-8 16,-8-4-12-16,8 4-15 0,0 0 1 0,0 0-4 16,0 0-8-16,0 0-2 0,-7-3-4 0,7 3-2 15,0 0 3-15,0 0 9 0,0 0-5 0,0 0 3 16,0 0 3-16,0 0 1 0,0 0 5 0,0 0-4 16,0 0 0-16,0 0 2 0,0 0-8 0,-8-4-3 15,8 4-6-15,0 0-2 0,0 0-4 0,0 0-5 16,0 0-3-16,0 0 0 0,0 0-7 0,0 0 4 0,0 0 9 15,4-5 1-15,-4 5-3 0,0 0-1 0,8-3 0 16,-8 3 1-16,9-2-1 0,-9 2-3 16,11-3 5-16,-11 3-10 0,13-2-3 0,-13 2 0 15,17-3 6-15,-17 3 14 0,21-3 6 0,-10 2-5 16,0-2-52-16,3 3 38 0,-1-1-58 0,2 0 51 16,-2-1-5-16,5 1-3 0,-4 1 0 0,3-1-10 15,-1 0-3-15,2-1-2 0,1 2 0 0,-1-1-1 16,0-1-2-16,-1 0-1 0,3 2-1 0,-1-3 2 15,-1 1-7-15,1-1 3 0,1 2 1 0,0-2-5 0,-1 1-1 16,2 0-3-16,-1-1 1 0,-1 0-3 0,1 0-6 16,1 1-6-16,-2 0 5 0,1 2-3 15,0-1-1-15,0-1 2 0,-2 2-2 0,0-2 2 16,0 2-1-16,1 0-4 0,0-2 6 0,-3 2-2 0,0 0 1 16,0 0 1-16,0 0-5 0,-2 0 4 0,3 0-2 15,-3 0-2-15,1 0 3 0,-2 0-1 0,2 0-1 16,-2 0-2-16,1 0 3 0,-1 0-1 0,0 2-1 15,0-2-2-15,-2 0 4 0,4 0 4 0,-2 0-3 16,0 0 4-16,-2 2-3 0,2-2 2 0,1 0-1 16,-1 0-1-16,1 0 0 0,0 2 1 0,0-2 2 15,0 1-4-15,0-1-1 0,-1 0 2 16,2 0 1-16,0 0 0 0,0 0-3 0,0 2 3 0,-2-2 0 16,2 1-1-16,0-1 0 0,0 0-2 0,-1 1-1 15,0-1 4-15,0 0-6 0,1 0 11 0,-2 0-5 16,2 0 0-16,-2 0 1 0,2 0-33 0,-2 0 39 15,1 0-3-15,0 0-37 0,-1 0 45 0,0 0-43 16,1 0 41-16,1 0-43 0,-3 0 41 0,3 0-40 16,-1 0 42-16,0 0-37 0,0 0 39 0,0 0-3 15,-1 0-6-15,1 0-37 0,0 0 42 0,0 0 1 16,2 0-1-16,-2 0-1 0,0 0-6 0,0 0 2 16,1 0 3-16,-1-1 2 0,0 1-3 0,2 0 3 15,-1 0-5-15,0 1 2 0,0-1-2 0,0 0-2 16,1 0-2-16,0 1-1 0,0-1-5 0,0 0 2 15,0 2-1-15,-2-2 1 0,3 0-2 0,-2 1 1 16,2-1-3-16,-2 0 2 0,-1 1-1 0,0-2 2 16,1 2-2-16,0 0 0 0,-1-1 1 0,-3 2 1 15,4-2-5-15,-15 0 3 0,22 1-1 0,-10-1 2 16,-1 1 3-16,-11-1 4 0,17 1-30 0,-17-1 39 0,18 2-33 16,-18-2 38-16,16 0-34 0,-16 0 44 15,17 0-36-15,-17 0 27 0,15 0-28 0,-15 0 34 16,17 0-32-16,-17 0 29 0,15 0-39 0,-15 0 33 15,14 0-35-15,-14 0 34 0,14-2-32 0,-14 2 31 16,11 0-35-16,-11 0 32 0,12-1-34 0,-12 1 34 0,0 0-33 16,14-1 31-16,-14 1-34 0,0 0 31 15,0 0-45-15,13 0 23 0,-13 0-59 0,0 0-2 16,0 0-68-16,0 0-89 0,0 0-126 0,0 0-144 16,0 0-121-16,0 0-151 0,0 0-692 0,-7-6-1078 0</inkml:trace>
  <inkml:trace contextRef="#ctx0" brushRef="#br0" timeOffset="163316.6753">25841 11718 115 0,'0'0'92'16,"-10"1"49"-16,10-1-90 0,0 0 67 0,0 0-51 15,-12 0 54-15,12 0-50 0,0 0 46 0,-12 3-48 16,12-3 29-16,0 0-38 0,0 0 34 15,-11 0-46-15,11 0 33 0,0 0-31 0,-10 3 36 0,10-3-7 16,0 0 6-16,0 0-5 0,-10 1 1 0,10-1-2 16,0 0-3-16,0 0-6 0,-12 3-2 0,12-3 2 15,0 0-3-15,-8 2 6 0,8-2-1 0,0 0 4 16,0 0 7-16,-11 4 4 0,11-4 7 0,0 0 0 16,0 0 6-16,-11 2-4 0,11-2-6 0,0 0-2 15,0 0-6-15,-9 2 0 0,9-2 2 0,0 0-7 16,0 0 6-16,-8 3-3 0,8-3-4 0,0 0-1 15,0 0-4-15,0 0-4 0,0 0 2 0,0 0-2 16,-9 1-4-16,9-1 0 0,0 0 16 0,0 0-25 16,0 0-1-16,0 0 4 0,0 0 8 0,0 0 1 15,0 0 13-15,0 0-2 0,0 0-31 0,0 0 47 16,0 0-39-16,0 0 63 0,0 0-49 0,14 1 55 16,-14-1-63-16,0 0 56 0,17 0-66 0,-17 0 58 0,15 2-53 15,-15-2 47-15,18 0-43 0,-18 0 49 0,22 1-50 16,-11-1 32-16,0 1-47 0,3 2 36 15,-3-3-39-15,4 3 40 0,-2-2-55 0,1 1 37 16,2 0-47-16,0 3 40 0,0-4-40 0,1 3 40 0,-1-1-47 16,0 0 47-16,2 0-40 0,-1-1 40 0,1 1-44 15,-2-1 44-15,2 0-35 0,0 0 39 0,1 0-45 16,-3-1 37-16,3 0-39 0,-1 0 38 0,-2-1-46 16,3 2 40-16,-1-2-43 0,2 1 36 0,-3-1-42 15,0 0 38-15,2 1-40 0,-1-1 39 0,1 0-39 16,2 0 39-16,-3 0-42 0,2 0 43 0,-1 0-44 15,2 0 40-15,0 0-35 0,0 0 35 0,-2 0-40 16,1-1 38-16,1 1-40 0,-2 0 40 0,3 0-39 16,-2 0 40-16,-2 0-34 0,3 0 38 0,-2 1-38 15,-1-1 36-15,-1 0-33 0,1 0 36 0,0 0-37 16,1 0 37-16,-3 2-34 0,0-2 31 0,0 1-33 16,0-1 34-16,0 0-30 0,0 1 26 0,-2-1-29 15,3 0 31-15,-2 1-29 0,1-1 32 0,0 1-24 0,-1-1 27 16,-2-1-23-16,4 0 24 0,-3 1-23 15,1-1-2-15,-1 0 2 0,2-1-4 0,-1 2 4 16,0-2 1-16,-2 0-6 0,4 1-1 0,-2-1-1 0,2 0 2 16,-2-1 0-16,0 2 0 0,0-1 3 0,1-1-2 15,-2 3-2-15,0-4-1 0,0 2 4 0,0 1 3 16,0-1-1-16,0 0 2 0,-1 1 2 0,1-2 4 16,2 2 2-16,0-2-4 0,-2 0-2 0,-1 2-1 15,2-1-5-15,-2 0 1 0,2 0 1 0,-2-1-1 16,1 2-2-16,-1-2 1 0,-1 2 4 0,2 0-3 15,-3-1 1-15,2 1 2 0,-3-1-3 0,2 0 0 16,-1 1 0-16,-2-1 1 0,-9 2-6 0,19-2-1 16,-19 2 0-16,16-3-2 0,-16 3 0 0,14-1 0 15,-14 1 5-15,11-1-7 0,-11 1 1 0,10-3-3 16,-10 3 0-16,0 0 3 0,14 0-1 0,-14 0-1 16,0 0 4-16,0 0-9 0,13-3-12 0,-13 3-25 15,0 0-54-15,0 0-43 0,0 0-141 0,0 0-65 16,0 0-161-16,0 0-176 0,0 0-120 0,-5-4-828 0,0-1-1287 15</inkml:trace>
  <inkml:trace contextRef="#ctx0" brushRef="#br0" timeOffset="166266.1278">6031 12211 28 0,'0'0'242'0,"0"0"-65"16,-6-5 30-16,6 5-61 0,-6-3 18 0,6 3-33 0,0 0 12 15,-6-6-34-15,6 6 12 0,0 0-34 0,-6-6 5 16,6 6-32-16,-4-5 9 0,4 5-17 15,0 0 8-15,-4-10-8 0,4 10 6 0,0 0-4 0,-3-8-1 16,3 8-3-16,0 0-11 0,-2-10 11 0,2 10-18 16,0 0-2-16,0 0-8 0,0-8-1 0,0 8-9 15,0 0 13-15,0 0 16 0,6-4-13 0,-6 4-17 16,0 0 12-16,8-5-16 0,-8 5 19 0,0 0-18 16,13 2 12-16,-13-2-15 0,11 3 19 0,-11-3-20 15,12 1 0-15,-12-1-6 0,14 4 6 0,-14-4-1 16,14 4 0-16,-5-1 2 0,0-1-4 0,0 1 0 15,0 1 1-15,-2-1 4 0,2-1-3 0,0 1 2 16,0-1-2-16,1 2 1 0,-10-4 3 0,13 5-1 16,-13-5 6-16,15 5-3 0,-15-5 6 0,13 2 0 0,-13-2 2 15,12 4-1-15,-12-4 4 0,11 4-2 16,-11-4 3-16,9 0 3 0,-9 0 3 0,0 0 8 16,14 2 12-16,-14-2-5 0,0 0 8 0,0 0-6 15,13 0 0-15,-13 0-7 0,0 0-4 0,12-5-4 16,-12 5-4-16,7-4 1 0,-7 4-6 0,8-5 33 15,-8 5-42-15,9-10 33 0,-4 3-44 0,0 0 35 16,3 0-43-16,-2-4 41 0,3 0-42 0,1-3 40 0,-1 0-7 16,3-2-1-16,0 1-4 0,1-2-6 0,-1-1-3 15,0 1 4-15,0 0-6 0,3 0 0 0,-2-1-1 16,0 3-3-16,0-2 0 0,-3 2 2 0,4 0 2 16,-5 5-5-16,0-2-2 0,0 0 0 0,-2 4-2 15,0-1 2-15,-2 4 3 0,2-3 0 0,-1 2 3 16,-3 1 1-16,1 0-1 0,-4 5 0 0,7-8 0 15,-7 8 3-15,5-7-3 0,-5 7-3 0,6-6 2 16,-6 6-5-16,4-5 1 0,-4 5-1 0,0 0 4 16,5-7-8-16,-5 7-14 0,0 0-48 0,4-5-83 15,-4 5-11-15,0 0-37 0,5-7-44 0,-5 7-51 16,4-6-100-16,-4 6-298 0,6-12-198 0</inkml:trace>
  <inkml:trace contextRef="#ctx0" brushRef="#br0" timeOffset="175684.6074">8976 12870 45 0,'0'0'255'0,"0"0"-76"0,0 0 34 16,0 0-48-16,0 0 28 0,0 0-45 0,-11-1 4 15,11 1-32-15,0 0 12 0,0 0-3 0,-8-3-7 16,8 3 2-16,0 0-11 0,0 0-5 0,-8-2 1 15,8 2-10-15,0 0 4 0,0 0-1 0,0 0 3 16,0 0-3-16,-7-3 6 0,7 3-14 0,0 0-4 16,0 0-5-16,0 0-8 0,0 0 1 0,0 0-6 15,0 0-7-15,0 0-6 0,-9-2-5 0,9 2-9 16,0 0-7-16,0 0-1 0,0 0-5 0,0 0-8 16,0 0-6-16,0 0-3 0,0 0-2 0,0 0 2 15,0 0-5-15,0 0 10 0,0 0 47 0,0 0-39 0,0 0 0 16,0 0 0-16,13-2 1 0,-13 2-3 15,0 0 1-15,11 0 2 0,-11 0-3 0,10-1 9 16,-10 1 9-16,14 0-4 0,-14 0-2 0,15-3 2 16,-15 3-9-16,17-1-3 0,-6-1-3 0,0 2 2 0,-11 0 1 15,21-2-5-15,-9 1 7 0,0 1-11 0,-1 0 1 16,2 0 3-16,1-2-3 0,-1 2-1 0,0 2 4 16,-1-2-6-16,1 0 0 0,0 1-2 0,1-1 1 15,-2 0-2-15,2 2 0 0,-3-2 5 0,3 2-4 16,-1-1-1-16,-1 2 0 0,1-3 3 0,-1 1-1 15,2 1-1-15,-1-2 1 0,1 0 0 0,-3 0 0 16,2 0 4-16,1 0-2 0,-1 0 1 0,1 0 3 16,0 0-9-16,0-3 0 0,-1 3 0 0,2 0-3 15,-1-1-3-15,2 1 3 0,-2-2 12 16,1 2-15-16,-1 0 1 0,-1-1 0 0,2 1-1 0,-2 0 6 16,1 0 3-16,0 0-3 0,-1 0 1 0,0 0-1 15,-13 0-1-15,24 0-2 0,-14 0 12 0,-10 0-9 16,23 0-8-16,-23 0 0 0,21 0 3 0,-21 0 6 0,18-2 6 15,-18 2-5-15,20 0-4 0,-20 0-2 16,19 0-1-16,-19 0 3 0,18 0-35 0,-18 0 49 16,19 0-44-16,-19 0 40 0,19 0-43 0,-19 0 54 0,22-2-48 15,-22 2 50-15,22 0-51 0,-12-1 45 0,3 1-45 16,-3 0 44-16,2-2-44 0,-1 2 47 16,1-1-49-16,-1 0 55 0,2 0-55 0,-3 1 52 0,4-2-52 15,-4 1 51-15,3 0-51 0,-1 0 47 0,-1-1-48 16,0 0 53-16,1 1-51 0,0-1 52 0,0 2-52 15,1-2 56-15,-1 1-56 0,-1 0 48 0,1 0-54 16,-1-1 56-16,2 1-55 0,0 0 49 0,-2 1-51 16,2-3 55-16,1 3-56 0,-1 0 56 0,1-3-56 15,-1 3 53-15,1-1-50 0,-2 1 53 0,1-1-53 16,3-1 51-16,-5 4-51 0,3-4 52 0,-1 2-55 16,0-1 54-16,-2 0-48 0,2 0 46 0,-2 1-53 15,1-2 54-15,-12 2-54 0,19-1 60 0,-19 1-55 16,18-1 47-16,-18 1-54 0,19 0 54 0,-19 0-51 0,18-3 53 15,-18 3-5-15,15-1-46 0,-15 1 55 16,17-3-4-16,-17 3-5 0,18-3 2 0,-18 3-7 16,18-2-6-16,-9 1-2 0,-9 1 0 0,18-4-2 0,-9 4 6 15,0-3-9-15,-9 3 1 0,16-4-2 0,-8 1 4 16,0 1-4-16,-8 2 4 0,15-3 4 0,-7 2-8 16,-8 1 1-16,13-3-2 0,-13 3 1 0,15-5 4 15,-15 5 3-15,11-4-6 0,-11 4 0 0,14-4 0 16,-14 4-1-16,12 0-2 0,-12 0 4 0,11-2 11 15,-11 2-15-15,9-3 3 0,-9 3 2 0,0 0-5 16,13-2 1-16,-13 2 4 0,0 0-5 0,13-2 2 16,-13 2 3-16,0 0-3 0,11 0 1 15,-11 0 0-15,0 0 2 0,12-2-2 0,-12 2 7 0,0 0-4 16,11-1-1-16,-11 1-2 0,0 0 7 0,12 1-9 16,-12-1-52-16,0 0 63 0,14-1-3 0,-14 1 0 15,0 0-2-15,14 0-1 0,-14 0-1 0,0 0-1 16,14-2-2-16,-14 2 4 0,0 0-2 0,15 2 5 15,-15-2-9-15,0 0 2 0,15 0-2 0,-15 0-45 16,0 0 58-16,15 1-50 0,-15-1 55 0,11 2-32 16,-11-2 37-16,0 0-54 0,13 0 65 0,-13 0-63 0,0 0 57 15,10 2-47-15,-10-2 48 0,0 0-56 0,11 2 58 16,-11-2-55-16,0 0 59 0,0 0-57 0,10 1 58 16,-10-1-48-16,0 0 52 0,0 0-45 0,0 0 53 15,0 0-33-15,10 2 31 0,-10-2-40 0,0 0 49 16,0 0-36-16,0 0 36 0,0 0-42 0,0 0 34 15,0 0-41-15,0 0 40 0,0 0-45 0,0 0 38 16,0 0-43-16,0 0 40 0,10 2-43 0,-10-2 41 16,0 0-47-16,0 0 40 0,0 0-45 0,0 0 43 15,0 0-44-15,0 0 43 0,0 0-43 0,0 0 41 16,0 0-45-16,0 0 45 0,0 0-45 0,0 0 44 16,0 0-39-16,0 0 38 0,0 0-41 0,0 0 41 15,0 0-35-15,0 0 34 0,0 0-37 0,0 0 40 16,0 0-43-16,0 0 41 0,0 0-37 0,0 0 36 0,0 0-42 15,0 0 49-15,0 0-49 0,0 0 43 0,0 0-43 16,0 0 43-16,0 0-38 0,0 0 40 16,0 0-43-16,0 0 41 0,0 0-42 0,0 0 32 0,0 0-27 15,0 0 38-15,0 0-39 0,0 0 40 16,0 0-43-16,0 0 45 0,0 0-45 0,0 0 35 16,0 0-33-16,0 0 39 0,0 0-41 0,0 0 35 0,0 0-42 15,0 0 22-15,0 0-94 0,0 0-26 0,0 0-145 16,0 0-128-16,0 0-197 0,0 0-202 0,0 0-553 15,0 0-953-15</inkml:trace>
  <inkml:trace contextRef="#ctx0" brushRef="#br0" timeOffset="177203.5356">12912 12971 279 0,'0'0'239'15,"0"0"-32"-15,0 0-13 0,0 0-10 0,-6-3-10 16,6 3-26-16,0 0-8 0,0 0-2 0,-4-5-21 16,4 5-15-16,0 0-8 0,0 0-14 0,0 0-2 15,-4-7-5-15,4 7 3 0,0 0 38 0,0 0-56 16,0 0 41-16,-1-6-49 0,1 6 35 0,0 0-53 15,0 0 43-15,0 0-44 0,2-7 45 0,-2 7-34 16,0 0 10-16,5-4-6 0,-5 4 1 0,0 0 0 16,0 0 3-16,9-2 4 0,-9 2 1 0,0 0-1 15,13-3-3-15,-13 3 3 0,9-1 5 0,-9 1-3 0,13-1-4 16,-13 1 0-16,14-2 2 0,-14 2-3 0,14-1-1 16,-14 1-1-16,19-2 0 0,-19 2-9 15,23-1-4-15,-9 1-1 0,-14 0-9 0,24 0 2 0,-10 0-2 16,-1 0 2-16,4 0-5 0,-3 0-4 0,0 0 1 15,1 1-4-15,2-1 7 0,-2 0 7 0,3-1 3 16,-1 1 0-16,2 0 2 0,0 0-19 0,-1 0 9 16,1 0-10-16,-1 0 16 0,1 0-14 0,-1 0 22 15,1 0-22-15,-1 0 16 0,0 1-20 16,1-1 17-16,0 2-22 0,-1-1 20 0,0 2-22 16,1-2 20-16,0 2-21 0,2-1 22 0,-3 2-25 0,2 0 21 15,-1 0-25-15,-1-1 28 0,3-1-32 0,-3 2 26 16,1-1-20-16,-1-1 35 0,0 1-34 0,-1 0 39 15,0-1-37-15,2 1 30 0,-2-2-30 0,-2 2 36 16,2-3-32-16,-3 0 40 0,1 2-34 0,-1-1 37 16,-1 0-44-16,1-1 44 0,0 1-48 0,0-1 43 15,-1 0-45-15,1 0 36 0,-1 0-46 0,-2-1 46 0,3 1-47 16,-1 0 46-16,1-1-48 0,-1 1 49 16,2 0-51-16,-2-1 47 0,2 1-46 0,0-2 46 15,0 2-46-15,0 0 54 0,-1-2-52 0,0 1 55 0,3 0-57 16,-3 0 3-16,1-1 5 0,-2 1 2 0,2 0 10 15,-2 1-6-15,0-3 4 0,4 0 2 0,-5 1 3 16,4 0 0-16,-2 1 0 0,0-1 1 0,1 0-1 16,-1 1 0-16,0 0-1 0,0 1 0 0,2-3 1 15,-1 3 7-15,-1-1-9 0,1 1 3 0,-2 0-2 16,1-3-2-16,0 2 3 0,-1 1-3 0,1 0 2 16,-2 0-1-16,2 0 4 0,-14 0 0 0,21-2 2 15,-21 2-1-15,21 0 10 0,-21 0-9 0,19-1 10 16,-19 1 5-16,14 0 1 0,-14 0-3 0,17-1-8 15,-17 1 2-15,11 0-1 0,-11 0-1 0,0 0 7 16,15 0-5-16,-15 0-1 0,0 0 2 0,13 0-2 16,-13 0 2-16,0 0-3 0,0 0 24 0,11-1-25 15,-11 1 40-15,0 0-56 0,0 0-1 0,0 0 0 16,0 0 4-16,0 0-1 0,12 0 42 0,-12 0-54 16,0 0-2-16,0 0 4 0,0 0 4 0,0 0-3 0,0 0 3 15,0 0-5-15,0 0 1 0,0 0-5 0,10-2-29 16,-10 2-51-16,0 0-53 0,0 0-18 0,0 0-96 15,0 0-66-15,0 0-93 0,0 0-35 0,0 0-197 16,0 0-442-16,0 0-708 0</inkml:trace>
  <inkml:trace contextRef="#ctx0" brushRef="#br0" timeOffset="197017.665">26578 12753 112 0,'-7'-5'289'15,"2"-2"-69"-15,-2 2-12 0,3 0-8 0,-1 0 11 16,-2-1-7-16,2 2-25 0,-2 0 2 0,7 4-24 16,-9-8 8-16,9 8-37 0,-10-6 18 0,10 6-60 0,-9-3 27 15,9 3-61-15,0 0 32 0,-14 0-54 16,14 0 53-16,-9 5-43 0,5-1 34 0,0 3-50 16,-1-1 38-16,3 5-46 0,-2-2 44 0,1 3-51 15,1-2 10-15,-1 3-10 0,2 4-1 0,1-5 3 0,0 2 5 16,1 1 10-16,3 0 5 0,0-1 4 15,1-1 7-15,0 1-7 0,1-1 0 0,3-3 2 16,0 3-1-16,0-2 36 0,0-2-49 0,4 0 39 0,-3-1-44 16,3-2 37-16,-2 1-40 0,0-3 36 0,1-2-45 15,1 0 39-15,-1-2-43 0,-1 0-2 0,2 0 1 16,-2-3 2-16,2-1-3 0,0-1 4 0,-1-2 0 16,-1 1-2-16,-1-3 35 0,-1 2-42 0,-1-3 37 15,-3 2-43-15,1-4 39 0,-2 3-36 0,-3-3 39 16,-1 2-40-16,-1-3 48 0,-3 0-46 0,-2 1 40 15,-3-1-42-15,-2-3 39 0,-3 3-40 0,-2-1 35 16,-2 2-38-16,2-1 37 0,-5 3-41 0,2 0 40 16,0 3-42-16,-3 1 38 0,3 0-38 0,2 3 36 15,-2 1-42-15,3 2 37 0,0 0-71 16,1 1-10-16,1 0-135 0,2 2-43 0,0 1-79 0,3-2-89 16,9-2-440-16,-12 7-403 0</inkml:trace>
  <inkml:trace contextRef="#ctx0" brushRef="#br0" timeOffset="197798.2402">28776 12117 71 0,'0'0'0'0,"0"0"448"0,0 0-275 0,0 0-15 16,0 0-23-16,0 0-7 0,0 0-9 0,-10-1-8 15,10 1-2-15,0 0 15 0,0 0-18 0,0 0-3 16,-11-2-17-16,11 2-12 0,0 0-19 0,-11 1 2 16,11-1 4-16,0 0-16 0,-11 4 0 0,11-4-11 15,-8 3 4-15,8-3-18 0,-9 7 15 0,9-7-8 16,-8 8 11-16,6-2-21 0,-2-1 3 0,-1 2 24 16,3 0-25-16,0 2 30 0,0-3-33 0,0 3 51 0,1-1-60 15,1 1 37-15,1-1-34 0,-1 2 33 16,3-1-35-16,0-1 50 0,0 2-58 0,4-1 47 15,-2-1-51-15,1-1 43 0,2 2-49 0,1-3 47 0,-2 0-53 16,2 1 48-16,0-2-41 0,3 0 40 0,-3-2-49 16,0 1 48-16,2-1-49 0,1-2 4 0,-2 0 5 15,-10-1 1-15,23-1-2 0,-12 0 14 0,0-1 35 16,-1-1-51-16,1 0 4 0,-2-1-5 0,0 1 9 16,-1-1 1-16,1-1 4 0,-1 0-1 0,-2-2 2 15,-1 2 10-15,1-3 0 0,-2 2 7 0,-2 0 5 16,0-1 4-16,-1 0 8 0,-1-2 14 0,0 3-11 15,-2-3-4-15,-1-1-4 0,-1 3 1 0,-2-3 39 16,0 2-54-16,-1-2 54 0,1 2-43 0,-4-2 46 16,2 2-47-16,0-1 38 0,-1 2-52 0,-1 2 37 15,1-3-48-15,0 3 42 0,-1 3-44 0,0-4 32 16,0 3-51-16,0 0 46 0,-1 2-44 0,0 1 39 16,-1 0-44-16,1 2 44 0,0 0-39 0,1 1-38 15,0-1-120-15,0 4-94 0,0-3-129 0,1 1-473 16,0 2-424-16</inkml:trace>
  <inkml:trace contextRef="#ctx0" brushRef="#br0" timeOffset="205332.5694">26784 12830 117 0,'0'0'232'16,"0"0"-101"-16,0 0-10 0,0 0-16 0,0 0-8 15,0 0-4-15,0 0-7 0,0 0 1 0,0 0 27 16,0 0-45-16,0 0 24 0,0 0-35 0,0 0 26 15,0 0-25-15,0 0 26 0,0 0-19 0,0 0 18 16,0 0-13-16,0 0 2 0,0 0 1 0,0 0-5 16,0 0 5-16,0 0-10 0,0 0 14 0,0 0-25 15,0 0 23-15,0 0-26 0,0 0-5 0,0 0-2 16,0 0 6-16,0 0-5 0,0 0 1 0,0 0-3 16,0 0 10-16,0 0 4 0,0 0 6 0,0 0 37 15,0 0-54-15,0 0 47 0,0 0-47 0,0 0 41 16,0 0-47-16,0 0 52 0,0 0-52 0,0 0 43 0,0 0-47 15,0 0 40-15,0 0-43 0,0 0 38 16,0 0-39-16,0 0 29 0,0 0-44 0,0 0 48 16,0 0-58-16,0 0 42 0,0 0-44 0,0 0 40 15,0 0-41-15,0 0 39 0,0 0-41 0,8-4 40 0,-8 4-45 16,0 0 42-16,9-5-42 0,-9 5 35 0,6-3-40 16,-6 3 47-16,9-5-45 0,-9 5 41 0,10-4-43 15,-10 4 39-15,12-5-40 0,-12 5 44 0,11-7-46 16,-2 4 47-16,-9 3-47 0,13-5 46 0,-5 3-48 15,1-2 47-15,-2 0-44 0,2 0 45 0,0 1-48 16,-1 1 54-16,1-2-54 0,0 0 46 16,1 0-44-16,-2 0 42 0,2 0-43 0,0 0 44 0,0 1-28 15,-1-2 24-15,1 0-44 0,1 2 44 0,-1-1-40 16,1-3 41-16,0 3-45 0,0-2 49 0,3 0-47 16,-2 1 42-16,0 0-45 0,1-2 46 0,1 1-48 15,-2 2 44-15,1-1-44 0,-1-2 52 0,1 2-53 16,0 0 49-16,-2-2-50 0,1 2 50 0,-1 2-45 15,0-2 49-15,1-2-52 0,-1 2 52 0,0 3-48 16,-1-3 46-16,2-2-46 0,-2 4 47 0,1-2-50 16,0 1 50-16,-1-3-52 0,3 4 52 0,-3-2-52 15,0 0 49-15,2-1-50 0,-1 1 49 0,-1 1-51 16,2-2 53-16,-2 1-51 0,2 2 52 0,-1-4-49 16,1 2 44-16,-1-2-48 0,3 2 50 0,-2-2-50 15,-1 2 46-15,1-1-48 0,0 2 55 0,1-4-49 16,0 4 43-16,-1-3-48 0,-1 1 49 0,2 2-46 15,0-2 45-15,-1-2-46 0,1 4 54 0,-2-2-48 16,1-1 44-16,1 2-48 0,0-1 53 0,0-2-50 16,-2 2 53-16,2 1-46 0,0-3 53 0,-1 2-64 0,1 1 55 15,0-2-47-15,0 0 5 0,-2 0 2 16,3 1 5-16,-2 0 1 0,0 0 7 0,1-1 10 16,-1 2-6-16,1-2-2 0,-2 0 0 0,0 1-2 15,0 0 1-15,-1 1-1 0,0 0-2 0,-1 1 1 16,2-1-2-16,-1 0 0 0,-1 1 2 0,0 0-2 15,1 0-2-15,-1 0 2 0,0-1-2 0,0 1 1 16,1 2-1-16,-1-4 7 0,0 2-8 0,1 0-1 16,-1 1 2-16,-1-1 0 0,3-1-2 0,-2 2-1 0,1-2 8 15,0 1-10-15,-1 0 2 0,0 0 2 0,0-1-1 16,3 1-2-16,-3 0 4 0,1 0-2 16,0 0 0-16,0 0 0 0,2 0 0 0,-3 0-1 0,2-1 1 15,-3 0-1-15,2 1 1 0,0 0 2 0,1 0 0 16,-11 4 3-16,16-5-9 0,-7 2 3 0,0-1 1 15,-1 0 1-15,0 0-1 0,-1 0 0 0,1 2-2 16,-2-1 8-16,-6 3-9 0,14-5 3 0,-14 5-1 16,14-7 0-16,-14 7 0 0,13-5 1 0,-13 5 1 15,13-3 4-15,-4-1-7 0,-9 4 1 0,11-5-1 16,-2 3 1-16,-9 2 47 0,12-5-55 0,-12 5 46 16,13-5-51-16,-13 5 46 0,14-5-52 0,-14 5 50 15,12-3-51-15,-12 3 48 0,14-5-49 0,-14 5 47 16,13-4-42-16,-13 4 44 0,14-4-52 0,-14 4 50 15,13-4-50-15,-13 4 49 0,12-5-48 0,-12 5 48 16,12-4-47-16,-12 4 49 0,12-4-52 0,-12 4 52 16,11-4-51-16,-11 4 50 0,11-4-48 0,-11 4 47 15,9-4-43-15,-9 4 44 0,7-2-50 0,-7 2 49 16,9-4-46-16,-9 4 48 0,0 0-52 0,9-3 51 16,-9 3-50-16,0 0 49 0,7-3-49 0,-7 3 48 15,0 0-48-15,0 0 53 0,8-4-46 0,-8 4 40 16,0 0-48-16,0 0 49 0,0 0-48 0,0 0 46 15,0 0-46-15,0 0 50 0,8-2-52 0,-8 2 47 16,0 0-47-16,0 0 53 0,0 0-51 0,0 0 50 16,0 0-49-16,0 0 54 0,0 0-57 0,6-3 52 0,-6 3-48 15,0 0 46-15,0 0-48 0,0 0 47 16,0 0-45-16,0 0 46 0,0 0-45 0,0 0 50 16,0 0-31-16,0 0 29 0,0 0-48 0,0 0 46 15,0 0-48-15,0 0 46 0,0 0-51 0,0 0 43 16,0 0-67-16,0 0-31 0,0 0-126 0,0 0-46 15,0 0-121-15,0 0-77 0,0 0-74 0,-12 0-427 16,12 0-538-16</inkml:trace>
  <inkml:trace contextRef="#ctx0" brushRef="#br0" timeOffset="205932.0055">28366 11868 186 0,'0'0'297'0,"0"0"-79"0,0 0-41 0,-9 1-6 16,9-1 6-16,0 0-3 0,0 0-8 0,0 0-9 15,0 0-11-15,0 0 3 0,0 0-7 0,0 0-11 16,0 0-48-16,9 3 29 0,-9-3-45 0,0 0 42 15,17 0 2-15,-17 0-6 0,14 0-1 0,-14 0-9 16,16 0-8-16,-16 0-6 0,18 0-4 0,-18 0-9 16,21 0-3-16,-9 0-13 0,0 3-1 0,0-3 13 15,0 1 9-15,2 0-15 0,0 1-2 0,-1 0 4 16,2-1-9-16,0 1 1 0,0-1-3 0,2 1-36 16,-2 0 48-16,-1-2-49 0,1 3 40 0,-1-3-45 15,0 1 42-15,0 0-44 0,0 1 43 0,-1-1-51 16,-3 0 43-16,-10-1-49 0,22 0 43 0,-22 0-49 15,19 3 45-15,-19-3-41 0,14 0 44 0,-14 0-45 16,11 2 51-16,-11-2-53 0,12 1 50 0,-12-1-50 16,0 0 48-16,11 2-47 0,-11-2 48 0,0 0-46 15,10 5 41-15,-10-5-36 0,0 0 42 0,5 5-51 16,-5-5 50-16,2 6-49 0,-2-6 49 0,0 0-42 16,2 8 40-16,-2-8-45 0,-3 5 45 0,3-5-47 15,-1 7 48-15,1-7-46 0,-5 9 48 0,0-3-43 16,2-1 47-16,-3 2-47 0,1 0 46 0,-2 1-53 15,-2 1 46-15,2 3-46 0,-2-2 49 0,0 1-41 16,-1 2 3-16,1-1 7 0,-2 5-8 0,1-2 3 16,-1 2 2-16,0-1-4 0,1 2 7 0,1 1 0 0,0-2 44 15,-1-5-53-15,4 2 40 0,-1-1-53 0,1-1 49 16,0-3-51-16,0 1 47 0,3-2-52 0,-1 1 46 16,0-2-54-16,1-2-10 0,1 1-106 15,2-6-28-15,-5 8-144 0,5-8-73 0,-2 6-74 0,2-6-546 16,0 0-619-16</inkml:trace>
  <inkml:trace contextRef="#ctx0" brushRef="#br0" timeOffset="206615.2521">28919 12279 6 0,'0'0'352'0,"0"0"-71"16,0 0-77-16,0 0 7 0,0 0-45 0,-7-4-7 15,7 4-34-15,0 0 2 0,-3-8-21 0,3 8-8 16,0-7-24-16,0 7-10 0,-2-10-10 0,2 10-8 16,-2-10 1-16,2 3-6 0,0 7 2 0,-1-10-7 15,0 3-8-15,1 7 5 0,-3-10-5 0,3 10-3 16,-6-9 8-16,6 9-22 0,-5-8-1 0,5 8-2 15,-10-4-7-15,10 4 5 0,-11-3-2 0,11 3 1 16,-11 2 0-16,11-2 6 0,-16 5 5 0,11-2 9 0,-2 1 5 16,-2 1 3-16,2 0 4 0,2 3 3 0,1-1-2 15,-1-1-2-15,0 2-8 0,0-2 1 16,3 0-2-16,0 0 53 0,1 1-50 0,1-7 52 16,1 9-48-16,-1-9 50 0,4 7-55 0,-4-7 41 15,10 5-58-15,-10-5 40 0,10 0-44 0,-10 0-10 16,16-5-1-16,-16 5 6 0,15-5-2 0,-6 1 2 15,0 1-3-15,-1-2 0 0,1-1 9 0,-3 1-10 16,4 1-3-16,-5-3 4 0,0 2 2 0,1 0-1 16,-2-1-4-16,-2 0 3 0,-2 6 4 0,2-10-10 0,-2 10 6 15,-3-11-6-15,3 11 0 0,-7-7 2 0,7 7-1 16,-9-6-2-16,9 6 8 0,-9-4 5 16,9 4-8-16,-12-1 2 0,12 1-3 0,-11 1 5 15,11-1-2-15,-12 4 2 0,12-4 12 0,-9 8 0 0,9-8 6 16,-7 7-2-16,5-2 4 0,-1 2 2 0,2-1 36 15,0 1-52-15,1 0 37 0,0 0-49 0,1 2 46 16,0-2-54-16,4 2 46 0,-2-2-49 0,1 2 45 16,2-3-42-16,0-1 51 0,0-1-55 0,-6-4 44 15,11 5-48-15,-11-5 43 0,17 0-46 0,-17 0 4 16,16-5 8-16,-8 1 12 0,1-1-8 0,0-1 9 16,-3 0-13-16,3 0 3 0,-4-1 3 0,0-2-1 15,1 4 5-15,-4-3-1 0,-2 8 5 0,1-12-11 16,-1 12 6-16,-2-10-3 0,2 10 3 0,-8-8-3 15,8 8 3-15,-14-7-2 0,14 7 6 0,-13-1-7 16,13 1-2-16,-17 1-1 0,17-1-5 0,-15 3-45 16,15-3-67-16,-14 4-42 0,14-4-59 0,-10 5-42 15,10-5-123-15,0 0-310 0,-8 1-208 0</inkml:trace>
  <inkml:trace contextRef="#ctx0" brushRef="#br0" timeOffset="207149.1433">29107 11703 157 0,'-4'-7'236'0,"4"7"-39"16,-5-7-3-16,5 7-5 0,-3-5-1 0,3 5-20 0,-4-5-23 15,4 5-17-15,-5-4-18 0,5 4-14 16,0 0-8-16,-7-6-22 0,7 6-7 0,0 0 5 16,0 0-1-16,-12 2 7 0,12-2 7 0,-8 5 9 0,8-5-28 15,-7 9 44-15,2-2-49 0,1-1 45 0,0 1-48 16,-2 3 46-16,2 0-7 0,0 1-2 16,2 0-11-16,-2 1-8 0,0 2-8 0,2 0-55 15,-1 0 45-15,0-1-49 0,2-1 40 0,1 0-39 0,0 0 50 16,0 0-38-16,1-2 46 0,3 0-39 0,-1-1 53 15,1 1-43-15,0-4 40 0,2 2-47 0,-1-2 36 16,5-1-45-16,-1-1 41 0,0-1-5 0,3-1-10 16,-1-1-8-16,0 0-6 0,1-1-5 0,2-1-4 15,0 0 1-15,-1-1-7 0,4-1-4 0,-2-1-1 16,0 1-2-16,-1-2 4 0,2 1-7 0,-2-3 2 16,0 3-4-16,-3-3 7 0,2 0-2 15,-3 0 0-15,-1 1 4 0,0-1 11 0,-1 1 16 0,-2-2 3 16,-1 1-2-16,-1-2 4 0,-1 1 2 0,-2 0-4 15,-1-1-1-15,-2 2-5 0,-2-3-3 0,-1 0-4 16,-2-1-3-16,-2 0-4 0,-1 3-4 0,0-2-43 16,-3 2 48-16,0-2-51 0,-1 3 49 0,0-1-47 15,1 2 46-15,-3 0-49 0,2 1 44 0,-2 4-50 16,3-3-33-16,0 2-129 0,-2 2-43 0,1 2-89 16,2-1-130-16,-2 2-514 0,-2 1-566 0</inkml:trace>
  <inkml:trace contextRef="#ctx0" brushRef="#br0" timeOffset="209355.6489">29108 12296 47 0,'0'0'276'15,"3"-7"-60"-15,-3 7-24 0,1-6-22 0,-1 6 24 16,0 0-40-16,0-11-1 0,0 11-34 0,0 0-6 16,0-7-23-16,0 7 6 0,0 0-11 0,-2-6-13 15,2 6-16-15,0 0-7 0,0 0-10 0,0 0-8 16,-3-5-5-16,3 5-2 0,0 0-7 0,-6 6 0 16,6-6 3-16,-6 5 3 0,6-5 5 0,-6 7-7 15,3 0 10-15,-1-3-15 0,0 1 26 0,-1 0-14 16,1 2 28-16,-2-2-29 0,0 3 38 0,1-1-35 15,0-1 38-15,-1 2-41 0,-2-1 41 0,2 0-56 16,-1 1 53-16,0 1-43 0,-2 1 38 0,0 0-47 16,0-1 46-16,0 0-53 0,-4 3 47 0,4-1-9 15,-4 0-4-15,2 2-12 0,-1 0-5 0,-3-1-6 16,2 2-3-16,-3 1-3 0,2-3-1 0,-2 0-3 16,2 3 4-16,-1-3-6 0,-1 2 2 0,3-1 13 15,-2 1 3-15,0-2-3 0,2 0 3 0,-2-1 4 16,2-1 4-16,2 0-19 0,-2-1 2 0,1 2-1 15,-3-4 6-15,4 1-3 0,-1 1-3 0,-1-2-2 0,-1 2 3 16,2-1-47-16,-3 1 47 0,0-3-45 0,0 4 48 16,-2-1-44-16,2-4 47 0,-3 4-45 0,-2-1 52 15,0 1-52-15,1-1 46 0,0 1-46 16,-2 0 46-16,1-1-43 0,1 0 43 0,0-1-43 0,-2 2 1 16,3-3 9-16,-1 2-2 0,-1 0 2 0,2-1 6 15,1 0 4-15,1-2 1 0,-2 0 4 16,2 1-9-16,-1 0 4 0,-3-1-1 0,5-1 0 15,-1 3 1-15,-1-2 2 0,0-1 3 0,-1-2-4 0,0 4-1 16,1-2-1-16,1 0 1 0,-3-1 0 0,2 3 2 16,-2-2 5-16,-1-2-6 0,1 3-4 0,0-1 2 15,-4 2 0-15,3-2 46 0,1-1-52 0,0 1 44 16,0 1-44-16,0-2 37 0,1 1-46 0,0-1 44 16,1 0-47-16,-1 1 46 0,1-2-45 0,1 1 45 15,0 0-47-15,3-1 46 0,-2-1-45 0,2 0 45 16,-3-1-45-16,4 1 48 0,-3 1-50 0,0-2 46 15,2 0-50-15,-2 0 11 0,2 0 2 0,-3-2 4 16,3 2 0-16,-2 0-1 0,0 0 10 0,2 0-7 16,0-1 3-16,-1 1 2 0,1 0-1 0,1 0 0 15,-2 0 4-15,14 0-2 0,-24 0 8 0,12-1-6 16,12 1 0-16,-21-1 19 0,21 1 2 0,-21 0 0 16,21 0-6-16,-19-3-2 0,10 1-2 0,9 2-3 15,-16-3 0-15,16 3 0 0,-17-2-1 0,17 2 15 16,-15-4 1-16,15 4-3 0,-13-2-8 0,13 2-4 15,-15-1-1-15,15 1-3 0,-13-2 3 0,13 2-3 16,-12-2 3-16,12 2 0 0,-13-3-3 0,13 3-3 16,-11-1-2-16,11 1 2 0,-11-2 1 0,11 2 3 0,-11-4-3 15,11 4-1-15,-9-3 0 0,9 3 0 0,-11-2 1 16,11 2 0-16,-10-3 3 0,10 3 1 0,-12-4-4 16,12 4-2-16,-9-3-1 0,9 3 2 15,-11-5 0-15,11 5 3 0,-9-3 3 0,9 3-7 0,-12-4-2 16,12 4 5-16,-9-2-2 0,9 2 1 0,-8-3 4 15,8 3-5-15,0 0 6 0,-11-4-3 0,11 4 0 16,0 0-4-16,-9-4 4 0,9 4 1 0,0 0 1 16,0 0-6-16,-8-2 5 0,8 2-6 0,0 0 2 15,0 0 2-15,0 0-1 0,-10-2 1 0,10 2-3 16,0 0 2-16,0 0-3 0,0 0 1 0,0 0 1 16,0 0 2-16,0 0-3 0,0 0-1 0,-7-5-1 15,7 5 2-15,0 0 0 0,0 0-3 0,0 0 2 16,0 0-1-16,0 0 2 0,0 0-3 0,0 0-2 15,0 0 0-15,0 0-3 0,0 0 1 0,0 0-6 16,0 0-60-16,0 0-56 0,0 0-33 0,0 0-38 16,0 0-40-16,0 0-90 0,0 0-29 0,0 0-340 15,0 0-207-15</inkml:trace>
  <inkml:trace contextRef="#ctx0" brushRef="#br0" timeOffset="209819.9154">27146 12749 218 0,'0'0'205'0,"0"0"-25"0,0 0-3 0,0 0 5 0,0 0-2 16,-1 6-4-16,1-6 0 0,-6 7-16 0,6-7-14 16,-4 8-27-16,4-8 6 0,-5 10-28 15,3-6 26-15,-1 3-41 0,-2-1 22 0,0 2-38 16,1 0-2-16,-1 0-4 0,0-1-9 0,0 0-9 0,-1 2 4 15,-1-3-18-15,1 3-5 0,-1-2-1 0,0 3-4 16,-1-3-3-16,0 1-8 0,2-1 13 0,-2 0-11 16,2 0 9-16,0-2 8 0,-1 0 5 0,3-1 1 15,0 2-3-15,4-6 3 0,-8 7-12 0,8-7-4 16,-7 5 3-16,7-5-5 0,-6 7 2 0,6-7-2 16,-4 4 5-16,4-4-12 0,0 0-1 0,-5 6-2 15,5-6 1-15,0 0 22 0,-3 7 8 0,3-7-1 16,0 0 4-16,0 8 42 0,0-8-52 0,0 6 8 15,0-6 45-15,5 8-34 0,-5-8 36 0,4 8-39 16,-4-8 47-16,8 11-44 0,-4-6 39 0,1 0-46 16,2 4 45-16,-1-3-44 0,1 1 40 0,0 1-58 15,3-2 48-15,-1 5-58 0,0-2 43 0,2 0-53 16,-2-1 43-16,1 1-50 0,2-1 43 0,-2 1-52 16,-1-1 50-16,4-2-54 0,-2 2 45 0,-3 0-51 15,2-1 44-15,-2 0-49 0,0-2 36 0,-1 2-106 0,1-2-29 16,-2 2-113-16,1-3-30 0,-2 0-65 15,-5-4-89-15,10 6-101 0,-10-6-259 0,0 0-305 16</inkml:trace>
  <inkml:trace contextRef="#ctx0" brushRef="#br0" timeOffset="211233.1072">27263 13072 61 0,'-7'4'266'15,"0"0"-58"-15,7-4-26 0,-11 9-12 0,4-7-6 0,7-2-13 16,-9 9-21-16,9-9-12 0,-10 5-25 0,10-5-9 16,-6 6-6-16,6-6 3 0,-4 5 6 15,4-5-6-15,0 0 23 0,0 0-42 0,0 0-6 16,0 0-16-16,0 0-9 0,0 0-4 0,5-3 0 0,-5 3 2 15,8-9-6-15,-6 2-20 0,3 1 5 0,-3-2-8 16,0 0 1-16,-1 0 1 0,-1-1-8 0,-1 1 5 16,1 1 1-16,-4-2 0 0,-1 1 0 0,-4-1 0 15,2 3-1-15,-2-1-4 0,-3 1 6 0,2 3 0 16,-2 0 3-16,0 0 4 0,0 2 3 0,-2 1 4 16,1 0 2-16,2 1 3 0,-2 2 32 0,3 0-19 15,1 0 21-15,-1 1-31 0,1 3 34 16,2-2-32-16,2-2 46 0,0 6-48 0,3-4 44 0,2-5-56 15,0 12 42-15,2-6-49 0,3 0 53 0,4-3-57 16,-1 1 49-16,2-1-54 0,3-3 48 0,0-2-56 16,3-1 5-16,2-2 1 0,1-1 4 0,3-2-4 15,-1-2 2-15,3-4 6 0,1 2-1 0,-2-3-5 16,0 1-5-16,-5-2-19 0,1 2-10 0,-6 2 0 16,-1 0 10-16,-5-1-35 0,-3 4 8 0,0-3-8 15,-5 3 3-15,-2-1-11 0,-2 2 8 0,-4-3-4 16,-4 5-1-16,-1 0 23 0,-5 0-5 0,-4 2 24 15,-2 1-10-15,-1 1 9 0,-2 2 4 0,-3 2 9 16,2 0-3-16,-7 1 6 0,4 4 17 0,-1-1-8 0,1-1 11 16,1 3 5-16,2 0 9 0,3-1-1 15,5 1 8-15,0-1-5 0,1 1-4 0,6-2-4 16,1-1 3-16,1 1-6 0,5-1 29 0,7-5-1 16,-7 5 11-16,7-5 6 0,0 0-1 0,12-4-7 0,2-1 1 15,1-2-11-15,8-2-11 0,7-3-1 0,5-5-7 16,5 0 38-16,3-1-45 0,11-4 34 15,1-1-53-15,3-4 44 0,2 3-51 0,4-3 44 16,-3 0-2-16,-1 0-53 0,1-1 48 0,-2 1-47 0,-1-1 45 16,-2 3-46-16,-3-3 47 0,-1 1-50 0,-3 3 8 15,-9 2 2-15,-2 2 2 0,-2-1 5 0,-4 3 2 16,-8 2-8-16,-4 5-9 0,-4-1-5 0,-6 3-18 16,-4 2-22-16,-6 7-10 0,-2-10-8 0,-7 9 12 15,-2 1 7-15,-8 1 22 0,-8 4-6 0,-14 7 11 16,-6 0 9-16,-15 8 3 0,-2 4 6 0,-5 1 5 15,-1 5 20-15,-3 1-15 0,0 2 6 0,-1 1 36 16,3 2 34-16,2 1 10 0,2-2-16 0,3 1 30 16,6-2-43-16,6-2-4 0,5-3 4 0,11-5-8 15,7-1-5-15,7-4 7 0,8-3 5 0,8-6 7 16,2 2 4-16,8-3-9 0,5-1-3 0,6 0 2 16,8-3-16-16,14-1-9 0,3-4 6 0,11-7-13 15,18-6 4-15,4-3 40 0,10-6-30 0,4-2 13 16,16-10-52-16,6-3 45 0,-2-3-48 0,4-2 47 15,-3-2-1-15,2-1-10 0,-2-3-5 0,-3 0-46 16,-3-2 45-16,-4 2-45 0,-2-4 2 0,-6 2-17 16,-1-3 31-16,-7 2-62 0,-1 1 32 0,-19 8-18 15,0-1-5-15,-4 2-3 0,-5-1 12 0,-5 1 9 16,-6 3 12-16,-5 2 11 0,-8 6 4 0,-7 2 4 0,-5 5 5 16,-8 4 1-16,-1 2 23 0,-6 3-26 15,-4 2 3-15,-3 0 7 0,-7 2-2 0,-3 4 1 16,-8 1 1-16,-5 3 4 0,-7 4 9 0,-13 4-21 15,-6 4 13-15,-10 4-1 0,-5 7 1 0,-6 0-2 16,-4 5 2-16,-16 9-2 0,0 3 2 0,-2 3-11 0,0 2 18 16,3 3-19-16,0 3 9 0,4 2 10 0,2 2-11 15,4-1 9-15,4 3 3 0,5 0 4 16,17-12-6-16,2 4 5 0,6 1-3 0,6-3-13 0,8 0 16 16,4-2-20-16,10-9 33 0,5-1-17 0,8-4 22 15,5-7-23-15,6-3 0 0,3 2 0 16,5-3 4-16,5-2-1 0,5-4-3 0,6-3 23 15,6-4-30-15,0-4 25 0,14-6-32 0,4-5 30 0,14-8-34 16,4-9 34-16,3-4-27 0,20-13 23 16,2-6-3-16,1-3-30 0,0-3 31 0,-2-2-32 0,0-2 8 15,-4 0-5-15,-3 0 30 0,-4 4-25 0,-6-1 1 16,-15 7-7-16,-4 2-9 0,-3 1 4 16,-5 1 3-16,-5 0 7 0,-3 2 0 0,-7 5 1 0,-9 7 9 15,-5 2-8-15,-6 5 0 0,-6 4-3 0,-5 6 5 16,-2 1 1-16,-5 3-2 0,-3 2 4 0,-8 3-2 15,-3 4 6-15,-8 3-4 0,-10 5-9 0,-12 4 7 16,-12 10-18-16,-6 4-35 0,-4 6-34 0,-20 12-51 16,-3 5-36-16,-1 6-42 0,-1 1 12 0,5 3-272 15,3 4 33-15</inkml:trace>
  <inkml:trace contextRef="#ctx0" brushRef="#br0" timeOffset="211781.2453">28150 13546 205 0,'0'0'355'0,"0"-7"-82"0,0 7-42 0,-4-7-25 0,4 7-16 15,-5-9-5-15,5 9 1 0,-5-6-40 0,5 6 13 16,-8-5-50-16,8 5 8 0,-10-4-56 0,10 4 35 16,0 0-47-16,-17 2 38 0,17-2-50 0,-11 5 39 15,5 0-54-15,-1 0-2 0,1 2-9 0,-2 0 0 16,3 1 7-16,-1 1 6 0,-1 3 15 0,2 0 6 15,1 1 7-15,-1-1 14 0,4 0-4 0,0 2-8 16,1 1-5-16,4 1-5 0,-1-1-6 0,1 0 37 16,3 1-49-16,-1-1 39 0,2 0-56 0,4-1 40 15,0 1-45-15,3-3 41 0,-1-2-49 0,4-1 45 16,-2-2-48-16,0-4 44 0,2 2-50 0,-1-3 44 16,2-4-44-16,-1 0 44 0,1-1-44 0,0-2 39 15,3-4-42-15,-2 0 42 0,-2 0-44 0,0-3 42 16,-4-1-40-16,3 1 40 0,-6-1-44 0,-1 0 56 15,-1 1-47-15,-5 0 43 0,-1 0-42 0,-3 1 45 0,-3 0-11 16,-1 0-5-16,-2 1-1 0,-5-2-9 0,-1 2-3 16,-6 0 0-16,3 2 2 0,-4 1-44 0,1 0 47 15,-4 3-47-15,4 0 49 0,-1 3-45 16,2-2 45-16,2 1-46 0,0 2-10 0,2 0-121 0,0 0-11 16,3 2-72-16,10-2-78 0,-16 3-64 0,16-3-387 15,-10 2-292-15</inkml:trace>
  <inkml:trace contextRef="#ctx0" brushRef="#br0" timeOffset="212313.9618">29822 12942 86 0,'2'-5'367'0,"2"-2"-73"0,-2 2-27 15,-2 5-33-15,-2-9-22 0,-2 2 15 0,4 7-25 16,-9-5-9-16,9 5-8 0,-11-5 37 15,11 5-52-15,-16-1 13 0,16 1-63 0,-18-2 35 16,18 2-63-16,-21 4 38 0,12-1-51 0,-3-1 30 0,3 2-36 16,0 3 35-16,-1-1-47 0,1-1 39 0,0 5-53 15,-1-1 40-15,4 1-48 0,-1 2 46 0,1-2-43 16,2 4 30-16,1-2-51 0,1 0 46 0,-1 1-54 16,6 1 40-16,-2 1-10 0,2-1-4 0,2 1 1 15,1-1-12-15,1-1-4 0,1-1 1 0,3 0-5 16,0-3-45-16,3 0 53 0,-1-1-52 0,2-6 53 15,1 3-9-15,2-4-5 0,-3-1 0 0,3-1-4 16,0-4-5-16,0 3 0 0,3-5-43 0,-3-2 55 16,0 3-50-16,-2-3 56 0,-2 1-55 0,-2-1 53 15,2-1-45-15,-5 0 60 0,0 1-46 0,-2-2 49 16,-4 3-50-16,1-2 50 0,-4 2-58 0,-4-3 3 16,1 1 4-16,-6 0-3 0,-3 0-1 0,1 1-5 15,-8-1-52-15,-2 0-54 0,-2 3-22 0,-7-1-125 16,-1 2-35-16,-4 1-71 0,-2 1-120 0,0-2-392 15,-5 5-453-15</inkml:trace>
  <inkml:trace contextRef="#ctx0" brushRef="#br0" timeOffset="213331.2424">28325 13673 101 0,'0'0'195'0,"0"0"-38"0,0 0-12 0,0 0-12 15,0 0-9-15,0 0-6 0,0 0-7 16,0 0-6-16,0 0-10 0,0 0-9 0,0 0-3 0,0 0 10 16,13 0-29-16,-13 0 1 0,0 0 12 0,0 0-13 15,10-1 4-15,-10 1-10 0,0 0 0 16,12-5-3-16,-12 5-5 0,0 0 14 0,14-4-18 15,-14 4 17-15,9-5-20 0,-9 5 28 0,9-1-27 0,-9 1 44 16,12-2-42-16,-12 2 23 0,13-5-36 0,-13 5 45 16,14-4-55-16,-14 4 53 0,14-5-53 0,-7 2 47 15,1 1-50-15,2-2 45 0,-3 1-48 0,2 0 54 16,1 1-47-16,-1-1 50 0,0-1-9 0,3-1-49 16,-2 2 48-16,0 0-5 0,2-2-8 0,-1 1 12 15,3 0-4-15,0-1-2 0,0 0-2 0,-1-1-2 16,3 1 1-16,0 1-3 0,-2-2-2 0,4 0-4 15,-1 1-42-15,-1 0 49 0,2-2-46 0,0 2 44 16,1-2-36-16,0 1 49 0,1 0-46 0,0-1 42 16,0 0-48-16,-3 0 42 0,3 1-3 0,-1-3-9 15,1 3-8-15,-2 0-4 0,-3 0-6 0,3-1 0 16,-1 0-3-16,-1 2-3 0,0-3-2 0,0 2-1 16,1-1-2-16,-1 0-1 0,1 1 1 0,-2-1-40 15,2 1 50-15,-2-2 0 0,-1 3-2 0,3-5 2 16,-2 5-4-16,-1-1-4 0,3-1 7 0,-3 1-1 15,1-1-3-15,-1 0-4 0,-1 2-3 0,1-2 1 16,0 0-3-16,0 1 2 0,-1-1-2 0,0 2 0 16,0 0 1-16,-1-3-16 0,1 4 16 0,-2-3-2 0,1 2 0 15,0-2 1-15,-1 2-43 0,-1 0 48 0,1 0-41 16,1 0 56-16,-3 1-51 0,2-1 50 0,-1-2-48 16,0 3 56-16,0-1-52 0,0 0 52 0,1-1-53 15,-1 2 56-15,1-1-48 0,0 0 46 0,-1 0-47 16,1-2 49-16,-2 4-47 0,2-4 41 0,0 2-55 15,-1 0 54-15,-1 0-52 0,1-1 49 0,-1 2-48 16,0-1 51-16,1-1-45 0,-2 3 43 16,1-2-50-16,0 1 50 0,0 1-51 0,-1-2 51 0,-2 1-37 15,2 0 9-15,-8 4 38 0,13-5-49 0,-13 5 46 16,11-7-53-16,-11 7 47 0,10-4-46 0,-10 4 47 16,7-2-49-16,-7 2 35 0,7-4-32 0,-7 4 46 15,0 0-53-15,8-5 4 0,-8 5-6 0,0 0-31 16,5-3-21-16,-5 3-123 0,0 0-32 0,0 0-134 15,-4-7-94-15,4 7-131 0,-5-5-367 0,5 5-544 16</inkml:trace>
  <inkml:trace contextRef="#ctx0" brushRef="#br0" timeOffset="215082.6491">30459 11322 200 0,'0'0'185'0,"-10"4"-23"16,10-4-8-16,-12 6-1 0,6-2-14 0,-2 0-6 16,3 0-4-16,-2-1-11 0,0 1 11 0,0 3-7 15,0-3-10-15,1 2-8 0,-1-1 4 0,0 2-7 16,0-1 13-16,2 1-29 0,0 0 23 0,0-2-36 16,1 4 38-16,-2-1-57 0,2-1 49 0,0 0-62 0,2 1 50 15,0 1-62-15,0-2 53 0,2 1-52 0,-2 0 43 16,2 1-53-16,0 0 48 0,2 1-9 15,-1 0-17-15,0 1-4 0,2-2-5 0,-1 0 8 16,2 0-6-16,0-1 1 0,2 1 0 0,1-2 0 16,-1 2 6-16,-1-4-7 0,4 2-4 0,-1-3-3 0,0 1-5 15,1-2-2-15,-1 2-5 0,1-4 2 0,2 2-7 16,0-3 3-16,-11 0-4 0,18 1 0 16,-18-1 1-16,20-1-3 0,-9-2-1 0,-1 2-7 0,0 0-38 15,-1-3 52-15,1 1-43 0,-1 1 48 0,0-1-42 16,-1-1 43-16,1-1-45 0,-3 2 51 0,2-1-49 15,-2-1 47-15,1 0-45 0,-2-1 47 0,0 2-44 16,-1-3 41-16,1 2-44 0,-4-1 46 0,3-1-42 16,-1 1 42-16,-1-2-46 0,-1 2 51 0,-1-2-49 15,0 0 8-15,0 0 1 0,0-1 40 0,-1 1-44 16,-1-2 43-16,-1 1-47 0,-1 0 46 0,2 0-44 16,-1-1 48-16,-1 0-43 0,0 2 44 0,0-1-38 15,-1 2 45-15,0-1-39 0,0 1 36 0,1 0-48 16,-1 0 47-16,-1 2-15 0,-2 0-4 0,2 0-9 15,-1 1-4-15,7 4-54 0,-14-4-109 0,14 4-108 16,-19-2-139-16,19 2-534 0,-23 2-521 0</inkml:trace>
  <inkml:trace contextRef="#ctx0" brushRef="#br0" timeOffset="216463.9983">30478 11722 93 0,'0'0'233'0,"0"0"-52"15,0 0-18-15,0 0-28 0,0 0-13 16,0 0-16-16,0 0-15 0,4-7-11 0,-4 7 14 0,0 0-40 15,0 0-10-15,0 0-2 0,0 0-1 0,0 0 4 16,0 0-1-16,-4-5 6 0,4 5-6 16,0 0-7-16,0 0 4 0,0 0-11 0,0 0 2 15,0 0 0-15,0 0 5 0,0 0 0 0,0 0 3 0,0 0 7 16,0 0-3-16,0 0 4 0,0 0 3 0,0 0 4 16,-7 3 1-16,7-3-3 0,0 0 16 0,-4 6-8 15,4-6 5-15,-3 6-10 0,3-6-2 0,-5 9 8 16,5-9-5-16,-4 8 1 0,1-2 0 0,1 0-1 15,-2 1-7-15,0 1 4 0,2 1 9 0,-2 0-9 16,-1 1-10-16,1 2-2 0,-2 0-9 0,2 1 6 16,-1 1-10-16,-2 1-1 0,1-1 0 0,2 2-7 15,-1 1-45-15,-1-3 50 0,1 2-42 0,-2-1 63 16,2 0-49-16,1 1 53 0,-1-2-45 0,1-1 45 16,0 0-46-16,2 0 53 0,-1-4-43 0,-3 4 44 15,4-3-48-15,0 1 1 0,-2-1 7 0,2 1 9 16,-1 0 37-16,-1 0-51 0,2 0 45 0,-1-1-52 15,1-1 39-15,-2 1-45 0,0 0 42 0,2 1-50 0,-1-1 41 16,-1 2-46-16,2-2 42 0,-1 0-46 16,-1 2 43-16,2-1-46 0,-1 0 45 0,0-1-44 15,-1 4 41-15,1-4-42 0,-1 2 42 0,0 0-2 0,2-3-7 16,-1 1 10-16,-1 2-11 0,2-3-6 0,-2 0-2 16,0 0 1-16,0-1 5 0,2 1 4 0,-1-2 4 15,-1 2-2-15,2-3-1 0,-1 3 1 0,1-2-1 16,-2-1 1-16,2 1-2 0,-3 0 3 0,3-2-8 15,-1 1 0-15,-1 1-2 0,2-2-2 0,-1 1 0 16,-1 1-1-16,2-3 5 0,-1 2-8 0,3-6 1 16,-5 11-1-16,2-6 2 0,1 1 0 0,-2 0 1 15,2-1-2-15,2-5-1 0,-4 11 1 0,4-11 0 16,-5 9 2-16,5-9 9 0,-4 12-36 0,1-7 46 16,2 1-45-16,1-6 48 0,-5 11-42 0,5-11 48 15,-4 10-45-15,2-3 51 0,0-2-55 0,2-5 48 16,-3 13-46-16,1-8 56 0,0 2-49 0,0-1 51 15,0-1-53-15,-1 2 53 0,3-7-54 0,-2 12 53 0,0-4-53 16,-1-3 53-16,0 1-49 0,3 0 45 0,-2 0-54 16,0 0 52-16,1-1-53 0,1-5 52 0,-4 11-53 15,4-11 54-15,-2 13-54 0,2-13 51 16,-2 9-46-16,2-9 56 0,-4 11-55 0,4-11 48 0,-2 9-49 16,2-9 47-16,-1 10-51 0,1-10 51 15,-2 7-54-15,2-7 56 0,-2 9-49 0,2-9 44 0,-3 8-53 16,3-8 53-16,0 0-51 0,-2 9 48 0,2-9-51 15,0 0 53-15,-3 8-55 0,3-8 52 0,0 0-52 16,0 6 51-16,0-6-51 0,0 0 52 0,0 0-53 16,-1 7 51-16,1-7-52 0,0 0 56 0,0 0-56 15,0 0 55-15,-1 8-49 0,1-8 46 0,0 0-53 16,0 0 50-16,-2 4-45 0,2-4 17 0,0 0 4 16,-1 8 29-16,1-8-19 0,0 0 2 0,-1 6 0 15,1-6-3-15,0 0 3 0,-3 8 3 0,3-8-6 16,0 0-3-16,0 0 3 0,0 8-2 0,0-8-2 15,0 0 0-15,-2 6 6 0,2-6-9 0,0 0-1 16,0 0 3-16,0 0-2 0,0 0 2 0,-2 6-3 0,2-6 2 16,0 0 0-16,0 0 2 0,0 0 1 0,0 0 3 15,0 0 4-15,-2 7 4 0,2-7-8 16,0 0 0-16,0 0-2 0,0 0 2 0,-3 5 3 16,3-5-4-16,0 0-1 0,0 0-1 0,0 0-2 0,0 8 1 15,0-8 0-15,0 0 3 0,0 0 0 0,0 0-7 16,-4 5-1-16,4-5 2 0,0 0 1 0,0 0-1 15,0 0 0-15,0 0 6 0,0 0-7 0,-3 7 0 16,3-7 0-16,0 0-2 0,0 0 5 0,0 0-4 16,0 0 2-16,0 0 0 0,-3 5 0 0,3-5-1 15,0 0 1-15,0 0 13 0,0 0-11 0,-1 7-6 16,1-7 3-16,0 0-2 0,0 0 1 0,0 0 4 16,0 0-3-16,0 0-2 0,-1 5 1 0,1-5 2 15,0 0-2-15,0 0 1 0,0 0 3 0,0 0 1 16,0 0-9-16,0 0-3 0,0 0-8 0,0 0-56 15,0 0-61-15,0 0-76 0,0 0-96 0,0 0-82 16,0 0-69-16,2-8-145 0,-2 8-345 0,3-9-528 0</inkml:trace>
  <inkml:trace contextRef="#ctx0" brushRef="#br0" timeOffset="218399.939">30452 13750 430 0,'0'0'321'0,"0"0"-42"16,0 0-48-16,0 0-38 0,0 0-5 0,0 0-19 15,-3-4 21-15,3 4-47 0,0 0 34 0,0 0-80 16,0 0-3-16,-12 0-1 0,12 0 48 0,0 0-63 15,-14 1 46-15,14-1-63 0,-7 4 48 0,7-4-47 16,-9 5 42-16,9-5-56 0,-12 6 50 0,7-1-50 16,-1-1 50-16,-1 1-49 0,2 2 46 0,-2-1-45 15,2 1 45-15,-1 2 2 0,1-2 0 0,0 2-8 16,0-1-7-16,1 0-55 0,2 2 53 0,-1 0-12 16,2-1-5-16,0 3-10 0,1-3-9 0,1 1 7 15,0 0-61-15,2 0 49 0,1 0-5 0,2-1-6 16,0 1-3-16,-1-1-6 0,4-2-5 0,0 2 1 15,0-2-6-15,1-1-3 0,2-1-2 0,-1 0-1 16,0-2 1-16,1 1-1 0,-1-4-5 0,0 3-7 0,1-3-9 16,-12 0-2-16,23 0-1 0,-23 0 4 0,20-3 3 15,-7 2-4-15,-2-4-10 0,0 2 4 0,0-2 5 16,-1 1 1-16,-1-4 5 0,1 4 9 0,-2-4-4 16,1 0 2-16,-2 1 4 0,1-1-41 0,-4-3 52 15,1 3-47-15,-1-2 58 0,0-1-47 16,-1 0 63-16,-2 1-42 0,-1-3 57 0,-1 1-51 0,-1 0 12 15,0 0-2-15,-1 3 49 0,-1-5-60 0,-2 1 1 16,-1 0 48-16,-1 1-61 0,1 2 53 0,-2-2-62 16,0 2 49-16,-3 1-68 0,1-1 9 0,-3 4-97 15,2-2-14-15,-4 1-113 0,2 2-29 0,-2 0-64 16,0 1-66-16,-2-1-66 0,3 2-340 0,-3 0-356 16</inkml:trace>
  <inkml:trace contextRef="#ctx0" brushRef="#br0" timeOffset="219841.14">28480 13897 45 0,'0'0'238'0,"4"4"-45"15,-4-4-23-15,0 0-13 0,0 0-5 0,4 6 5 16,-4-6 0-16,0 0-7 0,7 7-3 0,-7-7-13 16,5 3 5-16,-5-3-15 0,9 5 30 0,-9-5-62 15,12 5 29-15,-5 1-44 0,-7-6 53 0,14 5-45 16,-5-2 60-16,0 0-4 0,2-1-4 0,1 2 11 15,-2-2-23-15,2 1-3 0,3-3-58 0,-2 2 44 16,1-2-49-16,0 1 40 0,0-1-50 0,0 0 43 16,2 0-48-16,-4 0 42 0,4 0-48 0,-3 0 47 0,-1-1-51 15,4 1 40-15,-3 0-59 0,0-2 60 0,0 2-47 16,1 0 53-16,-1 0-53 0,2 0 55 0,-2 2-48 16,0-2 50-16,2 1-57 0,0-1 48 0,0 0-50 15,0 3 53-15,2-2-49 0,-2-1 47 0,4 0-42 16,0 1 31-16,-1-1-45 0,0 0 43 0,0 0-45 15,3-1 46-15,-2 1-47 0,0-1 41 0,1-2-38 16,1 3 4-16,-1-1 6 0,2 1-4 0,-2-2 5 16,2 2-7-16,-1 0-8 0,0-2-4 0,1 1 0 15,-3 0-4-15,3 0 4 0,-2-1-4 0,0 0 0 16,0 2-2-16,0-2-1 0,-2 1-1 0,1-1 2 16,-2 2 2-16,2 0-3 0,0-1-7 0,-1 1 2 15,3-1-1-15,-6 1 0 0,0 0 3 0,1 0-4 16,3 0 20-16,-3 1-22 0,-1-1 3 0,0 0-1 0,-1 0 3 15,2 0 8-15,-1 0-5 0,0 1 3 16,-1-1 1-16,1 0 2 0,-1 0-1 0,2-1 4 16,-4 1-5-16,3 0 7 0,0-1 0 0,-2 1 1 15,1-1 1-15,0 1 0 0,0-2-4 0,-1 2-3 0,1-1-1 16,-3 1 0-16,3-1 0 0,0 0 2 0,-2 1-7 16,0-2 13-16,1 0-15 0,0 2 14 15,-1 0-19-15,-1 0 13 0,-11 0-11 0,24 0 4 0,-24 0-9 16,23 0 17-16,-23 0-17 0,22-2 13 0,-22 2-8 15,18 0 9-15,-18 0-16 0,18 0 16 0,-18 0-16 16,15 0 14-16,-15 0-14 0,14 0 9 0,-14 0-5 16,0 0 10-16,16 0-15 0,-16 0 15 0,0 0-15 15,12 0 12-15,-12 0-10 0,0 0 12 0,0 0-12 16,13 0 14-16,-13 0-15 0,0 0 14 0,0 0-9 16,0 0 2-16,0 0-8 0,14 0 15 0,-14 0-14 15,0 0 15-15,0 0-17 0,0 0 11 0,0 0-18 16,0 0 8-16,0 0 9 0,10-1-31 0,-10 1-43 15,0 0-8-15,0 0-114 0,0 0-21 0,0 0-83 16,0 0-88-16,0 0-104 0,7-4-105 0,-7 4-521 16,2-6-734-16</inkml:trace>
  <inkml:trace contextRef="#ctx0" brushRef="#br0" timeOffset="221407.1542">30658 11693 30 0,'0'0'375'0,"2"-6"-101"16,-2 6-66-16,0 0-21 0,0 0-3 0,0 0-15 16,0 0-18-16,0 0-19 0,0 0-21 0,0 0-24 0,0 0-13 15,-4-4-7-15,4 4 2 0,0 0 5 16,0 0 18-16,-5 4-12 0,5-4-5 0,0 0-1 15,-4 5-1-15,4-5-38 0,-4 5 49 0,4-5 2 16,0 8 1-16,0-8-7 0,0 8 5 0,0-8 0 16,0 9-3-16,3-1 9 0,-2-2 0 0,0 1-8 0,-1 1 15 15,3 0-23-15,-1 1-5 0,1 1-5 0,-2 1-6 16,2-2 0-16,-1 3-2 0,1 0-3 16,0 3-5-16,-2 0-2 0,1 1-5 0,0 0-6 15,1 1-4-15,-1 0-39 0,-1 0 49 0,0 0-50 0,0 0 47 16,-1 2-44-16,2-2 41 0,-1 3-49 15,-1-3 6-15,1 1 48 0,-1 0-53 0,0 1 52 16,0-2-46-16,2-2 50 0,-2 2-49 0,0-1 45 0,1-1-52 16,0 2 49-16,-1 0-50 0,1-1 43 0,2 1-48 15,-2-2 46-15,1 1-46 0,0 0 44 0,1-2-3 16,-1 3-4-16,3 0-5 0,-4-2-2 16,3 0-6-16,-1 1 2 0,0-1-1 0,0 0-4 0,0 0 1 15,0-2-2-15,-1 2-1 0,1-1-1 0,0 1 3 16,1-1 0-16,-4-1 2 0,4 0-5 0,-3 0 0 15,2-1 3-15,-2 1-5 0,2 1 4 0,-2-2-1 16,0 1 6-16,1 0-7 0,-1 0 1 0,0 0 0 16,-1 0-44-16,2 2 54 0,-2-4-49 0,1 2 54 15,-1-1-49-15,1 0 53 0,0 0-52 0,-1-2 55 16,0 3-51-16,2-2 57 0,-2-1-57 0,2 2 55 16,-1-3-54-16,-1 1 52 0,0 0-51 0,2 0 52 15,-2 1-45-15,0-3 46 0,1 0-52 0,-1 3 50 16,0-5-47-16,0 3 52 0,0 0-47 0,0 1 56 15,0 0-47-15,0 0 56 0,-1-1-57 0,1 3 53 16,-2-2-55-16,1-1 52 0,-1 1-59 0,0 0 52 16,2 0-53-16,-2 0 49 0,1 1-52 0,-1-3 54 0,2 4-28 15,-2-3 22-15,0 2-51 0,1-2 56 0,0 3-50 16,-2-4 54-16,3 3-55 0,-1-3 57 16,0 1-8-16,1-1-4 0,-2 0-3 0,2 0 6 0,-2 1 6 15,0-1-47-15,1 0 39 0,1 1 0 0,0-2-47 16,0 1 50-16,0-1-5 0,-1 1-7 0,0-1 2 15,1 0-5-15,-2 2-3 0,2-1 4 0,0-1-5 16,0 0-10-16,-2 1 31 0,1 0-47 0,1 0 49 16,-3 0-50-16,3-8 48 0,-1 14-48 0,0-5 52 15,-1-2-46-15,2 1 40 0,0-1-49 0,-1 1 53 16,0-1-43-16,1 1 50 0,-2-1-49 0,2-7 51 16,-1 12-41-16,1-12 46 0,-1 14-45 0,0-8 37 15,1-6-38-15,-2 11 34 0,2-11-41 0,0 12 38 16,0-12-37-16,-1 11 42 0,1-11-37 0,-1 11 35 15,1-11-30-15,-2 11 25 0,2-11-35 0,-1 13 34 16,1-13-38-16,-1 12 34 0,-2-7-36 0,3-5 28 16,0 12-26-16,0-12 29 0,0 12-28 0,-1-6-3 0,1-6 8 15,-1 13-1-15,1-7-2 0,-3 2 1 0,3-8 16 16,0 12-19-16,0-12 4 0,-1 11 2 16,1-11 4-16,-1 11-6 0,1-11 2 0,0 11 2 0,0-11 3 15,-3 10 12-15,3-10-4 0,0 8 1 0,0 0 2 16,0-8 3-16,-1 8-1 0,1-8 1 0,-1 7 5 15,1-7-9-15,-2 9-1 0,2-9-3 0,0 6 4 16,0-6 1-16,0 7 0 0,0-7-3 0,-1 7 0 16,1-7-2-16,-1 5 1 0,1-5-2 0,0 0-1 15,0 12 0-15,0-12-2 0,0 5-2 0,0-5 1 0,-3 8-57 16,3-8 67-16,0 0-2 0,0 7-3 16,0-7-3-16,0 0 0 0,0 6-3 0,0-6 1 15,0 0-1-15,0 0-4 0,0 0 6 0,-1 8-1 16,1-8-1-16,0 0 3 0,0 0 3 0,0 0-6 15,0 0 1-15,0 0 3 0,0 0 3 0,0 0 2 16,0 0 8-16,0 7-9 0,0-7-1 0,0 0-1 16,0 0-2-16,0 0-4 0,0 0 1 0,0 0 4 0,0 0-11 15,0 0-4-15,0 0-14 0,0 0-26 0,0 0-35 16,0 0-34-16,0 0-42 0,0 0-46 0,0 0-9 16,-1 6-120-16,1-6-43 0,0 0-99 0,0 0-125 15,0 0-431-15,0 0-643 0</inkml:trace>
  <inkml:trace contextRef="#ctx0" brushRef="#br0" timeOffset="229629.4308">30942 11286 473 0,'4'-6'311'0,"-4"6"-40"0,0 0-89 0,0 0-5 15,0 0-56-15,6-5 51 0,-6 5-5 0,0 0 16 16,0 0-52-16,0 0-12 0,0 0-5 0,0 0-7 16,0 0 5-16,0 0 15 0,0 0-1 0,5 4-15 15,-5-4-14-15,0 0-12 0,4 7-1 0,-4-7 7 16,4 6-29-16,-4-6 10 0,5 6-8 0,-5-6-1 16,6 9-9-16,-6-9 0 0,7 8 1 0,-4-1 3 15,0-3-3-15,1 0-11 0,-1 3 1 0,1-2-7 0,-4-5 1 16,6 9 10-16,-6-9 4 0,9 10 2 15,-9-10-46-15,6 8 41 0,-6-8-3 0,7 10-42 16,-7-10 54-16,6 5-41 0,-6-5 62 0,6 4-38 16,-6-4 56-16,8 4-48 0,-8-4 51 0,0 0-50 0,12 0 43 15,-12 0-51-15,11-4 36 0,-11 4-36 0,12-9 48 16,-6 3-40-16,2 0 35 0,-1-2-22 0,2-1 23 16,0-1-30-16,0-1 15 0,0 0 4 0,0-1-4 15,0 0 2-15,1 2-11 0,-1-2 19 0,0-3 1 16,3 4 0-16,-3-1-2 0,0 0-10 0,2 0 2 15,-2-1-5-15,1 3 0 0,0-2 1 0,-2 1-4 16,1 2-11-16,3-2 2 0,-5 3-7 0,2-3-9 16,0 3-1-16,-1 1-5 0,-2-1-4 0,1 2-7 15,-1-1-1-15,0 2-6 0,-2 0 0 0,-4 5-4 16,9-8-2-16,-9 8-2 0,7-7-2 0,-7 7-1 16,5-5-6-16,-5 5 6 0,6-7-3 0,-6 7 0 15,0 0-3-15,6-5 3 0,-6 5-3 0,0 0-5 16,4-5 4-16,-4 5 0 0,0 0-6 0,0 0-5 15,0 0 3-15,4-3-13 0,-4 3-5 0,0 0-21 16,0 0-40-16,0 0-6 0,5-6-22 0,-5 6-30 16,0 0-21-16,0 0-41 0,0 0-54 0,0 0-41 0,0 0-58 15,0 0-24-15,4-4-89 0,-4 4-62 0,0 0-85 16,0 0-360-16,0 0-574 0</inkml:trace>
  <inkml:trace contextRef="#ctx0" brushRef="#br0" timeOffset="238649.7911">3589 14193 15 0,'0'0'152'0,"0"0"-26"0,-9-4 0 0,9 4-40 15,0 0 13-15,-9-1-24 0,9 1-4 0,0 0-26 16,-9-4 10-16,9 4-27 0,0 0 20 0,-9-1-13 15,9 1 25-15,0 0-8 0,0 0 25 0,-10-3-21 16,10 3 23-16,0 0-20 0,0 0 21 0,0 0-28 0,-13 0 30 16,13 0-26-16,0 0 40 0,0 0-40 0,0 0 46 15,0 0-43-15,0 0 47 0,0 0-50 16,0 0 45-16,-10 0-49 0,10 0 47 0,0 0-53 0,0 0 3 16,0 0 4-16,0 0 7 0,0 0 2 0,0 0 9 15,0 0-7-15,0 0 7 0,0 0-4 0,0 0 0 16,0 0 4-16,0 0-7 0,0 0-4 15,0 0 19-15,0 0-40 0,0 0-6 0,0 0-4 0,0 0-1 16,0 0 13-16,0 0-33 0,0 0 25 0,0 0-25 16,0 0 28-16,0 0-16 0,0 0 23 0,0 0-21 15,0 0 15-15,0 0-20 0,5-4 18 0,-5 4-18 16,9-2 18-16,-9 2-15 0,13-1 20 0,-13 1-12 16,13-3 8-16,-13 3-14 0,15-2 14 0,-15 2-17 15,15-2 9-15,-3-1-16 0,-2 2 18 0,-1 0-13 16,4-1 15-16,-3 1-20 0,1 0 12 0,2 0-14 15,-1-1 16-15,2 2-11 0,-3-3 11 0,2 3-14 16,1-1 17-16,-1-2-17 0,1 2-1 0,-1 0 0 16,1 0 4-16,-1-1 1 0,-1 1 3 0,1 0 2 15,0 0 0-15,1-1-2 0,-1 1 1 0,1-1 0 16,-3 1-3-16,3 0 6 0,-1-2 3 0,0 2 1 16,0-2 2-16,-1 3-1 0,2-2-7 0,-1-1 0 0,1 2-1 15,-1-1 3-15,4-2 7 0,-2-1 2 0,2 2-8 16,-2 1 0-16,1-1-4 0,0-1-6 0,2-1 0 15,-3 3-2-15,3-1-2 0,-1 0-2 0,1-1-1 16,-1 1 0-16,0 0-2 0,1-1 3 0,-1 2 0 16,-1 1 1-16,1-1-3 0,-1 0 1 0,0-1-2 15,-1 1-3-15,-1 1 5 0,0 0-5 0,0-2 1 16,0 2-3-16,-1 0 2 0,1 1 2 0,-1 0-7 16,-2-3 9-16,2 3-3 0,-1 0-1 0,0-1 0 15,0 0-1-15,-2-1 0 0,3 2 0 0,-13 0 7 16,22-1-7-16,-22 1-1 0,21-2 1 0,-8 2 0 15,-13 0 0-15,21-2 3 0,-21 2-8 0,21 0 4 16,-21 0 1-16,21-1-2 0,-21 1 3 0,18-2-3 16,-18 2 7-16,19-1-5 0,-19 1 0 0,18-1 2 0,-18 1-2 15,18 0 2-15,-18 0 5 0,19-3 3 16,-19 3-6-16,18 0 1 0,-18 0 0 0,18 0-4 16,-18 0 2-16,19 0 0 0,-19 0 3 0,18-1-4 0,-18 1 2 15,19 0-2-15,-19 0-1 0,18 0 2 0,-18 0 3 16,19 0-43-16,-19 0 56 0,18-1-46 0,-18 1 46 15,18-2-42-15,-18 2 45 0,19 0-41 16,-19 0 55-16,16-1-52 0,-16 1 46 0,17 0-48 0,-17 0 47 16,15-1-48-16,-15 1 46 0,14-2-42 0,-14 2 38 15,12 0-49-15,-12 0 45 0,0 0-51 0,15-1 36 16,-15 1-100-16,0 0-12 0,13 0-70 0,-13 0-82 16,0 0-118-16,10-3-134 0,-10 3-576 0,0 0-703 15</inkml:trace>
  <inkml:trace contextRef="#ctx0" brushRef="#br0" timeOffset="243437.3343">22992 13691 200 0,'0'0'258'0,"0"0"-37"0,0 0-28 0,0 0-13 0,0 0-26 15,-8-4-7-15,8 4-19 0,0 0 0 16,0 0-13-16,0 0-12 0,-5-4-14 0,5 4-3 16,0 0 49-16,0 0-74 0,0 0 54 0,-4-6-72 0,4 6 52 15,0 0-66-15,0 0 47 0,0 0-49 0,0 0 32 16,0-5-23-16,0 5 45 0,0 0-49 15,0 0 38-15,0 0-16 0,0 0 19 0,0 0-26 0,0 0 33 16,0 0-11-16,13 0 6 0,-13 0-5 0,0 0-3 16,11 3-10-16,-11-3 6 0,9 4 0 0,-9-4 4 15,12 5-1-15,-12-5-5 0,14 6-1 0,-8-4-5 16,3 2-4-16,1 1-7 0,-1-1 1 0,0 0-10 16,3 0 0-16,-2 1-15 0,-1-1 8 0,2 0-5 15,-2 0-2-15,0-1 7 0,1 1 2 0,-1-2 5 16,0 2-4-16,-9-4 17 0,14 4-9 0,-14-4 19 15,13 0-14-15,-13 0 24 0,12 3-17 0,-12-3 28 16,0 0-32-16,16 0 36 0,-16 0-38 0,12-3 39 16,-12 3-51-16,11-5 39 0,-11 5-50 0,12-9 41 0,-6 5-49 15,2-3 44-15,-3 1-51 0,3-2 49 16,1-1-54-16,1-3 50 0,-1 0-55 0,2-1 51 16,2-1-55-16,-2-3 50 0,2 0-32 0,5-3 25 0,-1-1-55 15,-2 2 54-15,2-2-50 0,-2 0 53 0,3 0-52 16,-3 2 46-16,-1 3-56 0,-1-1 57 0,2 0-54 15,-2 1 53-15,-1 1-55 0,0 1 57 0,-1 2-57 16,-1 1 51-16,-1 0-54 0,-1 1 58 0,-1 3-52 16,-1-2 63-16,1 3-54 0,-3 0 64 0,1 1-51 15,-1 0 57-15,-4 5-57 0,6-8 55 0,-6 8-58 16,8-7 52-16,-8 7-59 0,5-5 51 0,-5 5-46 16,4-7 34-16,-4 7-53 0,4-4 55 0,-4 4-61 15,0 0 53-15,3-5-81 0,-3 5-1 0,0 0-111 16,0 0-54-16,6-5-110 0,-6 5-146 0,0 0-162 15,0 0-596-15,-3-7-846 0</inkml:trace>
  <inkml:trace contextRef="#ctx0" brushRef="#br1" timeOffset="262616.8478">12032 16474 2 0,'0'0'242'0,"0"0"-30"0,0 0-23 16,0 0-13-16,0 0-13 0,-12-1-11 0,12 1-13 16,0 0-15-16,0 0-12 0,0 0-8 0,0 0 1 15,0 0-14-15,0 0-1 0,0 0-24 0,0 0 33 16,-13 0-36-16,13 0 55 0,0 0-37 0,0 0 39 16,0 0-41-16,0 0 47 0,0 0-29 0,0 0 27 0,0 0-24 15,0 0 31-15,0 0-31 0,0 0 19 16,0 0-21-16,0 0 12 0,0 0-19 0,0 0 12 15,0 0-15-15,0 0 7 0,0 0-16 0,-11 0 9 16,11 0-16-16,0 0 9 0,0 0-15 0,0 0 1 0,0 0-11 16,0 0 1-16,0 0 17 0,0 0 3 0,0 0 6 15,0 0-1-15,0 0-7 0,0 0-3 0,0 0-6 16,0 0 2-16,0 0 3 0,11-2-5 0,-11 2-7 16,0 0 1-16,0 0-9 0,12-2-1 0,-12 2-2 15,0 0-6-15,10-3-35 0,-10 3 36 0,0 0-4 16,14-4-3-16,-14 4-2 0,10-1-1 0,-10 1-2 15,14-1-5-15,-14 1-8 0,13-2 5 0,-13 2-2 16,13-2-2-16,-13 2-3 0,15 0 8 0,-15 0-2 16,16-1-2-16,-16 1-2 0,16-2 0 0,-16 2-2 15,16 0-19-15,-16 0 21 0,16 0 0 0,-16 0-3 16,19 0 5-16,-19 0-10 0,16 0-1 0,-16 0 5 16,17 0-2-16,-17 0-2 0,17 0-1 0,-17 0-4 15,17 0 4-15,-17 0-6 0,15 2 7 0,-15-2-4 16,14 1 1-16,-14-1-1 0,16 1-2 0,-16-1 0 15,15 0 3-15,-15 0-1 0,15 1 0 0,-15-1 0 16,14 0 1-16,-14 0-1 0,13 0-4 0,-13 0 5 16,15 0 1-16,-15 0-1 0,16 0-1 0,-16 0-6 0,16 0 8 15,-16 0-3-15,13 2 1 0,-13-2 0 16,15-2-1-16,-15 2-2 0,14 0-5 0,-14 0-1 0,14 0 7 16,-14 0-1-16,15 0 1 0,-15 0-2 0,11 0-3 15,-11 0 6-15,14 2-3 0,-14-2 0 16,14 0 1-16,-14 0 2 0,14 0 4 0,-14 0-8 0,13 0-2 15,-13 0 6-15,15 0-1 0,-15 0-1 0,13 0 1 16,-13 0-2-16,14 0 4 0,-14 0-5 0,14 0 1 16,-14 0 1-16,14 0 2 0,-14 0-5 0,16 0 0 15,-16 0-1-15,15 0 4 0,-15 0-5 0,14 1 5 16,-14-1-1-16,14 0 2 0,-14 0-3 0,14 1-2 16,-14-1 6-16,13 0-3 0,-13 0-2 0,15 3 2 15,-15-3-2-15,12 0 4 0,-12 0 0 0,14 0-5 16,-14 0 2-16,13 1 3 0,-13-1-1 0,15 1-16 15,-15-1 3-15,15 2 20 0,-15-2-1 0,17 1 0 16,-17-1 0-16,15 3-7 0,-15-3 6 0,21 1 2 0,-21-1-3 16,18 0 0-16,-6 3-3 0,-12-3-1 0,18 0-2 15,-18 0 5-15,21 2 0 0,-9-2 0 0,-12 0-1 16,20 0 0-16,-20 0-6 0,19 2 5 0,-19-2-5 16,19 0 7-16,-19 0-1 0,23 1-1 0,-23-1 1 15,19 0-10-15,-19 0 6 0,18 1 3 0,-18-1 1 16,20 0 1-16,-20 0-3 0,19 1 2 0,-19-1-5 15,19 2 1-15,-19-2 5 0,19 0 0 0,-19 0 1 16,17 0 1-16,-17 0-4 0,17 0 5 0,-17 0 2 16,19 0 2-16,-19 0-20 0,16 0 25 0,-16 0 0 15,17 0-1-15,-17 0-5 0,17 0-5 0,-17 0 7 16,18-2-1-16,-18 2-1 0,18 2-10 0,-18-2 8 16,15 0 0-16,-15 0-5 0,18 0 3 0,-18 0 2 15,14 1-4-15,-14-1-2 0,18 0 3 0,-18 0-5 16,14 0 3-16,-14 0 1 0,17 1-15 0,-17-1 9 15,14 0 7-15,-14 0 3 0,15 3-7 0,-15-3 1 16,15 0-1-16,-15 0 2 0,17 3-2 0,-17-3 4 0,14 0-1 16,-14 0-2-16,18 2 0 0,-18-2 2 15,15 3-1-15,-15-3 0 0,18 2-1 0,-18-2-4 16,16 2 3-16,-16-2 1 0,17 1-2 0,-17-1-9 0,18 2 10 16,-18-2 0-16,17 0 1 0,-17 0 0 0,16 2-1 15,-16-2 1-15,17 3 1 0,-17-3 2 0,18 0-3 16,-18 0 0-16,14 0-2 0,-14 0 2 0,19 1-4 15,-19-1 3-15,17 1-1 0,-17-1-2 0,19 2 5 16,-19-2-1-16,22 2 0 0,-12-2-7 0,-10 0 9 16,23 1-2-16,-13 1 3 0,4-2 5 0,-1 0-1 15,-3 0-2-15,3 0 11 0,-13 0-3 0,24 0 1 16,-11 0 7-16,-3 0-4 0,3-2-2 0,-1 2-1 16,0-1-1-16,1 0 1 0,-2 0-3 0,1-2 3 15,0 2-3-15,-1 1 1 0,2-3-2 0,-1 1-4 16,0 1-5-16,-1-1 5 0,1 0 2 0,-2 1 0 15,2 0-4-15,-1 0 1 0,2 1-1 0,-2-2 2 16,-11 2 0-16,23-1 1 0,-23 1-5 0,21 0 1 0,-21 0-2 16,23 0-3-16,-11 0 3 0,-12 0 3 0,21 0-2 15,-21 0 1-15,21 0-1 0,-21 0 1 16,20 1 3-16,-20-1 12 0,21-1-15 0,-11 1 13 16,2-1-14-16,-12 1 16 0,21 0-23 0,-9 0 19 0,-12 0-18 15,19-3 14-15,-19 3-14 0,19 0 15 0,-19 0-14 16,22-2-1-16,-22 2 2 0,18-1 11 0,-18 1-15 15,20-1 17-15,-20 1-16 0,19 0 7 0,-19 0-8 16,23 0 14-16,-23 0-13 0,23 0 10 0,-11 1-13 16,-12-1 17-16,21 0-29 0,-21 0 12 0,22 0 4 15,-13 1 0-15,-9-1 0 0,22 0 0 0,-22 0-6 16,19 2 7-16,-19-2 0 0,19 0-1 0,-19 0 1 16,21 0-1-16,-21 0 2 0,18 3-9 0,-18-3 8 15,16 1 2-15,-16-1-2 0,18 1-2 0,-18-1 0 0,18 0 4 16,-18 0-1-16,16 2 0 0,-16-2-1 15,17 1-2-15,-17-1 2 0,17 1-5 0,-17-1 1 16,15 1 5-16,-15-1 0 0,19 2 1 0,-19-2 1 0,16 2-6 16,-16-2 5-16,16 1 0 0,-16-1-1 15,18 0 0-15,-18 0-1 0,17 2 1 0,-17-2-2 16,17 0-3-16,-17 0 7 0,17 0-2 0,-17 0 1 16,18 0 1-16,-18 0-3 0,17 0 3 0,-17 0-2 0,18 0 2 15,-18 0 1-15,16 0-3 0,-16 0 1 0,19 0-4 16,-19 0-1-16,19 0 5 0,-19 0 0 0,19 3 0 15,-19-3-2-15,19 0 17 0,-19 0-19 0,18 0 11 16,-18 0-12-16,16 1 16 0,-16-1-18 0,17 0 15 16,-17 0-21-16,14 1 2 0,-14-1 22 0,15 2-20 15,-15-2 18-15,13 1-16 0,-13-1 16 0,11 0-19 16,-11 0 15-16,13 1-17 0,-13-1 19 0,13 0-17 16,-13 0 15-16,13 1-19 0,-13-1 21 0,11 0-18 15,-11 0 18-15,13 2-18 0,-13-2 18 0,14 0-18 16,-14 0 17-16,13 0-22 0,-13 0 24 0,14 2-19 15,-14-2 21-15,13 2-20 0,-13-2 18 0,14 0-25 16,-14 0 26-16,11 2-21 0,-11-2 23 0,13 2-24 16,-13-2 18-16,13 2-16 0,-13-2 11 0,11 3-11 15,-11-3 18-15,14 1-19 0,-14-1 16 0,13 3-17 16,-13-3 15-16,15 1-11 0,-15-1 17 0,16 2-19 16,-16-2 20-16,15 3-21 0,-15-3 19 0,18 3-22 0,-18-3 23 15,18 3-19-15,-18-3 19 0,18 2-20 0,-18-2 22 16,18 3-27-16,-18-3 26 0,15 0-21 15,-15 0 22-15,19 1-22 0,-19-1 21 0,18 1-21 0,-18-1 14 16,17 1-12-16,-17-1 19 0,18 0-21 0,-18 0 17 16,18 3-20-16,-18-3 24 0,19 1-22 0,-19-1 20 15,20 1-19-15,-20-1 16 0,18 0-17 0,-7 0 22 16,0 4-28-16,-11-4 28 0,20 0-21 0,-20 0 20 16,18 2-22-16,-18-2 23 0,19 2-23 0,-19-2 19 15,19 1-18-15,-19-1 20 0,17 2-19 0,-17-2 17 16,16 3-18-16,-16-3 16 0,17 2-16 0,-17-2 24 15,17 1-25-15,-17-1 21 0,15 2-23 0,-15-2 19 16,14 0-16-16,-14 0 21 0,16 3-22 0,-16-3 21 16,15 2-20-16,-15-2 21 0,15 0-29 0,-15 0 29 0,14 2-22 15,-14-2 20-15,16 1-21 0,-16-1 23 16,15 0-22-16,-15 0 21 0,13 1-21 0,-13-1 15 16,15 1-15-16,-15-1 18 0,14 0-26 0,-14 0 27 0,14 0-17 15,-14 0 19-15,14 2-18 0,-14-2 16 0,13 0-20 16,-13 0 22-16,14 0-20 0,-14 0 20 15,14 0-21-15,-14 0 22 0,13 1-23 0,-13-1 23 0,13 0-28 16,-13 0 27-16,12 1-19 0,-12-1 19 16,13 0-20-16,-13 0 24 0,11 0-23 0,-11 0 20 0,12 0-21 15,-12 0 21-15,0 0-21 0,17 0 20 0,-17 0-22 16,0 0 17-16,15 0-13 0,-15 0 19 0,0 0-19 16,16-1 17-16,-16 1-21 0,0 0 21 0,14 0-17 15,-14 0 18-15,0 0-20 0,11 0 20 0,-11 0-19 0,0 0 21 16,0 0-28-16,17-1 27 0,-17 1-20 15,0 0 20-15,0 0-21 0,11 0 21 0,-11 0-21 16,0 0 21-16,0 0-21 0,13 1 23 0,-13-1-23 16,0 0 21-16,10 1-24 0,-10-1 18 0,0 0-15 15,0 0 23-15,10 0-22 0,-10 0 19 0,0 0-20 16,0 0 22-16,13-1-21 0,-13 1 20 0,0 0-20 16,0 0 21-16,0 0-21 0,10 1 20 0,-10-1-26 0,0 0 25 15,0 0-19-15,0 0 18 0,0 0-16 0,0 0 21 16,0 0-24-16,12 0 19 0,-12 0-18 0,0 0 20 15,0 0-22-15,0 0 20 0,0 0-25 0,0 0 0 16,0 0-37-16,0 0-18 0,0 0-44 0,0 0-53 16,9-4-58-16,-9 4-92 0,0 0-76 0,0 0-145 15,0-10-102-15,0 10-206 0,-3-8-487 0,-2 4-936 16</inkml:trace>
  <inkml:trace contextRef="#ctx0" brushRef="#br1" timeOffset="265565.8816">26149 16500 143 0,'0'0'198'0,"0"0"-41"15,0 0-11-15,0 0-17 0,0 0-15 0,0 0-5 16,0 0-13-16,0 0-7 0,0 0-4 0,0 0-1 15,0 0 1-15,0 0 2 0,0 0 9 0,0 0 3 16,0 0 7-16,0 0-6 0,0 0 4 0,0 0 9 16,0 0 5-16,0 0-46 0,0 0 53 0,0 0-53 15,0 0 40-15,0 0-40 0,0 0 38 0,0 0-30 16,0 0 23-16,0 0-30 0,0 0 23 0,0 0-33 16,0 0 20-16,0 0-29 0,0 0 20 0,0 0-31 15,0 0 21-15,0 0-18 0,0 0 21 0,0 0-21 16,0 0 22-16,0 0-15 0,0 0 12 0,0 0-11 0,0 0 13 15,0 0-11-15,0 0 12 0,0 0-12 16,0 0 6-16,0 0-10 0,0 0 1 0,0 0-3 16,0 0 2-16,0 0-4 0,0 0 3 0,0 0-1 0,-2 5-1 15,2-5 6-15,0 0 3 0,0 0 11 0,0 0-10 16,0 0 10-16,0 0-22 0,0 0 14 16,0 0-9-16,13 1 5 0,-13-1-2 0,0 0-5 15,13 0-8-15,-13 0-1 0,0 0-4 0,16-1-11 0,-16 1 1 16,0 0-4-16,16-1 0 0,-16 1 2 0,14 0-2 15,-14 0-9-15,14 0 7 0,-14 0 2 0,17 0 3 16,-17 0-6-16,13-1 1 0,-13 1-4 0,18 0 2 16,-18 0-6-16,16-2-17 0,-16 2 38 0,18 0-1 15,-18 0-7-15,18 0 10 0,-18 0-10 0,23 0-4 16,-10 2-2-16,-2-2-1 0,1 1 1 0,-1-1-1 16,2 1-6-16,-2 0 0 0,1 1-3 0,-2-2-3 15,3 3 1-15,-3-3-8 0,2 1 5 0,-1 0 4 16,0 1-3-16,1-2-1 0,-1 1 6 0,0 0-5 15,0 0-8-15,1-1 11 0,-12 0-1 0,22 2 3 16,-11-2 0-16,1 0 3 0,-1 0-3 0,1 2 3 16,-12-2 0-16,23 0-6 0,-13 0 0 0,-10 0 4 0,24 1-3 15,-24-1-2-15,23 0 9 0,-23 0-3 0,23 0-4 16,-23 0 4-16,22 0-5 0,-9 0 5 0,-13 0-2 16,23 0-4-16,-12-1 3 0,0 1 5 15,1-2-5-15,0 2-18 0,-2-2 16 0,3 1 6 0,-2-1-1 16,3-1-2-16,-3 2-4 0,0-2-3 0,2 1 3 15,-3 1 0-15,4-1-1 0,-4 0-3 16,3 0 0-16,-1 1 4 0,-1-2-2 0,0 2 4 0,1 1 0 16,-2-3-2-16,3 3 6 0,-3-2 1 0,2 1-3 15,-1 0 2-15,-11 1-3 0,22-1 2 0,-10 1 1 16,-1-2-2-16,-11 2-2 0,22-1-5 0,-12 1 3 16,-10 0-1-16,23-1 0 0,-23 1-2 0,22-1 5 15,-11 1-1-15,-11 0 0 0,21-2-2 0,-21 2 2 16,23 0 2-16,-23 0-19 0,18 0 26 0,-18 0-4 0,21-2 7 15,-21 2 1-15,21 0-3 0,-21 0 1 16,20 0-2-16,-20 0-1 0,22 0 1 0,-22 0-3 16,20-3-7-16,-20 3 4 0,18 0 2 0,-18 0-5 15,21 0-3-15,-21 0 2 0,15 0-2 0,-15 0-3 0,19-1 3 16,-19 1 1-16,13 0-23 0,-13 0 22 16,15 1 5-16,-15-1-5 0,13 0 14 0,-13 0 2 15,14 0 1-15,-14 0-10 0,10 0 2 0,-10 0-3 0,0 0-5 16,16 0 5-16,-16 0-2 0,0 0-3 0,11 3-2 15,-11-3 2-15,0 0 3 0,0 0-4 0,13 0 2 16,-13 0 0-16,0 0 0 0,0 0 5 0,0 0 0 16,13 0-4-16,-13 0 3 0,0 0 1 0,0 0-2 15,0 0-6-15,0 0 2 0,11 0-2 0,-11 0 0 16,0 0-1-16,0 0-1 0,0 0-1 0,0 0 0 16,0 0-3-16,0 0-10 0,12 0-1 0,-12 0-21 15,0 0-37-15,0 0-46 0,0 0-42 0,0 0-33 16,0 0-56-16,0 0-92 0,0 0-112 0,0 0-79 15,0 0-170-15,-2 7-653 0,2-7-957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09:31:29.25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24911 7568 624 0,'-6'-7'475'0,"6"7"-98"15,-6-5-67-15,6 5-40 0,-3-6-9 0,3 6-18 16,0 0-3-16,-6-6-8 0,6 6-27 0,0 0-33 0,-5-4-37 15,5 4-18-15,0 0 15 0,0 0 2 0,0 0-12 16,0 0-2-16,12 4-13 0,-12-4-5 0,12 9 6 16,-4-4-7-16,2 4-5 0,3 1-9 0,0-1-6 15,1 5-13-15,5 4-7 0,0 2-9 16,1 2-5-16,3 4-8 0,1 0 5 0,-1 4-20 0,2 1-1 16,-3-1 3-16,2 2-12 0,1-2-2 0,-1 2-2 15,-1-1 4-15,1-6 1 0,-1 2 6 16,-4-4-12-16,-1-3 4 0,1-1-2 0,-3-4 3 0,0-2-39 15,-3 0 49-15,1-3-42 0,-2-2 58 0,0-2-46 16,-1-1 44-16,-1-2-52 0,-10-3 53 0,18-1-6 16,-9-2-4-16,0-4 1 0,0 1 3 0,-2-4 12 15,-2 0-23-15,1-5-2 0,-2-2-3 0,-1-2-4 16,0-5-3-16,-1-1-2 0,-2-2 2 16,0-3-56-16,-2-2 64 0,-1-1-57 0,3-1 64 0,-3 1-57 15,1 2 60-15,0 2-56 0,0 3 54 0,0 0-48 16,-1 0 62-16,1 3-14 0,0-2-1 0,0 5-3 15,-1 2-6-15,2 1-2 0,0 0 0 0,-1 3-1 16,0-1-10-16,-1 3-1 0,2 1-2 0,0 0-3 16,0 4-12-16,1-2-56 0,-2 3-63 0,2-1-27 15,0 7-85-15,-2-10 0 0,2 10-88 0,0 0-34 16,0 0-78-16,0 0-108 0,-12 0-458 0,6 4-618 16</inkml:trace>
  <inkml:trace contextRef="#ctx0" brushRef="#br0" timeOffset="202.4744">25012 7767 490 0,'-13'12'586'0,"2"-3"-188"15,0 0-44-15,1-2-116 0,1 1 28 0,4-1-37 16,-1-2 71-16,-1-2-26 0,7-3 40 0,-7 9-77 16,7-9 23-16,0 0-81 0,0 0 12 0,7 4-84 15,5-5 20-15,3-2-62 0,3-1 29 0,6-4-61 16,6 2 33-16,1-5-50 0,8 1-9 0,-1-3-4 15,4 2-10-15,-1-1-40 0,1-3-53 0,-1 1-65 16,-1 5-93-16,1-4-83 0,-3-1-59 0,1 3-141 16,-9 0-393-16,1 0-506 0</inkml:trace>
  <inkml:trace contextRef="#ctx0" brushRef="#br0" timeOffset="1132.0905">25826 7749 256 0,'0'0'410'0,"-12"-4"-84"16,12 4-48-16,-11-6-33 0,11 6 8 16,-9-10-45-16,5 6-20 0,4 4-11 0,-6-10-14 0,6 10-18 15,0-12-22-15,2 5-21 0,2 1-15 16,2-1-9-16,1 1-5 0,2 0-5 0,2-1-3 0,3 0-9 15,0 4-14-15,-1 1-8 0,0 1-6 0,2 1-7 16,-3 1 34-16,3 3-50 0,-2 1 40 0,-2 2-52 16,1-1 37-16,-3 6-42 0,0-2 39 0,-3 4-46 15,-2 1 43-15,-3 1-5 0,2 0-3 0,-5 0 1 16,1-1-9-16,-1 0-2 0,-2 1 3 0,0-2-2 16,-2-2-2-16,1 0 1 0,1-1-1 0,0-2 13 15,0-1-1-15,-1-1 2 0,5-7 2 0,-8 8 1 16,8-8-4-16,-7 4-5 0,7-4-3 0,0 0-1 15,-8-4-2-15,8 4 4 0,-3-9-9 0,2 3 2 16,0-2 0-16,2-1-40 0,0-2 47 0,-1 1-37 16,2-2 58-16,0-2-34 0,1 0 55 0,1 2-29 15,-2-2 58-15,3-2-35 0,0 3 64 0,0-2-47 16,-1 3 15-16,1-1 6 0,-1 4 0 0,0-3 6 16,2 7-3-16,-2-4 0 0,1 1-11 0,-3 2-6 15,0 0-21-15,-2 6-3 0,5-7 7 0,-5 7 10 16,0 0 8-16,5-4 4 0,-5 4-2 0,7 5-3 15,-7-5-12-15,4 10-9 0,-3-3-8 0,0 2-5 16,2 3-6-16,-1-2-5 0,1 2 1 0,1 4-8 16,0-2-3-16,-2 2-2 0,6 0-4 0,-2-3-1 15,2 4-12-15,1 0-17 0,2-2-44 0,1-2-33 16,2-1-21-16,-3-2-119 0,2-1-36 0,6-2-124 16,-2-1-68-16,-2-2-90 0,6-3-536 0,-3-2-707 15</inkml:trace>
  <inkml:trace contextRef="#ctx0" brushRef="#br0" timeOffset="1549.0935">26626 7229 361 0,'-3'-10'653'15,"-1"-2"-132"-15,0 6-87 0,-1-2-44 0,0 3-52 16,-1 0-15-16,-2 3-11 0,8 2-12 0,-13-3-52 15,13 3 34-15,-18 6-60 0,8 0 7 0,0 5-58 16,1 0 2-16,0 8-39 0,0 0-12 0,3 5-13 16,-1 5-10-16,4 2-9 0,1 4-61 0,2 2 47 15,3-1-10-15,3 6-11 0,2 1-6 0,3 2-18 16,4-2-1-16,2-2-5 0,0-1-1 0,7-1-9 16,1-1-7-16,1-5-19 0,2 0-30 0,3-4-49 15,2-3-57-15,1-4-17 0,1-2-114 0,3-4-37 0,1-1-104 16,2-5-68-16,-7-6-85 0,4-2-487 15,-2-3-676-15</inkml:trace>
  <inkml:trace contextRef="#ctx0" brushRef="#br0" timeOffset="2331.9782">26939 7548 407 0,'-14'-3'396'0,"14"3"-48"0,-13-4-16 15,13 4-75-15,-12-6 27 0,9-2-81 0,3 8 33 16,-4-11-66-16,2 2 26 0,5-1-29 0,1 1-24 16,2-1-34-16,4-2-15 0,1 1-14 0,2 1-6 15,4-2-8-15,0 3-2 0,1-2-8 0,2 4-3 16,-2 0-6-16,0 1-6 0,0 3-4 0,-3 2-42 15,2-2 37-15,-3 6-40 0,1-1 45 0,-2 3-42 16,-1 2 40-16,-1 2-38 0,-3 3 32 0,-2-1-34 16,-1 3 6-16,-2 2 0 0,-1 0 3 0,-4-1-4 15,1 0 46-15,-2 1-35 0,-1 0 56 0,2-2-36 16,-2-1 51-16,1-1-43 0,-1-2 50 0,2-2-41 16,-1 0 64-16,1-1-39 0,2-7 38 0,-5 10-63 15,5-10-8-15,0 0-9 0,0 0-6 0,0 0-6 16,-5-5-4-16,5 5-1 0,1-12-3 0,0 3-4 15,2-3 4-15,-1 2-7 0,2-6-3 0,0 3 44 16,0-3-55-16,-2 2 49 0,2-2-53 0,-1 2 45 16,0-1-45-16,1 3 49 0,-2 0-26 0,1 2 48 15,0-1-32-15,-1 3 39 0,0 0-45 0,-1 2 27 16,0-1-45-16,-1 7 41 0,4-8-29 0,-4 8 34 16,0 0-36-16,0 0-3 0,9 4-1 0,-9-4 1 15,10 11-3-15,-5-4 1 0,-1 3-1 0,5 0-5 16,-2 3 7-16,1-1-17 0,1 1-55 0,3 2-4 15,1 1-45-15,-2-1-48 0,3-3-12 0,0 0-82 16,2 0 3-16,-1-2-91 0,0-1-27 0,-1-3-19 16,4-2-105-16,-1-4-356 0,-2 0-394 0</inkml:trace>
  <inkml:trace contextRef="#ctx0" brushRef="#br0" timeOffset="2616.2174">27673 7222 311 0,'-5'-12'560'0,"3"3"-94"0,-3 0-64 16,1 1-27-16,-3 2-31 0,2-1-24 0,-3 2-17 16,0 2-16-16,-1 1-22 0,9 2-26 0,-21-2-32 15,11 4-36-15,0 2-32 0,-3 1-31 0,0 3-15 16,2 1-10-16,1 1-12 0,-1 3-48 0,3-1 37 16,0 4-49-16,3-1 43 0,1 2-46 0,1-1 45 15,3 1-49-15,0 1 41 0,3 0-45 0,-1-1 45 16,5 1-52-16,1 2 11 0,2-2-6 0,0-1 2 15,2 0 20-15,1 0-21 0,2-5-3 0,1 2-2 16,0-4-2-16,3-2-8 0,0 1-26 0,-4-4-26 16,4-2-45-16,-1 0-46 0,1-2-9 0,0-1-113 15,-1-1-51-15,2-2-50 0,-4-1-53 0,1-3-93 16,-3 0-270-16,-3-2-322 0</inkml:trace>
  <inkml:trace contextRef="#ctx0" brushRef="#br0" timeOffset="3166.3029">27650 7369 79 0,'-15'-1'603'16,"4"1"-181"-16,0-1-89 0,11 1-40 0,-17-1-7 16,17 1 11-16,-13-5-40 0,13 5-41 0,-8-4-41 15,8 4-29-15,4-7-24 0,1 2-31 0,3-1-19 16,5 0-16-16,2-2-19 0,5 0-45 0,2-1-37 16,4-3-57-16,3-1-31 0,0 2-32 0,5-5 13 15,0 0-24-15,4 0-17 0,-3-1-25 0,-1-1-4 16,-2 0-5-16,0 0 30 0,-6 1 15 0,-4 1 49 15,-1-4 24-15,-2 2 24 0,-6 2 33 0,0 1 86 16,-5 1 62-16,-1 0 36 0,-3 2 39 0,0 1 32 16,0 3 24-16,-2 0-17 0,-2 1 8 0,0-3-61 15,0 10 48-15,-6-7-52 0,6 7 38 0,0 0-11 16,-8-2-12-16,8 2-14 0,-9 7-8 0,4 0-13 16,1 3-21-16,-2 3-16 0,2 0-10 0,-1 3-20 15,1 5-13-15,0 3-9 0,1 0-4 0,0 0-11 16,-1 4-6-16,2-2-1 0,0 2-46 0,1-3 46 15,1 0-46-15,0-4 50 0,0 0-53 0,1-4 26 16,1-1-70-16,-1-1 22 0,0-2-44 0,2-4 39 16,-1 0-61-16,1-5 24 0,-3-4-47 0,5 5 52 15,-5-5 13-15,0 0 13 0,5-8 12 0,-2-2 9 16,-3 0 8-16,1-3 10 0,0-5 0 0,-2-2 4 16,1-1 3-16,-1-2 2 0,1-4 5 0,0 2 6 15,0 2 46-15,0 3 13 0,0-2 27 0,0 3 21 16,1 2 9-16,0 0-25 0,-1 3 45 0,0 1-60 15,2 4 23-15,-2-2-64 0,2 4 48 0,-2-1-39 16,0 8 45-16,8-6-45 0,-8 6 39 0,0 0-9 16,14 3-9-16,-6 1-17 0,2 4-11 0,1-1-5 15,-1 5-6-15,6 2-5 0,-1 1-4 0,0 0-2 16,2 4-4-16,2 0 0 0,2 2 1 0,-2-1-6 0,1 2-1 16,1-2-5-16,-2-1-24 0,0 1-45 15,-1-2-50-15,-3-4-62 0,-1 1-69 0,-2-2-85 16,-2-1-67-16,-1-2-59 0,-4-2-496 0,-2-2-544 15</inkml:trace>
  <inkml:trace contextRef="#ctx0" brushRef="#br0" timeOffset="3318.8946">28130 7331 673 0,'-9'-3'499'0,"1"-2"-98"0,8 5-77 0,-10-7-47 15,10 7-27-15,-3-10-31 0,3 10-17 0,3-11-37 16,2 2-30-16,1 1-31 0,2-3-18 0,5 1-19 0,2-2-30 15,4 0-73-15,3-1-71 0,1-3-69 16,4 2-70-16,0 1-75 0,6-3-486 0,0-1-338 16</inkml:trace>
  <inkml:trace contextRef="#ctx0" brushRef="#br0" timeOffset="3661.0227">28774 7023 468 0,'0'0'352'0,"-7"5"9"0,7-5-76 15,-7 5 15-15,7-5 4 0,0 0 1 0,-7 4-25 16,7-4-42-16,0 0-48 0,0 0-36 0,0 0-31 16,5-4-25-16,-5 4-17 0,14-8-9 0,-5 4-19 15,2-1-9-15,3-1-6 0,1-1-8 0,0 0-6 16,4 0-2-16,1 0 0 0,0 0-13 0,-2-1-5 16,4 1 7-16,-1 0 0 0,0 2-41 0,-4-2-70 15,0 5-76-15,-3-3-84 0,3 0-57 0,-4 0-60 16,-3 3-76-16,1 1-233 0,-11 1-193 0</inkml:trace>
  <inkml:trace contextRef="#ctx0" brushRef="#br0" timeOffset="3900.4822">28877 7094 259 0,'-9'9'414'0,"3"-4"-149"16,1-1 11-16,-2 1-55 0,7-5 63 0,-7 6-17 15,7-6 4-15,0 0-21 0,-5 5-45 0,5-5-35 16,0 0-35-16,7-4-18 0,-7 4-27 0,12-7-21 15,-3 2-11-15,0 0-13 0,3-2-10 0,1 1-5 16,-1 0-6-16,3-3-6 0,-1 2-5 0,1 0 2 16,1-1-5-16,2-1-3 0,-2 1-3 0,-2 1-2 15,0-1 1-15,2 1 0 0,-2 2-5 0,0-2-17 16,-3 1-23-16,1 2-24 0,-3-1-32 0,-2 0-37 16,1 1-52-16,0 1-48 0,-2-1-33 0,-6 4-82 15,9-8-333-15,-9 8-191 0</inkml:trace>
  <inkml:trace contextRef="#ctx0" brushRef="#br0" timeOffset="4150.8199">29078 6822 497 0,'-7'-7'511'0,"-1"2"-104"0,1-2 16 16,1 3-12-16,1-2-22 0,-1 3 0 0,0-1-61 16,1-1 31-16,5 5-80 0,-8-7-2 0,8 7-97 15,-7-4 0-15,7 4-71 0,-6-5 17 0,6 5-61 16,0 0 26-16,0 0-44 0,0 0 26 0,12 6-41 15,-4 0-7-15,4 0-3 0,0 1 30 0,2 3-43 16,4 3 35-16,0 1-47 0,0-3 30 0,2 5-39 16,-1 1 42-16,-2-3-42 0,-2 3 29 0,-1-2-2 15,0 0-2-15,-2 1-6 0,-2 1-5 0,-3-3-5 16,-1 1-6-16,-4-3-35 0,0 2-27 0,-4-1-41 16,0 1-62-16,-4-2-52 0,-1 1-29 0,-1-1-87 15,-1-1-77-15,-1 0-45 0,1-4-103 0,-1 0-291 16,-1-2-406-16</inkml:trace>
  <inkml:trace contextRef="#ctx0" brushRef="#br0" timeOffset="4766.3192">29563 6846 122 0,'-5'-5'509'0,"1"-2"-104"0,-1 1-48 0,3-1-22 16,-1 1-29-16,-1-2-15 0,3 1-36 0,1-2-19 16,0 4-23-16,1-4-18 0,3 2-32 0,0-2-27 15,4 2-23-15,-1 1-20 0,2-2-7 16,-1 5-11-16,5 0-8 0,-2-1-9 0,3 2-4 0,-2 4-7 16,2-1-6-16,-3 2-6 0,2 2-2 0,1 1-47 15,-2 1 45-15,0 2-46 0,-4 1 47 0,1 2-11 16,-2 0-6-16,-1 1-4 0,-2 1-2 0,-2 0-1 15,-2-1-2-15,0-1 1 0,0-1-2 0,-2 1 7 16,0-3 23-16,0 1 12 0,-2-2 10 0,4-2 2 16,-4 1-1-16,4-7 0 0,-5 5-8 0,5-5-6 15,0 0-1-15,0 0-4 0,-10-2-52 0,10 2 38 16,-4-13-46-16,3 6 46 0,-1-5-45 0,2 1 47 16,0-1-50-16,0 0 47 0,0-2-5 0,0 2 0 15,2-2-5-15,-1 2-2 0,0-1 8 0,1 2 2 16,-1 1 6-16,0 0-4 0,-1 2-5 0,1 0-5 15,1 0-10-15,-2 8 3 0,2-9-5 0,-2 9 0 16,4-7 4-16,-4 7-2 0,0 0-1 0,0 0 1 16,13 4-37-16,-13-4 42 0,10 9-42 0,-3-4 47 15,-1 1-50-15,1 2 37 0,1-2-64 0,1 3 31 16,4-2-89-16,-3 1-2 0,3 0-55 0,0 1-46 16,1-4-55-16,0 2-52 0,1-5-46 0,0 2-38 15,0-1-97-15,0-3-237 0,0 0-258 0</inkml:trace>
  <inkml:trace contextRef="#ctx0" brushRef="#br0" timeOffset="5032.6051">30179 6490 61 0,'-2'-12'621'0,"-3"1"-106"16,-1 3-155-16,1 1 1 0,-3-2-57 16,0 4 3-16,0 0-38 0,-3 3 3 0,2-1-16 15,-2 3-2-15,-1 2-26 0,0 0-35 0,2 2-34 0,-3 1-26 16,3 3-27-16,0 0-20 0,0 4-12 0,3-2-9 15,1 4-6-15,2 0-9 0,1 0-3 0,0 2-7 16,3-2-8-16,3 2-7 0,0 0 3 0,3 0-6 16,1 2-4-16,2-1-5 0,3-2-1 0,1-1 1 15,1 1-48-15,2-4 50 0,1 0-53 0,0-1 44 16,2-3-58-16,2 0 30 0,-3-3-23 0,1-1-39 16,-1-2-30-16,2-1-46 0,-1-1-62 0,1-2-77 15,-1-1-63-15,-2 0-57 0,-1-3-148 0,-1 0-250 16,-3 0-350-16</inkml:trace>
  <inkml:trace contextRef="#ctx0" brushRef="#br0" timeOffset="5399.2376">30156 6621 253 0,'-11'1'576'0,"0"1"-141"0,11-2-97 0,-15 2-17 16,15-2 30-16,-11 1-27 0,11-1 6 0,0 0-64 15,-13-3-40-15,13 3-60 0,0 0-22 0,-1-5-41 16,6 0-13-16,2 0-46 0,2 0-35 0,5-1-67 15,1-2-24-15,4-1-71 0,1 0-3 0,2 0-80 0,3-3 9 16,-2 4-30-16,2-6 8 0,0 2 28 0,1-2 13 16,-2 1 27-16,-1-1 28 0,-5 0 29 15,-1 2 30-15,-3-2 19 0,0 1 48 0,-4 1 78 16,-1 1 78-16,-3 0 61 0,1 1-2 0,-4 1 76 0,1 1-37 16,-1 1 14-16,-2 1-23 0,-1 6 10 0,0-11-22 15,0 11 1-15,0-10-22 0,0 10-13 16,-2-7-18-16,2 7-6 0,0 0-3 0,0 0-12 15,0 0 4-15,-8 6-36 0,8-6 13 0,-1 11-30 0,2-4 16 16,0 2-15-16,2 0-14 0,1 2-11 0,-1 1-11 16,4-1-8-16,0 3-11 0,1 0-1 15,0-1-5-15,1 1-2 0,0-2-10 0,0 1-2 0,1-2-27 16,0 1-49-16,-1 0-54 0,-1-2-79 0,1 0-56 16,-2-1-83-16,0-1-13 0,-2-3-89 0,0 2-18 15,-5-7-100-15,6 6-301 0,-6-6-409 0</inkml:trace>
  <inkml:trace contextRef="#ctx0" brushRef="#br0" timeOffset="5782.0724">30429 6394 49 0,'-7'-12'541'0,"5"0"-114"0,0 1-108 16,1 1 1-16,2-1-63 0,1-1 26 0,3-2-47 16,1 2 1-16,2-1-43 0,1 1-6 0,2 1-36 15,3 1-3-15,-2 2-25 0,4-1-12 0,-2 1-34 16,4 4-4-16,-4 1-26 0,2 2 2 0,-4 1-26 0,2 3 8 15,-2 0-19-15,-3 2 6 0,0 2-18 16,-5 3 10-16,-2 1-17 0,0-2 5 0,-4 4-20 16,-3 0 13-16,-2 1-9 0,-1-2 19 0,-2 5-17 15,-1-2 19-15,1-3-18 0,0-2 17 0,1 1 2 0,0-2-25 16,3 0 10-16,1-2-19 0,-1-2-12 0,6-5 5 16,-4 9-6-16,4-9-8 0,4 7 26 15,-4-7-16-15,13 4 31 0,-13-4-21 0,19 4 25 16,-3-2-22-16,2 1 28 0,0 1 2 0,2-1-3 0,2 2-1 15,1-2 2-15,-3 3-16 0,2-1 18 0,-2 1-1 16,-4-1-1-16,0 1 3 0,-2 0-3 0,-2 0-4 16,-3 2 18-16,-3-1-3 0,-1 0 5 15,-1 0-1-15,-4 0-5 0,-1 1-17 0,-4 1 20 16,0-1-24-16,-2 1 22 0,-4-1-22 0,0 1 23 0,1-1-28 16,-2-1 26-16,1-2-68 0,0 2-66 0,-1-1-89 15,3-4-73-15,0 2-118 0,9-4-390 0,-18 1-317 16</inkml:trace>
  <inkml:trace contextRef="#ctx0" brushRef="#br0" timeOffset="6032.1312">30749 6136 675 0,'0'-9'712'0,"0"0"-133"15,0 2-93-15,0 1-87 0,0 6-48 0,1-11-33 16,-1 11 0-16,6-8-1 0,-6 8-26 0,9-5-54 15,-9 5 11-15,17 1-25 0,-1 4-28 0,-1 1-31 16,7 2-17-16,3 5-26 0,0 1-12 0,8 5-30 16,-1 1 17-16,1 1-33 0,-1 4-8 0,-1 0-13 15,-2 1 16-15,-2 3-34 0,-3 2 19 0,-1 0-29 16,-4 1 18-16,-6 3-30 0,-4-4 16 0,-5 4-18 16,-4-2-43-16,-5 4-48 0,-8 3-73 0,-5 0-19 15,-5 0-83-15,-8 3-81 0,-7-2-104 0,-1 0-87 0,-4-6-185 16,-3 0-408-16,-4-2-747 0</inkml:trace>
  <inkml:trace contextRef="#ctx0" brushRef="#br0" timeOffset="7500.2711">28693 8315 402 0,'3'-12'485'16,"-2"2"-56"-16,0 0-25 0,1-1-13 0,-2 0-12 0,2 0-10 15,-2 1 6-15,-2-1 10 0,2 1-11 0,0 2-51 16,-2 1-28-16,1 0-63 0,1 7-39 0,0-12-52 15,0 12-11-15,-1-7-41 0,1 7 14 0,0 0-10 16,0 0 14-16,0 0-28 0,0 12-4 0,0-3-22 16,0 3-10-16,0 0-5 0,0 5-3 0,1 3-9 15,-1 1-4-15,0 4 7 0,0 1-21 0,0 3 9 16,3 0-27-16,-1 5-26 0,-1-7-43 0,2 0-9 16,-2-3-55-16,3 0-9 0,-3-5-53 15,3-2-52-15,-3 0-42 0,3-3-18 0,-2-4-18 0,0-2-38 16,-2-8-31-16,5 9 14 0,-5-9-5 0,0 0 37 15,7-6 3-15,-7 0 78 0,0-5 47 0,0-1 57 16,-2-5 31-16,-3-3 57 0,1-3 77 0,2-3 86 16,-2 2 72-16,0-2 44 0,0 2 35 0,2-1 23 15,-1 1 3-15,1 0 12 0,0 4 3 16,2 1 5-16,-1 0-3 0,1 2-5 0,0 4-17 0,1-1-30 16,-1 2-39-16,2 2-27 0,0-2-25 0,3 4-18 15,-1 1-10-15,3 2-11 0,0 1-11 0,3 2-10 16,-10 2-56-16,23 0 34 0,-7 2-42 0,0 3 39 15,2 1-50-15,3 2 45 0,0 2-52 0,5 3 48 16,0 0-47-16,-1 2 15 0,7 3-6 0,-2 1 31 16,-1 0-29-16,-1 3 20 0,-4-4-48 0,-1-1-9 15,-2 3-52-15,-2-3-58 0,-1 1-37 0,-4-2-49 16,-4-2-61-16,0 0-58 0,-3-2-47 16,-5-1-50-16,-2-2-455 0,-2-1-471 0</inkml:trace>
  <inkml:trace contextRef="#ctx0" brushRef="#br0" timeOffset="7664.8264">28849 8535 145 0,'-18'-4'561'0,"4"-1"-160"16,3 0-65-16,0 2-46 0,1-1-71 0,3-2 5 15,-1 1-45-15,4 1-42 0,1-1-63 0,0-3 35 16,3 8-60-16,3-12 26 0,2 3-57 0,5 1 35 16,1 2-58-16,4-6 1 0,3-1-17 0,7-1-4 15,1-1-49-15,8-1-35 0,0-2-45 0,4 0-46 16,-2-2-45-16,4 1-57 0,0-2-239 0,2-2-48 15</inkml:trace>
  <inkml:trace contextRef="#ctx0" brushRef="#br0" timeOffset="7881.7607">29471 8037 200 0,'11'-12'388'15,"-5"2"-96"-15,0 3 8 0,-3-1-62 0,-2 2 31 16,-1 6-57-16,-2-9 30 0,2 9-52 0,-12-6 18 16,12 6-33-16,-15-1 9 0,2 2-34 0,2 2-2 15,-2 1-43-15,-4 1 5 0,4 3-27 0,-1 0 2 16,1 3-27-16,1-1 12 0,2-1-22 0,0 3-4 15,3 2-5-15,1-2-1 0,2 3 1 0,1-3 4 16,3 1-6-16,3 0-1 0,2 0-1 0,1 2 1 16,4-3-9-16,3 1-3 0,2-2-3 0,2-1-3 15,4-1-7-15,0-1-15 0,1-2-26 0,2-2-24 16,3 0-40-16,-1-3-64 0,-1-1-81 0,-2 0-88 16,4 0-86-16,-5-1-493 0,-2 0-471 0</inkml:trace>
  <inkml:trace contextRef="#ctx0" brushRef="#br0" timeOffset="8071.969">29494 8425 63 0,'-11'11'557'0,"2"-1"-164"0,1-3-85 16,1 1-61-16,2-1-12 0,-1-1 19 0,4 0 17 16,2-6-6-16,0 0-25 0,1 6-32 0,-1-6-40 15,0 0-34-15,22-1-27 0,-11-3-23 0,5-2-15 16,2-1-11-16,3-1-16 0,2-1-8 0,5-1-55 15,0-2 1-15,2 0-105 0,4-4-20 0,-6 3-77 16,6-4-66-16,-2 0-68 0,0 0-86 0,-2 0-227 16,-7 0-179-16</inkml:trace>
  <inkml:trace contextRef="#ctx0" brushRef="#br0" timeOffset="8302.1234">29948 8003 384 0,'-6'-9'657'16,"1"1"-152"-16,1 0-36 0,-1 2-37 0,1-1-23 15,1 0-12-15,-1 2-13 0,4 5-24 0,-7-8-43 16,7 8-66-16,-4-10-51 0,4 10-40 0,-3-6-31 16,3 6-21-16,0 0-11 0,0 0-4 0,0 0-14 15,14 4-9-15,-7 1-10 0,0 0-12 0,4 3-6 16,0 1-8-16,1 1-14 0,0 0 6 0,1 4-7 16,-1 0-7-16,2 1-1 0,-1-1-6 0,-1 1-11 15,1-1-63-15,-1 1 6 0,-2-3-49 0,-1-2-74 16,0 2-73-16,0-2-60 0,-4-2-61 0,1-1-66 15,-1 0-37-15,-1-3-117 0,-4-4-297 0,0 0-460 16</inkml:trace>
  <inkml:trace contextRef="#ctx0" brushRef="#br0" timeOffset="8700.5917">29969 7996 271 0,'-11'-11'565'0,"2"0"-97"0,-2 1-69 15,3-1-13-15,0 1-9 0,-2-2-45 16,4-2-20-16,-1 1-19 0,2 0-22 0,1-1-31 15,2-1-29-15,1 2-38 0,2 0-34 0,1-1-33 16,4-1-22-16,3 4-17 0,0-1-12 0,6-1-15 16,3 3-5-16,-2-1-7 0,2 5-9 0,0-1-4 0,-1 3-8 15,-1 3-5-15,0 1 0 0,-3 3-6 16,0 2 0-16,0 1-4 0,-6 1-2 0,0 3 1 16,-4 0 0-16,-1 0 5 0,-3 2-3 0,-3-1 2 15,-1 2 2-15,-1-1-16 0,-2 0 20 0,2 1 0 16,-1-4-3-16,0 3 5 0,2-4-1 0,0-1-7 15,1 0-1-15,1-2 6 0,3-5 0 0,-1 11-4 16,1-11 5-16,6 9 2 0,2-4-5 0,3-1 2 16,2 3-3-16,4-1 3 0,3 0-3 0,2 2 7 15,1 0-5-15,-1-2-5 0,1 3 5 0,0-1 0 16,-2 1-1-16,-1 1-2 0,-1 0-5 0,-4-1 2 16,-3 3-1-16,-3-1 7 0,-4 0 0 0,-3 0 0 15,-2-1 4-15,-2 1-6 0,-5-2 6 0,-2 2-1 16,-5 0 1-16,-1-1-1 0,-4 1-2 0,-2-1 0 15,2-2-36-15,-4 0-103 0,0-3-150 0,1-1-183 16,2 0-737-16,-2-3-818 0</inkml:trace>
  <inkml:trace contextRef="#ctx0" brushRef="#br0" timeOffset="20799.0507">29706 10200 178 0,'0'0'288'0,"0"0"-74"15,0 0 0-15,-6-5-24 0,6 5 28 0,0 0-62 16,-4-5 29-16,4 5-57 0,0 0 40 0,-5-5-58 15,5 5-7-15,0 0 1 0,0 0-22 0,-4-7-11 16,4 7-1-16,0 0 1 0,0 0 6 0,-4-5-5 16,4 5-6-16,0 0-5 0,0 0-5 0,-3-6-2 15,3 6 0-15,0 0-3 0,-3-6 5 0,3 6-4 16,0 0-5-16,-5-5-8 0,5 5 8 0,0 0 7 16,-4-7-4-16,4 7 1 0,-5-5-8 0,5 5-3 15,-6-5-4-15,6 5 1 0,-7-7 11 0,7 7-4 16,-10-7-7-16,10 7-5 0,-9-7-1 0,9 7-1 15,-10-7-7-15,5 2 5 0,-3 2 12 0,2-1-3 16,-1 0-11-16,1 0-4 0,-3-1-3 0,1 2 1 16,1-2 3-16,-2 1 1 0,0 1-6 0,-1-1-3 15,1 1 0-15,-3-1 7 0,2 1-7 0,-2 1 1 16,0-1 4-16,-1 0 3 0,0 1 11 0,0-1 2 16,-1 2-6-16,0-2-7 0,0 2-4 0,-1 0 2 15,-1-1 13-15,1 1 1 0,1 1-6 0,-4 0 9 16,0 0 2-16,4 0 0 0,-2 0-4 0,2 0-7 15,-2 1-7-15,-2-1 3 0,2 3-5 0,-1-2-4 16,-1 2-4-16,0-2 1 0,2 3 0 0,-3-2-1 16,3 3 5-16,-3-3 0 0,1 1 5 0,0 2 12 15,-1-1-5-15,1 1-3 0,-3 2-2 0,0-1 0 16,2 0 3-16,-3 2-4 0,2-1-1 0,-1 0-2 16,1 1 3-16,-2 1-5 0,2 1 6 0,-1-1 5 15,-2 1 0-15,-2 2-3 0,2 0 2 0,-2 1-3 16,0-1 2-16,-1 2 5 0,-2 2-5 0,3-2 1 15,-5 4 4-15,-2 0-11 0,3 3 5 0,-2-4-32 16,2 6 39-16,1-2-26 0,-2 0 26 0,1 0-27 16,-1 2 7-16,2 1 1 0,0-1 3 0,0 0 4 15,1 2-38-15,1 0 60 0,-1 1 0 0,1 2 3 16,4-1 1-16,-1 2 2 0,-1-1 14 0,4 4-20 16,-1-3 15-16,3 1-20 0,0 3 14 0,1-1-18 15,1-1 13-15,2 4-15 0,-1-4 14 0,3 3-17 16,-2-1 6-16,4-1-10 0,2 0 4 0,-1-1-6 0,1 2-2 15,0 0 5-15,0 5-2 0,3-4 0 16,0 2-4-16,-1-2-2 0,2 1-3 0,0 1 0 16,1 0 5-16,-1 1 4 0,3 1 8 0,-1-2-1 15,0 0 2-15,1 1 3 0,0 1 1 0,1 0 13 0,1-1 4 16,0 0-2-16,1 0-2 0,0-2-4 0,1 2 0 16,-1-1-38-16,2-2 43 0,1 0-35 15,2 2 35-15,-1-2-36 0,-1 1 36 0,4 3-6 16,-2-6-5-16,4 6-5 0,-1-2 5 0,-1-6 3 0,3 5-5 15,-1-4-6-15,3 3 3 0,0-3-5 0,0-2-4 16,0 1 2-16,2-3-10 0,2 2 3 16,-2-3-3-16,0-2 1 0,5 4-5 0,0 0 0 0,-1-4 4 15,3 4-8-15,0-3 9 0,1 0-10 0,1 1 15 16,0-2-8-16,2 3 7 0,1-1-1 0,0-1-3 16,2 1 3-16,-1-1 2 0,0 0-3 0,2 0 3 15,0 0-4-15,-1-1 6 0,1-1-5 0,1 0-2 16,1-2 2-16,-2 0-1 0,0-3-3 0,1 1 2 15,-2-2-9-15,-3-3-1 0,3-1 6 0,-2-1-15 16,1 0 0-16,0-2 0 0,1-2 0 0,0-1 0 16,2 0 0-16,2-2 0 0,-1 2 0 0,0-5 0 15,4 3 0-15,1-2 0 0,-2 0 0 0,3-2 0 16,-1 2 0-16,1-3 0 0,1 0 0 0,0 0 0 16,1-3 0-16,-2 2 0 0,2 0 0 0,0-3 0 15,-1 1 0-15,-1 0 0 0,7-3 0 0,-4 1 0 16,-3-1 0-16,4 0 0 0,1 0 0 0,0-3 0 15,-3 1 0-15,3-2 0 0,-3 3 0 0,0-4 0 0,-1 2 0 16,1-3 0-16,-2 1 0 0,0-1 0 16,0-1 0-16,-2 0 0 0,-2 1 0 0,1-1 0 15,-5-1 0-15,2 1 0 0,-3 1 0 0,-2-4 0 0,0 3 0 16,0 0 0-16,-3-1 0 0,2-1 0 16,-3 2 0-16,3-2 0 0,-5 0 0 0,2-1 0 15,-1-1 0-15,0 0 0 0,-1 1 0 0,2 0 0 0,-2-4 0 16,0 1 0-16,-2-2 0 0,1 1 0 0,0-2 0 15,-1 3 0-15,3-7 0 0,-4 2 0 0,-3 2 0 16,2-3 0-16,0 1 0 0,-1 0 0 0,-2 0 0 16,0 0 0-16,-2-1 0 0,1 1 0 0,0 0 0 15,0 0 0-15,-3 0 0 0,0 0 0 0,-2 4 0 16,-1-4 0-16,-1 2 0 0,2 1 0 0,-2-1 0 16,-1 0 0-16,-1-2 0 0,0 1 0 0,2 0 0 15,-4-2 0-15,1 0 0 0,0 0 0 0,1 1 0 16,-2-3 0-16,-1 0 0 0,2 2 0 0,-1-2 0 15,-2-1 0-15,3 1 0 0,-2-2 0 0,0 1 0 0,0 1 0 16,-2-2 0-16,0 1 0 0,0-2 0 0,0 3 0 16,0-2 0-16,-2 2 0 0,0-2 0 15,0 3 0-15,-2-3 0 0,2 3 0 0,-2 0 0 0,1-2 0 16,-2 4 0-16,0-1 0 0,1-1 0 16,-2 1 0-16,-1 2 0 0,2-4 0 0,-1 5 0 15,-1-1 0-15,-1-2 0 0,1 3 0 0,-1 1 0 0,-1-5 0 16,1 3-8-16,-1 0-17 0,-2 0 11 0,1 1 11 15,1 0-12-15,0 2 12 0,-2-3-13 0,2 3 12 16,-2 1-13-16,0 0 20 0,1-1-17 0,0 2 20 16,-2 0-19-16,1-1 17 0,0 2-17 0,-1 0 17 15,1 2 1-15,-3-2 1 0,3 0-3 0,-1 3 2 16,0-2-5-16,1 1 2 0,-3 1 0 0,3 0-2 16,-1-2 3-16,0 3-2 0,-1-1-2 0,1 0-1 15,1 2 1-15,0 2-7 0,0-2 8 0,1 0 1 16,-2 2 0-16,1-2-17 0,1 2 20 0,-1-2-18 15,-1 2 17-15,1 0-20 0,-1 1 25 0,1-1-22 16,2 1 18-16,-3 0-16 0,1 0 19 0,2-2-19 16,-3 4 17-16,3-1-18 0,-2 1 17 0,1-3-19 15,0 4 22-15,1 0-17 0,0-1 16 0,0 0-16 16,0 3 20-16,0-4-21 0,-1 3 20 0,1 0-19 16,1-2 15-16,-2 2-22 0,3 0 9 0,-2 0-2 15,-1-1 6-15,-1 2 1 0,2-3-2 0,-1 3 2 0,0-2-3 16,0 2 0-16,-2-2-5 0,3 0 4 0,-2 1-4 15,-1-2 3-15,3 2 0 0,-1 0 1 16,-1-1 0-16,0 0-3 0,2 1 1 0,-3 1 6 16,3-2-1-16,-2 1 3 0,1 0-1 0,1 1-2 0,-1 1 2 15,-1-2-5-15,0 0 4 0,2 1 0 0,-2 3-4 16,1-3 3-16,-1 0-10 0,-1 1 0 16,1-1 5-16,-1 2-1 0,1 0 2 0,0-2 0 0,-2 2 3 15,3-1-2-15,-2 0 2 0,1 1 0 0,1 0 3 16,-1 1 0-16,1-3 0 0,-1 2 0 0,2-1 17 15,-3 2-19-15,3-1 11 0,0-1-10 0,-1 2 12 16,0-2-15-16,1 2 14 0,-1-2-15 0,10 3 16 16,-18-3-16-16,8 2 14 0,2-1-18 0,-1-1 2 15,1 1 5-15,8 2 18 0,-16-4-21 16,16 4 18-16,-17-3-18 0,17 3 18 0,-14-4-22 0,14 4 19 16,-14-3-22-16,14 3 25 0,-15-2-18 15,15 2 13-15,-15-4-15 0,15 4 17 0,-13-3-17 0,13 3 15 16,-13-4-17-16,13 4 18 0,-12-2-20 0,12 2 20 15,-10-3-16-15,10 3 17 0,-10-1-16 0,10 1 15 16,-10-3-17-16,10 3 19 0,-9-1-20 0,9 1 21 16,0 0-21-16,-13-3 18 0,13 3-14 0,-9-2 14 15,9 2-13-15,0 0 13 0,-13-2-14 0,13 2 18 16,-8-1-28-16,8 1 9 0,-10-3 2 0,10 3 4 16,-9-4 14-16,9 4-14 0,-9-2 10 0,9 2-12 15,-11-4 8-15,11 4-11 0,-10-4 18 0,10 4-21 16,-11-4 21-16,11 4-15 0,-10-5 12 0,10 5-14 15,-11-6 12-15,11 6-13 0,-11-6 17 0,11 6-21 16,-15-8 16-16,9 5-15 0,-1 0 19 0,-1 0-14 16,0-2 10-16,0 1-10 0,0-1 15 0,-2 1-17 15,1-1 14-15,2 0-16 0,-5 0 18 0,4-2-18 16,1 3 18-16,-2-4-16 0,-1 3 13 16,1 0-15-16,0-2-15 0,-1 2-45 0,1-2-30 0,-2 2-44 15,1 0-59-15,-1 1-43 0,0-3-90 0,-3 2-52 16,3 1-111-16,-2 3-97 0,2-2-61 0,0 1-761 15,-1 0-1024-15</inkml:trace>
  <inkml:trace contextRef="#ctx0" brushRef="#br0" timeOffset="21632.482">30636 9822 165 0,'0'0'226'0,"6"-4"-27"0,-6 4-9 0,0 0-19 16,6-8-1-16,-6 8-7 0,4-4-40 0,-4 4 35 15,0 0-43-15,3-7 41 0,-3 7-63 0,0 0 28 16,1-10-33-16,-1 10 45 0,0 0-44 0,-3-7 39 15,3 7-48-15,-2-8 5 0,2 8 34 0,-4-5-50 16,4 5 35-16,-6-8-36 0,6 8 15 0,-8-7-36 16,8 7 16-16,-10-6-16 0,3 3 27 0,7 3-20 15,-15-5 11-15,15 5-23 0,-17-1 15 0,17 1-28 16,-20 0 27-16,7 0-20 0,2 1 21 0,-2 2-12 16,0-1 15-16,0 2-7 0,-1 0 9 0,0 0-13 15,2 0 7-15,-1 2-14 0,2-1 11 0,1 0-11 16,1 2-4-16,0-2-4 0,-1 1-3 0,5 0 5 0,-1 2-1 15,0-2-6-15,3 2 3 0,-1 1-6 16,1-4-2-16,3 2-3 0,0 1-4 0,0 0 0 16,3 0 4-16,1 0-4 0,-1 1-5 0,3-1 1 15,1 2 2-15,2-2-3 0,0 2 9 0,0 0-11 0,4-2 0 16,0 2-3-16,-2-1 5 0,3 0-7 16,0 0 5-16,2-2 1 0,0 3 5 0,2-1-5 15,0 0 0-15,-3-1 2 0,2 1 8 0,-2-2-5 0,0 1 1 16,1-1 6-16,-1 0-6 0,-1 1 4 0,0-1-3 15,-2-1 4-15,-2 2-5 0,3-1 6 0,-4-1-13 16,-1 1 21-16,0-1-8 0,-1 0 17 0,-1 1-16 16,-2-1 23-16,-1 1-23 0,-1-1 21 0,-2 1-27 15,-2 1 18-15,-2-1-25 0,0-1 28 0,-4 0-35 16,1 1 28-16,-1 1 4 0,0-3 0 0,-3 2-1 16,-1-5-3-16,-1 5-6 0,0-2-1 0,0-2-12 15,-1 1 9-15,1-1-5 0,0 0-6 0,-1-2 1 16,1 0-5-16,-1-1 2 0,1-1-9 0,-1 0 8 15,2-3-4-15,-1 2-1 0,1-2 3 0,1 1-3 16,-1-2-1-16,3 1-5 0,0-1 5 0,1 0-9 16,1 2 4-16,1-1-12 0,-1-1-21 0,7 5-51 15,-10-7-51-15,10 7-75 0,-6-8-48 0,6 8-90 0,-4-6-32 16,4 6-115-16,0 0-67 0,0-10-399 16,0 10-551-16</inkml:trace>
  <inkml:trace contextRef="#ctx0" brushRef="#br0" timeOffset="23005.5266">30892 9971 85 0,'0'0'281'15,"-9"2"-43"-15,9-2-9 0,0 0-5 0,0 0-6 16,0 0-56-16,0 0 28 0,0 0-57 0,0 0 31 15,0 0-62-15,-6-3 35 0,6 3-56 0,0 0 28 16,0 0-34-16,0 0 35 0,0 0-52 0,0 0 42 16,0 0-42-16,0 0 28 0,0 0-37 0,0 0 39 15,0 0-36-15,0 0 35 0,0 0-25 0,0 0 27 0,0 0-21 16,0 0 27-16,0 0-25 0,0 0 20 16,-10-2-14-16,10 2 12 0,0 0-17 0,0 0 10 15,0 0-14-15,0 0 3 0,0 0-16 0,0 0 7 0,0 0-15 16,0 0 8-16,0 0-13 0,0 0 8 0,0 0-13 15,0 0 4-15,0 0-11 0,0 0 0 0,0 0-4 16,0 0 4-16,0 0-3 0,0 0 0 16,0 0-6-16,0 0 10 0,0 0-10 0,0 0 5 0,0 0-7 15,0 0-15-15,0 0 19 0,0 0-2 0,0 0 4 16,0 0-5-16,0 0 5 0,0 0-2 0,0 0-1 16,0 0 7-16,0 0-3 0,0 0-1 0,0 0 0 15,0 0 4-15,0 0-9 0,0 0-3 0,0 0-3 16,0 0-3-16,0 0 0 0,6-3-3 0,-6 3-2 15,0 0-2-15,0 0-3 0,9-2 4 0,-9 2-2 16,0 0-1-16,12-3 3 0,-12 3-4 0,0 0 0 16,11-1-2-16,-11 1 4 0,0 0 0 0,13-3-1 15,-13 3 5-15,7-2-8 0,-7 2 1 0,0 0 4 16,13-3-1-16,-13 3 1 0,7-2-1 0,-7 2-1 0,0 0 0 16,11-4 3-16,-11 4-5 0,0 0 2 15,8-2 0-15,-8 2 5 0,0 0-6 0,0 0 0 16,8-2 2-16,-8 2-2 0,0 0-2 0,0 0 0 0,0 0 6 15,0 0-6-15,8-4 0 0,-8 4-2 0,0 0 4 16,0 0-4-16,0 0-2 0,0 0 4 0,0 0-5 16,0 0 0-16,9-1-3 0,-9 1-10 0,0 0-22 15,0 0-24-15,0 0-18 0,11-3-40 0,-11 3-22 16,0 0-47-16,11-2-21 0,-11 2-67 0,0 0-33 16,10-3-42-16,-10 3-74 0,0 0-450 0,9-4-435 15</inkml:trace>
  <inkml:trace contextRef="#ctx0" brushRef="#br0" timeOffset="23585.2623">30963 10023 28 0,'0'0'40'0,"0"0"-4"0,0 0-10 0,10-4 5 15,-10 4-12-15,0 0-2 0,0 0-1 16,9-2 8-16,-9 2 17 0,0 0-12 0,0 0 5 0,0 0 7 16,0 0 8-16,9-3 5 0,-9 3 5 0,0 0 10 15,0 0-10-15,0 0-6 0,0 0-2 16,6-3-7-16,-6 3 0 0,0 0 9 0,0 0 0 0,5-4-4 15,-5 4-3-15,0 0 1 0,4-6 2 0,-4 6 5 16,0 0-6-16,4-7 10 0,-4 7-9 0,2-6-3 16,-2 6 13-16,2-6-1 0,-2 6 0 0,0 0 3 15,-2-9-1-15,2 9 0 0,0-6-4 0,0 6 8 16,0 0-46-16,-6-8 25 0,6 8-34 0,0 0 40 16,-10-5-29-16,10 5 39 0,0 0-43 0,-12 0 38 15,12 0-44-15,-10 2 40 0,10-2-38 0,-9 3 52 16,9-3-53-16,-9 6 38 0,9-6-49 0,-6 6 42 15,6-6-46-15,-8 7 42 0,8-7 8 0,-4 7-39 16,4-7 50-16,-2 8-44 0,2-8 47 0,0 0-50 0,2 7 43 16,-2-7-44-16,0 0 35 0,12 4-48 15,-12-4 46-15,11-2-54 0,-11 2 45 0,12-2-45 16,-12 2 42-16,14-3-48 0,-6-1 48 0,-1-1-46 16,-3 2 40-16,4-2-45 0,-8 5 48 0,7-8-44 0,-7 8 37 15,6-7-44-15,-6 7 45 0,0-9-47 0,0 9 47 16,-4-5-41-16,4 5 43 0,-9-3-49 15,9 3 52-15,-14-2-49 0,14 2 45 0,-16 2-44 0,6 1 42 16,1-1-39-16,3 1 9 0,-2 1-139 0,2 1-86 16,2-2-170-16,-1 5-228 0,5-8-144 0</inkml:trace>
  <inkml:trace contextRef="#ctx0" brushRef="#br0" timeOffset="28601.6744">28767 10542 124 0,'0'0'288'0,"0"0"-37"0,0 0-73 16,-2-8 20-16,2 8-41 0,0 0 8 0,0 0-33 16,0 0-5-16,-4-6 5 0,4 6-20 0,0 0-10 15,0 0-15-15,0 0-6 0,-5-6 4 0,5 6-1 16,0 0-1-16,-4-3-7 0,4 3 3 0,0 0-2 16,0 0-7-16,0 0 8 0,-9-3 7 0,9 3 8 15,0 0 5-15,0 0 1 0,-13-1-4 0,13 1-4 0,0 0 4 16,-11-1 1-16,11 1 1 0,0 0-7 0,-14 0-11 15,14 0-5-15,-14 0 4 0,14 0 3 16,-15 0 7-16,15 0-26 0,-17 2-7 0,6 0 2 0,0-1 2 16,-2 2-17-16,3-1 9 0,-3 1 21 0,0-1-31 15,-2 3 1-15,2 0-6 0,-1-2-6 0,0 0 16 16,0 3 7-16,-1-1-38 0,0 0 52 0,0 1-35 16,0 1 45-16,2-1-43 0,-1 2 54 0,-1 0-48 15,1-3 6-15,0 4 2 0,0-2 2 0,0 2-1 16,1 0 7-16,2 0 10 0,-2 0-9 0,2 0 2 15,-1 1 9-15,1 1 47 0,1 0-63 0,-1 1 43 16,3-1-52-16,-1 1 42 0,0 1-53 0,1-1 49 16,3 1-53-16,-2 0 52 0,-1 0-39 0,4 1 45 15,-2 1-50-15,2-2 45 0,0 1-46 0,0-1 35 16,2 3-20-16,-1-2 12 0,-1 0-38 0,3-1 43 16,-1 2-45-16,0-1 38 0,2-1-50 0,0 1 41 15,-1 1-40-15,0 0 46 0,2-2-40 0,0 2 39 16,-1 2-44-16,2 0 37 0,0-1-44 0,2 1 39 0,0 0-41 15,-1 0 23-15,3-3-30 0,-1 3 35 16,1-2-41-16,-1 2 8 0,4-2 3 0,-2-1 6 16,2 0 1-16,3 1 8 0,-1-1 1 0,0-3-4 0,2-1 0 15,0 3-1-15,3-4 5 0,-2 2-8 0,4-2 1 16,-1 1 7-16,1-2 3 0,2 2-1 0,-2-2 5 16,1 0-9-16,-1 1 0 0,4-1 4 0,-2-1 2 15,2 0 4-15,-3 0-4 0,4 1-2 0,-1-3-1 16,0 3-1-16,1-4-5 0,0 1-2 0,-1 2-3 15,2-4 5-15,0 1-5 0,-2-2-1 0,-1-1-2 16,1 0-3-16,0 1 5 0,1-2 2 0,0-2-9 16,1 1 3-16,2 0-1 0,-1-3-1 0,1 1 1 15,-2-2-1-15,0 0 1 0,-1-2 4 0,0 2-9 16,-1-1 1-16,-1 0 1 0,-1-3 0 0,0 2 6 16,-2 0-4-16,1-4 20 0,-1 2-26 0,-1 0 22 15,-1-1-23-15,0-3 20 0,-1 4-20 0,-2-4 19 16,1 1-23-16,-4 0 23 0,1 0-24 0,-1-2 27 15,-1 2-27-15,-2-2 16 0,1-1-19 0,-2 1 26 16,2-1-26-16,-3 3 21 0,0-3-23 0,-2 1 26 16,1-1-30-16,-1 1 30 0,0 0-27 0,-2-2 27 0,0 2-25 15,1-2 26-15,-1 3-21 0,-1-2 23 0,0 0-29 16,0 4 27-16,-1-4-28 0,-2 1 30 16,3-3-27-16,-1 0 22 0,-2 2-30 0,1 1 30 0,-2-3-34 15,3 1 38-15,-2 2-30 0,-2-2 25 0,1 1-24 16,0 1 29-16,-1-1-27 0,0 1-1 0,0-1 5 15,-1 4 5-15,1-1 0 0,-2-3 8 0,0 5-10 16,0-3 4-16,-2 2 2 0,3 0 25 0,-2-1-34 16,-1 3 30-16,2-3-30 0,-3 5 23 0,2-5-25 15,-1 4 29-15,0 1-29 0,-1-2 28 0,1 0-32 16,0 1 34-16,-3-2-27 0,3 2 25 0,0-3-34 16,-3 4 33-16,1-3-31 0,2 2 31 0,-3-1-37 15,1 0 32-15,0 1-32 0,-1-2 31 0,-1 2-38 16,2-1 17-16,-2 2-49 0,-2-3 36 0,0 5-64 15,-3-4 34-15,0 0-64 0,-3 3 18 0,2-3-29 16,-4 4-23-16,0 0-28 0,0 0-71 0,1 0-51 16,-3 3-50-16,3 1-2 0,-1 1-103 0,1 0-27 15,-3 1-84-15,1 2-44 0,-1 2-354 0,2 1-558 16</inkml:trace>
  <inkml:trace contextRef="#ctx0" brushRef="#br0" timeOffset="29817.1009">28894 11833 161 0,'0'0'371'15,"-7"-7"-94"-15,7 7-34 0,-8-5-13 0,8 5-18 16,-11-7-31-16,5 5 22 0,-4-2-36 0,3 0 39 16,0 1-64-16,-1 0 35 0,-2-1-60 0,1 3 35 15,0-1-52-15,-4 1 51 0,13 1-55 0,-19-1 45 16,19 1-36-16,-23 1 32 0,11 0-58 0,0 1 38 16,0 1-48-16,-2-1 26 0,3 2-48 0,-2 2 64 15,-1 0-46-15,0 0 55 0,0 0-47 0,-2 4 48 16,1 0-59-16,-2-1 5 0,2 5-5 0,0-2-3 15,-1 1 5-15,1 3 4 0,0-1 1 0,-1 2 1 16,1 3-7-16,1 1-40 0,-1 1 44 0,0-2-53 0,1 2 63 16,4-3-48-16,1 1 64 0,-1-1-64 15,2 2 59-15,1-1-60 0,-1-1 64 0,2 2-57 16,1-1 64-16,1 1-14 0,0 0-20 0,1-3-36 16,1 2 48-16,0-1-1 0,0 1-4 0,0-2 2 15,4 3-8-15,-2-2-8 0,1 0-2 0,0 1-11 16,3-1-7-16,-1 3 0 0,1 0-6 0,0-2-2 15,1 2 0-15,1-2-6 0,3-1-1 0,-1-1-2 0,-1 1-1 16,5-1 2-16,-2-2 0 0,0 1-1 0,4 0-39 16,-1-4 45-16,0 1-39 0,2 0 45 0,-1 0-39 15,2-3 50-15,0 0-50 0,2-1 40 0,-1 0-46 16,1-2 43-16,-1 3-44 0,4-5 43 0,-3 2-46 16,0-3 43-16,-2 2-45 0,4-2 41 0,-1-1-42 15,-1 0 44-15,2 0-40 0,0-2 38 0,0 0-34 16,-1 1 33-16,1-1-41 0,1-2 38 0,-1 1-36 15,-1-2 37-15,2 1-44 0,-1-2 43 0,2-1-37 16,-3 1 38-16,1-2-43 0,2-1 45 0,0 0-5 16,0-2-3-16,-1 1-4 0,1-2-3 0,-1 0-15 15,0-1 18-15,-1 1-3 0,-1-2-2 0,1-1-2 16,-2 1-2-16,1-1 0 0,-1-2 0 0,-3 3-1 16,3-3 1-16,-4 1 1 0,0 1-1 0,-1-2 2 15,-4-1-2-15,2 4-10 0,-1-3 12 0,-1 0 2 16,-1-2-4-16,-1 3 2 0,-1-3-2 0,-1-1 0 15,1 2 1-15,-3-3-1 0,2 2 1 0,-2-2-2 0,-2 1 1 16,3-1-2-16,-3-1-34 0,1 1 41 0,-2 0-40 16,1 0 45-16,-1 0-37 0,0 0 40 0,-1 0-40 15,-1-2 42-15,2 1-42 0,-2 1 46 0,-1 1-40 16,1-3 37-16,-3 1-41 0,1 1 44 0,-1-1-5 16,-1 2-1-16,1 0-5 0,-1-3-2 0,-3 3-3 15,3 0 2-15,-1 1-2 0,-2 1 0 0,2-1-3 16,0 1 0-16,-2 2 0 0,2-2 0 0,-3 1 1 15,-1-1-2-15,3 2-1 0,-3-1 1 0,3 2-1 16,-3-3-3-16,-1 3 2 0,1-2-2 0,-1 0-1 0,-4 0 1 16,2 4-2-16,-2-4 0 0,-1 2-2 0,0 1 7 15,0 1-2-15,-1-3-1 0,-1 4 1 16,-1-2-1-16,1 2-1 0,-2-2 1 0,0 3 0 16,1 1 2-16,-1-1-5 0,-1 1-2 0,0-1 0 0,2 5-2 15,-1-2-16-15,1 2-15 0,-1 1-19 16,0 0-32-16,1 1-32 0,1 1-34 0,-2 1-63 15,3-1-70-15,0 4-30 0,2-1-112 0,0 1-20 16,2 2-73-16,1-2-111 0,4 2-451 0,1-1-706 0</inkml:trace>
  <inkml:trace contextRef="#ctx0" brushRef="#br0" timeOffset="30800.1321">30133 11197 131 0,'-2'-6'306'0,"-2"0"-45"0,4 6-56 0,-8-10-9 16,3 7-11-16,5 3-7 0,-8-9 3 0,8 9-5 15,-14-5 6-15,14 5-16 0,-12-3 8 0,12 3-18 16,-14-2-2-16,14 2-14 0,-14 0-1 0,14 0-1 16,-16 4-14-16,16-4-13 0,-14 5 3 0,6-2 2 15,2 4 0-15,-3-3-2 0,4 2-6 0,-1 2-59 16,-1-1 38-16,3 3-37 0,-1 0 73 0,0-1-61 16,1 1 48-16,0 2-51 0,3 5 5 0,-3-3-8 15,3 1-3-15,-2 2 4 0,2 1 0 0,1 0 0 16,0 2-12-16,0-2-1 0,0 2 37 0,0 1-55 15,3 4 50-15,-1-1-56 0,0-2 30 0,0 3-36 16,3-1 48-16,2-2-33 0,0-1 42 0,1-1-27 16,0 0 29-16,3-2-25 0,1-1 1 0,-1-1-3 0,6 0 18 15,-3-2-25-15,1-2 17 0,2 2-22 0,-1-3 11 16,1 0-23-16,2 0 17 0,0-2-17 16,-1-1-1-16,-1-1-10 0,2 0 17 0,0-3-17 0,0 2 12 15,-1-2-8-15,0-2 6 0,0 0-19 0,1-1-10 16,0 0 14-16,-1-1 13 0,1-1-14 0,2-2 10 15,-3 1-15-15,1-2 13 0,-1 1-16 0,1-3 13 16,1-1-15-16,-3 2 10 0,2-4-10 0,-5 2 12 16,4-2-13-16,-2 0 14 0,0-2-15 0,-3 2 15 15,0-1-11-15,-2-1 3 0,1-1-7 0,-1 0 16 16,-2 1-16-16,1-1-3 0,-3-2 6 0,-1 1-1 16,3-1 2-16,-4 1 1 0,1-2-2 0,0 3 1 15,-4-2-1-15,2 0 8 0,-3-1-7 0,2 1 2 16,-2 2-2-16,-1-3-1 0,0 0 1 0,0 2 3 15,-2-3-3-15,0 0 0 0,0 1-1 0,-1 1 1 16,-1-1 16-16,0 1-18 0,-2-1 13 0,1 3-15 16,1-3 17-16,-2 2-19 0,-1-2 18 0,0 4-18 0,-1-3 18 15,-1 1-21-15,0 1 18 0,0 0-15 0,0-1 17 16,0 3-16-16,-1-2 15 0,1-1-9 16,0 1 2-16,-2 0-6 0,1 3 12 0,1-2-15 0,-3-1 15 15,3 3-9-15,-1-2 10 0,-1 2-15 0,0 0 16 16,2 1-17-16,-3-1 17 0,1 1-17 0,2-1 13 15,-3 2-12-15,1 2 8 0,0-1-8 0,-2-1 15 16,0 3-16-16,-1-1 16 0,1 0-15 0,-2 0 15 16,0 2-15-16,-2 1 15 0,1-1-15 0,-5 0 12 15,4 1-7-15,-4 0 1 0,-1 2-8 0,-1 0 17 16,3 1-16-16,-3 0 15 0,-2 2-16 0,0-1 14 16,-1 1-16-16,3 0 12 0,0 2-49 0,0 0-39 15,2-1 2-15,3 2-98 0,0-2-14 0,1 3-122 16,1-1-26-16,1 3-85 0,0-1-57 0,2 1-48 15,1 1-468-15,1 1-605 0</inkml:trace>
  <inkml:trace contextRef="#ctx0" brushRef="#br0" timeOffset="31681.3349">30223 12158 435 0,'0'0'400'0,"-8"-7"-80"15,2 2-29-15,6 5-2 0,-11-7-21 0,11 7-60 0,-13-5 53 16,5 1-70-16,-1 3 35 0,-1-2-64 0,1-1 13 16,-2 3-60-16,-1 0 32 0,0 1-56 15,1 0 51-15,-2 1-42 0,1 1 47 0,-3 1-70 16,2 0 10-16,-1 2 8 0,0 2-6 0,1-1-6 0,-1 2 3 15,1 2 2-15,1 1-13 0,0 2-9 0,-2 2-4 16,4 0-11-16,-2 1 5 0,2 1 0 0,1 1-13 16,2 1-3-16,-1 4-4 0,0-3-5 0,3 1-7 15,1-1 0-15,2 2 10 0,-1-3-1 0,2 0 6 16,0 2 3-16,1-3-3 0,1 2 11 0,0-1-3 16,3 3 3-16,0-2 3 0,1 1-1 0,3-2-5 15,-1 1-5-15,1 0 1 0,2-2 6 0,0-1-6 16,3 0 0-16,0 0-3 0,0-2-3 0,3 2-6 15,-3-2 3-15,6-1-4 0,-3-1-3 0,1 0-5 16,2-1 5-16,0-2-7 0,0 0-3 0,0-1 3 16,1-1-8-16,-3-3 0 0,2-1-1 0,0-1 2 15,-1-1-9-15,1-1 5 0,2 2-5 0,-3-3-1 0,2 0-1 16,-2-3 3-16,3 0-6 0,-2 1 3 0,-1-1-1 16,1-2 0-16,0 0-1 0,-2 0 0 15,0 0 8-15,-1-2-10 0,0-1 3 0,-2-1-2 16,2 1 1-16,-3-1 1 0,0 0 2 0,0-1 8 0,-2-2-13 15,-1 0 8-15,0 0-7 0,-2-1 16 0,1-1-10 16,-3 1 15-16,-1-1-17 0,0-2 12 0,-1 0-7 16,0 0 18-16,-1 2-10 0,0-3 1 0,-3 2-5 15,0-2 6-15,0 1 11 0,0 3 0 0,0-3 0 16,-3 1-3-16,1-2-6 0,0 2 2 0,-1 1 5 16,1-1 2-16,-2 2 0 0,0-2-4 0,-1 2-4 15,1-1-4-15,-2 2-2 0,-1-1 0 0,3 1-2 16,-1-2-2-16,-3 2-40 0,2 0 45 0,-1 0-42 15,-1-1 48-15,1 1-7 0,-3 0-3 0,3 0 2 16,-2 1-3-16,0 0-2 0,-3-1 0 0,3 2-2 16,-3-1-1-16,1 1 1 0,0-1-4 0,-3 3 1 15,1-2-7-15,-1 2 9 0,-2-1-5 0,1 2-1 0,0-1-1 16,-2 2-1-16,-1-2-2 0,-1 1 3 16,4 2-3-16,-2 2-4 0,-2-3-2 0,4 2-5 15,-3 0-35-15,0 1-34 0,0 1-45 0,1 0-86 16,-2-2-120-16,0 1-72 0,0 2-179 0,-3-2-135 0,2 2-636 15,-1-2-959-15</inkml:trace>
  <inkml:trace contextRef="#ctx0" brushRef="#br0" timeOffset="38598.369">21903 15162 56 0,'0'0'296'0,"0"0"-46"16,0-7-23-16,0 7-11 0,0 0-21 0,0 0-7 15,-4-7-44-15,4 7 29 0,0 0-50 0,0-7 50 16,0 7-59-16,0 0 46 0,-1-7-52 0,1 7 41 16,0 0-47-16,-2-8 34 0,2 8-31 0,-1-6 28 15,1 6-33-15,-2-7 10 0,2 7-20 0,-4-5 14 0,4 5-30 16,-7-6 7-16,7 6-13 0,-9-7 15 15,9 7-5-15,-15-3 10 0,15 3-9 0,-15-4 9 16,3 4-18-16,12 0 11 0,-24 0 1 0,11 2 0 0,2 0-11 16,-3 1 2-16,-2-1-8 0,2 4-4 0,0 0 0 15,0-2-10-15,0 3-5 0,0-1-6 0,1 2-10 16,4-1 1-16,-2 2-9 0,2-1 2 0,1-1-4 16,3 0 4-16,0 1 1 0,1-1-1 0,4 1 0 15,0 1-5-15,0-2 0 0,4 1-7 0,1-1-2 16,3 0 2-16,1 1 3 0,2 1-8 0,3-2 0 15,0-1-1-15,4 3-2 0,1-1-2 0,-1 0-2 16,3 0 3-16,-2 1-1 0,1-1-2 0,-1 1 0 16,1 0-4-16,-1 0 3 0,0 1 0 0,-4 0 4 15,2 0-9-15,-2 2 0 0,-3-2-14 0,-2 0 13 16,-1 1-9-16,-3 0 16 0,1-1-12 0,-5 0 14 16,1 0-13-16,-3-2 14 0,-3 2-9 0,1-1 8 15,-6 0-11-15,3-1 17 0,-3-2-13 0,-2 2 10 16,-1-4-11-16,-1 1 13 0,-2 0-13 0,1-4 17 15,0 0-22-15,-3-1 18 0,-1-2-13 0,1-3 8 16,-1 0-38-16,4-2-50 0,0 0-40 0,-2-3-65 16,5-1-39-16,0 2-77 0,3-2-9 0,2-1-89 0,3 4-48 15,0-3-482-15,2 1-512 0</inkml:trace>
  <inkml:trace contextRef="#ctx0" brushRef="#br0" timeOffset="39098.7923">22676 15065 72 0,'0'0'295'0,"0"0"-32"0,0 0-14 15,0-8-16-15,0 8-8 0,0 0-14 0,-3-6 11 16,3 6-64-16,-1-5 45 0,1 5-63 0,0 0 21 16,-8-5-58-16,8 5 36 0,-8-4-22 0,8 4 32 15,-11-1-26-15,11 1 22 0,-16 0-23 0,16 0 19 0,-18 1-12 16,5-1 2-16,0 3-15 0,2-2 10 0,-6 4-6 15,4-1-9-15,-5 0-22 0,4 1-5 0,-4 2-15 16,4 1-3-16,-2 0-4 0,2 0-2 0,-2-1-3 16,3 4-4-16,2-3-6 0,0 2-6 0,2 1-2 15,-2-1-5-15,5 1-7 0,0 1-2 0,2 0-2 16,1-1 1-16,2 0-1 0,1 0-4 0,1-1-4 16,4 1 4-16,-1-2-2 0,5 1 0 0,1 0-6 15,2-1 3-15,1-1-9 0,2-2 2 0,-1 0 6 16,5 0-11-16,-2-2-5 0,2-3-3 0,0 3 1 15,-1-1-13-15,4-2-15 0,-2-1-17 0,-2 0-22 16,3 1-49-16,-2-1-33 0,-1-1-33 0,1 1-34 16,-5 0-46-16,0 0-42 0,-3 0-33 0,-11 0 8 15,22 1-47-15,-22-1-60 0,12 1-265 0,-12-1-209 0</inkml:trace>
  <inkml:trace contextRef="#ctx0" brushRef="#br0" timeOffset="39338.1147">22510 15502 453 0,'-12'7'383'0,"2"-3"-40"0,2 2-28 16,-2-2-10-16,4 1-14 0,-1-3-13 0,2 1-27 15,5-3-22-15,-11 7-27 0,11-7-24 0,-8 3-24 16,8-3-9-16,0 0-5 0,-4 7-4 0,4-7-11 16,0 0-9-16,9 3-14 0,-9-3-29 0,14 0-1 15,-14 0-14-15,18 0-14 0,-5-3-14 0,0 3 1 16,3-2-10-16,2-1-4 0,0-1-4 0,0 0 7 15,1 0-14-15,4-1 2 0,0 0-10 0,-2-2 3 16,2 2-49-16,0-2-47 0,-3 2-87 0,1-1-36 16,-2-1-105-16,1 1-44 0,-3-1-83 0,-1-2-447 15,0 3-460-15</inkml:trace>
  <inkml:trace contextRef="#ctx0" brushRef="#br0" timeOffset="39730.5882">23257 14947 47 0,'0'0'700'0,"0"-11"-131"16,0 11-143-16,-4-11-28 0,4 11-56 0,-3-9 1 15,3 9-2-15,-4-5 1 0,4 5-20 16,-3-7-44-16,3 7-21 0,0 0-40 0,-7-3-26 0,7 3-16 15,0 0-15-15,0 0-5 0,-4 6-7 0,4-6-1 16,1 9-10-16,0-2-8 0,3 0-2 0,0 1-6 16,0 1-12-16,1 2-7 0,1-1-6 0,1 4-10 15,2 0-9-15,-2 1-9 0,2 0-11 0,1 1-1 16,-2 1-10-16,0 2-8 0,1-2-3 0,0-3-7 16,-2 3-3-16,0-2-4 0,-1-1-5 0,2-1-3 15,-2 0 2-15,-1-1-6 0,-1-1 0 0,1-3-7 16,-1 0 6-16,1 1-4 0,-2-2 0 0,-1-2-4 15,-2-5-8-15,4 9 2 0,-4-9-10 0,5 9-24 0,-5-9-42 16,4 7-30-16,-4-7-85 0,0 0-56 0,0 0-91 16,0 8-78-16,0-8-53 0,0 0-55 0,0 0-63 15,-13-4-59-15,13 4-367 0,-12-5-627 16</inkml:trace>
  <inkml:trace contextRef="#ctx0" brushRef="#br0" timeOffset="40013.7149">23012 15015 497 0,'-8'-7'426'0,"2"2"-4"0,0 2-82 0,-1-2 27 16,7 5-38-16,-6-9-1 0,6 9-28 0,-7-6 0 16,7 6-32-16,-6-6-30 0,6 6-39 0,-4-6-36 15,4 6-23-15,3-6-19 0,-3 6-11 0,7-7-19 16,-7 7-8-16,13-8-19 0,-4 6-3 0,4-3-18 15,0 1-1-15,2-2-14 0,-1 1-3 0,5-1-7 16,-3 0 8-16,1 1-22 0,5-1 13 0,-4 0-12 0,4 0 8 16,-2-1-12-16,1-1 9 0,-2 3-12 15,-1 2 9-15,-2-3-12 0,2 0 6 0,-2 2-22 16,-1 0-37-16,-2 0-47 0,-1 0-69 0,-1 1-42 16,-2 1-91-16,1 0 8 0,-10 2-88 0,13-3-59 0,-13 3-514 15,11 0-546-15</inkml:trace>
  <inkml:trace contextRef="#ctx0" brushRef="#br0" timeOffset="40503.4615">23903 15076 337 0,'0'0'630'0,"0"0"-81"15,10-3-81-15,-10 3-8 0,0 0-29 0,0 0-2 16,7-4-11-16,-7 4-38 0,0 0-53 0,0 0-90 15,0 0-12-15,0 0-31 0,0 0-11 0,10 2-8 16,-10-2-24-16,2 8-18 0,-2-8-20 0,1 9-21 16,1-2-27-16,-2 0-2 0,0 0-24 0,-2 3 1 15,1 0-24-15,0-1 1 0,-2 3-65 0,1-3-47 16,-1 2-132-16,2-1-70 0,-2 0-114 0,1-1-86 16,0-1-153-16,4-3-596 0,-2-5-854 0</inkml:trace>
  <inkml:trace contextRef="#ctx0" brushRef="#br0" timeOffset="40830.8312">24174 14830 543 0,'0'-12'519'0,"0"3"-78"0,-2 0-53 0,2 2 12 15,0 0-59-15,-1 0 8 0,0-1 6 0,1 1 1 16,0 7-18-16,-3-10-47 0,3 10-61 0,0-10-51 16,0 10-33-16,-1-7-25 0,1 7-1 0,0 0 12 15,0 0-17-15,0 0 4 0,0 8-11 16,0-8-12-16,1 13 5 0,2-3-10 0,-1 1-10 0,0 1-9 16,0 1-15-16,3 1-5 0,-2 3-11 0,2-1-8 15,-1 0-4-15,0 0-5 0,1 1-5 0,0-1-9 16,2-2-6-16,-3 3-2 0,3-2-33 0,-2-1-48 15,1-2-36-15,-1 1-76 0,0-3-85 0,2-1-64 16,-3 0-90-16,-2-1-23 0,3-3-98 0,-2 2-70 16,-3-7-384-16,5 5-605 0</inkml:trace>
  <inkml:trace contextRef="#ctx0" brushRef="#br0" timeOffset="41247.4023">24163 14898 238 0,'-6'-12'525'0,"-1"1"-75"15,1 3-85-15,2-4 5 0,-1 2-41 0,3-2-24 16,0-2-32-16,1 4-8 0,2-4-31 0,1 2-14 16,0-1-44-16,5 0-29 0,0 0-29 0,2 3-18 15,1-1-8-15,4 2-1 0,-1 0-13 0,0 4-12 16,4 0-5-16,-1 1-12 0,-2 3-5 0,-1 1-6 16,1 3-7-16,0 0-3 0,-1 3-5 0,-3 0-2 15,-1 4-7-15,0-1 0 0,-5 1-6 0,-3 3-1 16,0-1-3-16,-2 1-1 0,-1 0-3 0,-2 2 3 15,-4-2-5-15,2 0 1 0,-1 1 0 0,1-4 2 16,-2 1-2-16,3-3 3 0,0 1 3 0,1-3-3 16,-1-1-1-16,3 2-5 0,2-7-22 0,-3 8-19 15,3-8-17-15,0 0 12 0,8 5-2 0,-8-5 11 16,14 4-1-16,-3-2 5 0,-2 0-5 0,5 1 16 0,0 0-6 16,3 1 14-16,-2 2-6 0,-1-1 15 0,2 1-10 15,-2 1 11-15,-2 1-7 0,0-2 12 16,-2 5-6-16,-1-2 8 0,-4 0-12 0,-1-1 14 0,-1 3-9 15,-2-1 14-15,-2 0-13 0,-3-2 12 0,1 2-10 16,-3-2 12-16,-2-1-13 0,1 0 14 16,-2 0-15-16,1-2 10 0,-1 0-11 0,-2-1 12 0,1-1-28 15,1-3-55-15,9 0-111 0,-15 2-46 0,15-2-142 16,-14-5-90-16,8 1-423 0,1 1-453 0</inkml:trace>
  <inkml:trace contextRef="#ctx0" brushRef="#br0" timeOffset="41915.045">24485 14818 631 0,'1'-6'611'0,"-1"6"-104"15,2-12-84-15,-2 12-48 0,2-5-64 0,-2 5-17 16,0 0 7-16,0 0 10 0,0 0-15 0,0 0-35 0,0 0-48 16,7 2-34-16,-5 5-31 0,4-2-24 15,-1 4-31-15,2-1-11 0,2 2-20 0,-1 0-8 16,3-1-7-16,-2 4-8 0,2-4-8 0,1 1-11 15,0 0 2-15,-2-3-10 0,3 1-5 0,-2-1-6 0,-3-2-1 16,2 0-1-16,-1-1-5 0,0-1 6 0,-9-3-8 16,13 0 1-16,-13 0 3 0,10-3 1 0,-10 3-1 15,9-9-2-15,-4 3 2 0,-2-1-4 0,-1-2 6 16,-1-1 0-16,2 1 5 0,-2-1-6 16,2 1 3-16,-2 0-1 0,0 2-2 0,2 2-1 0,-3 5-9 15,4-11 13-15,-4 11-10 0,5-7 4 0,-5 7 4 16,10-4-3-16,-10 4 2 0,12 3-7 0,-12-3 10 15,16 5-13-15,-7-1 17 0,2-1-3 0,1 4 3 16,1 0-22-16,0-2 25 0,0 4-4 0,2-3-17 16,-2 1 22-16,0 2-22 0,2-5 24 0,-2 3-4 15,1-3-1-15,-3-1-5 0,2 0-14 0,-3-1 21 16,2 0-19-16,-12-2 24 0,19-2-24 0,-19 2 24 16,15-5-31-16,-7 1 30 0,-3-2-22 0,-3 2 23 0,1-5-5 15,-2 0 3-15,-3 0-6 0,-1-4 0 16,-3-2-2-16,-4-3 1 0,1-2-2 0,-8-3-5 15,4-1 8-15,-7-4-7 0,-1 1-33 0,2-1 44 0,0 6-39 16,1 0 39-16,0 1-33 0,2 2 44 0,2 4-32 16,1 0 38-16,-1 2-38 0,4 2 35 0,-1 1-44 15,1 3 44-15,1 0-42 0,3 2 40 0,-1 2-40 16,7 3 40-16,-10-5-42 0,10 5 33 0,0 0-47 16,0 0 19-16,-9 5-63 0,9-5 6 0,5 7-29 15,-1-2-26-15,1 0-21 0,3 2-21 16,-2 1-12-16,3-1-10 0,1 3 41 0,1-2-10 0,-2 2 64 15,-2-1-4-15,2 0 39 0,0-1-11 0,-5-1 42 16,3 0-21-16,-1 0 48 0,-1-2 11 0,-1 2 67 16,-4-7 51-16,6 7 62 0,-6-7 30 0,5 8 23 15,-5-8-29-15,4 7-35 0,-4-7-26 0,0 0-24 16,0 0-17-16,0 0-19 0,10 0-18 0,-10 0-12 16,7-2-12-16,-7 2-28 0,11-5-52 0,-2 0-86 15,0 2-100-15,0 2-71 0,2-3-129 0,2 0-91 16,0 1-144-16,1-2-309 0,-1 1-547 0</inkml:trace>
  <inkml:trace contextRef="#ctx0" brushRef="#br0" timeOffset="42364.9255">25596 14458 300 0,'1'-7'356'0,"0"0"-13"0,-1 0-61 16,2 0 20-16,-2 0-41 0,0 7 12 0,0-10 16 16,0 10-55-16,-2-11-7 0,2 11-50 0,-5-9-14 15,5 9-32-15,-9-4 1 0,9 4-5 0,-12-1-3 16,12 1 8-16,-19 3-8 0,8 1-9 0,2 1-15 15,0-2-14-15,0 2-11 0,0 2-16 0,0 0-3 16,3 0-7-16,1 1-5 0,-1 0-5 0,3 1-3 16,2-1-2-16,1 1-6 0,2 0-6 0,1 4-4 0,4-1-2 15,2 1 0-15,2 1-7 0,1 1-2 16,4 0-1-16,0 0-4 0,4 0-5 0,0 4 3 16,0-2-3-16,0 0-3 0,0 0 2 0,0 0 3 0,-6-3-8 15,2 0 0-15,-3-1-2 0,-4-1 2 16,1-2-3-16,-5 2 7 0,-3-4-6 0,0 0 8 15,-2 1-3-15,-4-2 7 0,-1 0-5 0,-3 0-25 0,-1-2 32 16,-1-1 3-16,-3 2-4 0,2-3 2 0,-2-2-1 16,-1 1-20-16,0-1-66 0,0-1-52 0,0-1-90 15,0-1-49-15,-1 0-136 0,3-1-64 0,2-2-487 16,-1-1-547-16</inkml:trace>
  <inkml:trace contextRef="#ctx0" brushRef="#br0" timeOffset="42750.3678">25993 14521 585 0,'0'0'475'0,"0"0"-49"0,0 0-18 0,0 0 14 0,-4-4-11 15,4 4 4-15,0 0-22 0,0 0-82 0,-2-5 9 16,2 5-91-16,0 0-16 0,2-8-77 0,-2 8 9 15,9-7-63-15,-1 3 12 0,1-1-48 0,1 0 24 16,5 2-14-16,0-3-10 0,2 1-12 0,4-1-5 16,-1 0-13-16,3 0-16 0,0 0-9 0,-2 2-46 15,-1-1-63-15,1 1-73 0,-3 0-62 0,-1 1-63 16,-4 1-67-16,1 2-30 0,-2 0-13 0,-12 0-73 16,16 0-352-16,-16 0-396 0</inkml:trace>
  <inkml:trace contextRef="#ctx0" brushRef="#br0" timeOffset="43113.713">26179 14581 365 0,'-6'6'349'16,"1"-3"-50"-16,5-3-41 0,-5 6 70 0,5-6-22 0,0 0 21 15,-4 5-66-15,4-5-19 0,0 0-69 0,0 0-16 16,7-4-45-16,-7 4-5 0,11-6-52 0,-3 2 2 16,-1 0-8-16,2-2-14 0,3 2-8 15,-2-2-3-15,2 0-7 0,0-2-7 0,1 1-30 0,-2-1-34 16,1 2-21-16,-3-3-26 0,0 2-15 0,-1-1-23 15,-3 0-4-15,-1-1 4 0,-2-2 44 0,-2 5-21 16,-1-5 62-16,-3 2-27 0,0-3 46 0,-2 2-23 16,-2-2 42-16,-1 3 34 0,0 0 23 0,-2-2 83 15,1 5-5-15,-1-3 60 0,1 4-6 0,3-2 26 16,-2 2-11-16,1 1 6 0,0-1-7 0,8 5 4 16,-14-3 1-16,14 3-9 0,-12 0 12 0,12 0 1 15,-11 3-8-15,11-3-32 0,-6 9 7 0,3-1-31 16,3 1-2-16,-2 1-15 0,2 2-25 0,0 1-9 15,1 3-4-15,0 2-25 0,0 1-2 0,3 4-11 16,-1-1-3-16,-1 4-11 0,2 0-9 0,0-1-9 16,0 0-24-16,2 0-51 0,-2-2-58 0,3 1-73 15,-1-3-94-15,-1 0-97 0,4-4-43 0,-4-1-138 16,4-4-72-16,0-2-390 0,0 0-645 0</inkml:trace>
  <inkml:trace contextRef="#ctx0" brushRef="#br0" timeOffset="43441.4839">26767 14292 197 0,'-1'-5'717'0,"0"-3"-161"0,-2 2-126 0,3 6-55 15,-6-11-59-15,6 11-16 0,-4-8-6 0,4 8 5 16,-4-7-21-16,4 7-33 0,-4-6 4 0,4 6-34 15,0 0 0-15,0 0-12 0,0 0-24 0,0 0-10 16,0 7-7-16,0-7-17 0,6 12-10 0,-1-4 2 16,1-1-10-16,-1 2-9 0,2 2-14 0,0 2-12 15,0-1-14-15,2 1-19 0,-2 1-2 0,2 1-17 16,1 2 4-16,-2-3-26 0,-1 1 13 0,0 0-14 16,1 1 4-16,-2-1-3 0,-1-1-6 0,-1 1 0 15,1-1-5-15,1-2-4 0,-2 0-12 0,-1-1-6 16,0-2-39-16,-1 1-37 0,-1-3-40 0,2 2-29 0,0-4-50 15,-2 1-51-15,-1-6-57 0,2 9-109 0,-2-9-74 16,0 0-156-16,0 0-553 0,0 0-819 16</inkml:trace>
  <inkml:trace contextRef="#ctx0" brushRef="#br0" timeOffset="43737.1585">26531 14391 65 0,'-6'-3'553'16,"6"3"-88"-16,-12-6-107 0,12 6-8 0,-9-8-77 16,9 8 0-16,-5-7-47 0,5 7 9 0,0-11-32 15,3 5-3-15,1 1-41 0,1-3-12 0,3 1-39 16,3-2-9-16,2 1-28 0,1-1 1 0,4 1-20 0,1-1 6 16,0 1-15-16,0-1 5 0,3 2-13 15,-2-1 3-15,1 3-16 0,-1-2 8 0,2 0-7 16,-4 4-15-16,0-1 7 0,-1-2-10 0,-1 1 9 15,0 3-8-15,-3-2 7 0,-1 1-14 0,-1 1 11 0,-1 0-11 16,0-1 8-16,-10 3-12 0,17-2 11 0,-17 2-11 16,12-3 7-16,-12 3-12 0,11-2 5 15,-11 2-26-15,9-3-56 0,-9 3-72 0,9-3-103 0,-9 3-146 16,0 0-158-16,10-4-300 0,-10 4-419 0</inkml:trace>
  <inkml:trace contextRef="#ctx0" brushRef="#br0" timeOffset="45997.7034">27401 13946 145 0,'-15'-3'158'0,"2"-1"-21"16,-3 1-16-16,0-2-22 0,-2 0 7 15,-1 1-11-15,-4-1-13 0,0-1-18 0,-1 0 15 16,-3 1-9-16,2 0-15 0,-2-1-9 0,-4 0-11 0,-2-1 9 16,1 2 6-16,-1 0-3 0,1-2-8 0,-2 2-6 15,1 1-8-15,0-1-5 0,-3 0-3 0,3 2-25 16,-2-1 24-16,-1-1-25 0,0 2 23 0,1 0-23 16,-1-1 23-16,-1 2-23 0,-2-2 22 0,0 3-23 15,1-2 22-15,-3 2-24 0,0-1 24 0,0 2-5 16,-1 0 1-16,-1 0-3 0,-2-2 4 0,-5 4-9 15,-1-2 3-15,1 0-3 0,2 2-2 0,-2-1 4 16,0 1-1-16,7-1-20 0,-5 1 23 0,-3 2-18 16,3 0 19-16,0-2 1 0,-1 3-1 0,0-1 0 15,-2 1-3-15,1-1 5 0,1 0-8 0,-3 2 1 16,0-2-1-16,1 2 4 0,-1-1-2 0,1 0-2 16,0 2 4-16,1-2-5 0,1 0 2 0,-2 2-3 15,3-2 4-15,-2 0 0 0,4 1-6 0,-2-1 18 16,3 0-17-16,-1 0-1 0,6-2-1 0,2 1 6 15,-1-1-5-15,0 1 5 0,1-1-3 0,1 2-1 16,-3-1 3-16,3-1 0 0,0 0-1 0,0 4 2 16,-1-2-2-16,1 0 0 0,-2-1 0 0,3 1 0 0,-2 2 1 15,1-2 1-15,1 0 0 0,-2 2-3 0,2-1 1 16,-2 1-1-16,1 0 0 0,0-2 2 0,0 1 5 16,-2 1-8-16,2-3 7 0,0 2-8 0,1 0 3 15,-3-1 35-15,1 0-42 0,-1-1 35 0,3 1-43 16,-4-1 43-16,1 0-40 0,3-2 33 0,-2 3-38 15,0-1 3-15,1-1 5 0,0 1 4 0,-1-3 3 16,0 4-3-16,1 0 2 0,0-3 0 0,1 1 0 16,-2 3 33-16,-7-1-41 0,2 2 41 0,-2-1-43 15,2 1 35-15,-2 1-38 0,0-2 39 0,2 2-39 16,-1-1 37-16,1 3-33 0,-2-2 31 0,3 3-38 16,-1-2 5-16,2 0 1 0,0 1 4 0,-1 1 2 15,3-1 9-15,-1 1-8 0,1 1 1 0,2-2 2 16,0 3 3-16,0-2-2 0,0 1-1 0,0 3 6 15,0-1-5-15,1-1 1 0,-1 1-1 0,-1 2 3 16,2 0-17-16,0 2 19 0,-1-2 4 0,2 3-6 16,-3 1 0-16,2-2 1 0,2 3 0 0,-1 0-2 15,2-2 0-15,0 3 5 0,2-1-6 0,-1 2 2 0,4-1 26 16,-1-1 0-16,0 2-9 0,3 0-2 0,0 1 3 16,-1-2-8-16,3 2 16 0,5-2 24 15,0 0 1-15,1 1 1 0,0-1 8 0,0 1-1 0,5 0 6 16,-2 2 5-16,2-1-14 0,4 0-4 0,-1-4 5 15,2 3-39-15,3-3 46 0,0 1-39 0,1 1 43 16,2-2-40-16,0-1 37 0,2 1-44 16,2-1 27-16,0 5-5 0,1-2-12 0,2 3-2 0,0-1-4 15,2 3-5-15,1 1-1 0,1 1-7 0,2 0-1 16,0 0 0-16,2 2-2 0,3 1-4 0,-3 0 1 16,4-1 2-16,-2 1-5 0,4-2 0 0,-3 0-1 15,0-6 2-15,2 5 1 0,0-4-7 0,-1-1 9 16,1-1-4-16,1 0 0 0,0-2-2 0,1-1 0 15,1 1 1-15,-1-2 1 0,3-2 7 0,0 1-2 16,0-1-4-16,4-3 9 0,0-1 10 0,1-1-38 16,4-1 45-16,1-1-27 0,2-2 39 0,0-1-43 15,3-2 50-15,1-1-29 0,3-1 43 0,4-1-46 16,4-2 17-16,0 0-20 0,1 0 30 0,0-1-13 16,3 0-3-16,-3-2-1 0,3 1-11 0,-1 1 0 15,0-1-2-15,-2 0-1 0,1 0-3 0,-1 2-30 16,-1-3 38-16,1 2-31 0,-1 0 29 0,-1-2-4 0,-1 0 0 15,2 2 3-15,-3-2-9 0,3 1 2 0,-2-2-6 16,1 1 10-16,-1 0-4 0,0-2 4 0,3 1-11 16,-1-1 11-16,1 2 0 0,2-3-3 15,-2 0 7-15,1 1-8 0,3-2-2 0,1 2-1 0,-1-2 4 16,4 2-6-16,-1-2 5 0,10-1 1 0,0-2-3 16,1 1 0-16,-2 0 0 0,3-2 4 15,-1 2-5-15,1-1 5 0,-1 1 3 0,3-3-2 0,1 3-1 16,2-2 0-16,-1 0 3 0,4-1-6 0,-1 1 3 15,-1 0 1-15,1 0 0 0,-2-1-1 0,0 0-2 16,0 1-2-16,-2-2-1 0,0 4 3 0,-2-4-2 16,2 2-1-16,-3 1-1 0,1-1 0 0,-2 0-3 15,-3 1-7-15,2-2 14 0,-2 1-3 0,-12 2 0 16,0 0 0-16,1-3-4 0,-2 2 4 0,1-2-3 16,-1 0 4-16,0-1-1 0,-1 1-2 0,1-2-1 15,-3 1 1-15,1-2-5 0,-3 2-17 0,1-2 28 16,-2 2-27-16,-1-3 27 0,1 2-23 0,-2 1 20 15,-3 0-18-15,-1-2 30 0,-1 2-30 0,-2-2 5 0,-4 2-2 16,-3 1-1-16,-3-1 26 0,0 1-27 16,-1-2 30-16,-4 0-33 0,2 2 29 0,-2-4-29 15,-2 3 29-15,-1-4-30 0,0 2 26 0,0-2-23 0,-4 2 22 16,1-2-1-16,0-2-4 0,2 0 2 16,-3 0-7-16,2 0 11 0,-2 0-9 0,1 0 2 15,-1-2-3-15,0 2 1 0,-2 2-2 0,-1-1-2 16,-2 0 7-16,3 0-4 0,-2 0 2 0,0 0-1 0,-3 0-2 15,2 0 1-15,-1 1-3 0,-1 0-16 0,-3-2 26 16,2 2-26-16,-2 0 27 0,-1 2-20 0,0 0 21 16,-1-2-25-16,-1 1 28 0,-2-1-25 0,3 0 2 15,-1 0 2-15,-2 0 24 0,0-2-24 0,0 2 23 16,2 3-26-16,-6-4 22 0,3 4-26 0,3-1 26 16,-6 1-11-16,3 1 7 0,-1-1 5 0,1 0-6 15,0 0 2-15,0 3-3 0,-1-3-3 0,0 1-2 16,-1 1-3-16,0 0 7 0,-1-2-2 0,1 3-3 15,-1-2 1-15,0-2 3 0,-2 3-3 0,1-2 2 16,1 2 1-16,-1 0-4 0,1 2 0 0,-2-2 1 16,1 0 1-16,0 0-6 0,1 1 7 0,-1 2 2 15,-1-4-1-15,1 4-2 0,-1-3-4 0,1 3 5 16,-1-1-4-16,0 0 3 0,-2 0-3 0,2 1-1 0,0-1 5 16,-1 1-1-16,-1 1 0 0,3-1-3 15,-4 2 3-15,1-1 0 0,1 1 0 0,-1 0 0 16,0-1 0-16,0 1-2 0,0 2 0 0,0-2 4 0,-2 0 0 15,4 3-28-15,-2-1 6 0,0-1 32 0,1 0-5 16,-2 2-3-16,0 0-19 0,2-1 24 0,0 0-22 16,-3 0 25-16,2 0-18 0,0 1 16 0,0-1-15 15,-2 1 25-15,2 1-25 0,0-3 24 0,-2 1-14 16,-1 0 8-16,1-1-20 0,1 1 23 0,-3 0-25 16,1-2 22-16,-1 4-22 0,0-4 28 0,1 2-2 15,-2-2 11-15,1 0-18 0,-1 3 16 0,0-3-14 16,1 1 29-16,0 2-16 0,-1-2 9 0,-1 1-21 15,3 0 14-15,-2 0-15 0,1 1 24 0,-1 0-14 16,0-1 6-16,-1 0-18 0,0 2 12 0,1-2-13 0,-2 2 9 16,1-1-17-16,-4 1 12 0,3-2-14 0,-2 3 12 15,-1-2-11-15,-2 1 11 0,1 0-18 16,-4 1 14-16,-2 0-20 0,-4-1-101 0,-2 1-187 16,-7-1-815-16,-2 0-732 0</inkml:trace>
  <inkml:trace contextRef="#ctx0" brushRef="#br0" timeOffset="54480.4692">28933 10540 50 0,'0'0'77'0,"0"0"-4"0,0 0 2 15,0 0-6-15,-5-4-13 0,5 4-1 0,0 0 1 0,0 0 0 16,-6-3 5-16,6 3 3 0,0 0-7 15,0 0 2-15,0 0-12 0,-9-4-3 0,9 4 6 16,0 0-10-16,0 0-5 0,0 0-3 0,0 0-6 16,0 0 0-16,-8-2 2 0,8 2 9 0,0 0 4 0,0 0 2 15,0 0-3-15,0 0 1 0,-9-3-1 0,9 3 7 16,0 0 3-16,0 0 17 0,0 0-4 0,-11-2-9 16,11 2-13-16,0 0 9 0,0 0-5 0,-15 0 13 15,15 0 13-15,0 0-12 0,-18 0-9 16,18 0 2-16,-14 2 21 0,14-2-9 0,-19 3-6 0,8-1-19 15,1 1-7-15,-3-1-8 0,2 0 1 0,-2 1-5 16,0 0-3-16,2-1-3 0,-3 0-2 0,3 0-5 16,1 1 5-16,-1-1-34 0,11-2-112 0,-16 2-151 15,16-2-358-15,-14 2-154 0</inkml:trace>
  <inkml:trace contextRef="#ctx0" brushRef="#br0" timeOffset="63779.8307">19028 5946 124 0,'0'0'120'16,"0"0"-13"-16,-7-5-22 0,7 5-7 0,0 0-14 0,-7-4 6 15,7 4-10-15,0 0-6 0,0 0 4 16,-7-5-2-16,7 5-6 0,0 0-9 0,0 0-9 15,-9-3-4-15,9 3-5 0,0 0 2 0,0 0 10 16,-7-2 1-16,7 2-1 0,0 0-3 0,0 0-4 0,0 0 4 16,-12-1 1-16,12 1 7 0,0 0 5 0,0 0 4 15,0 0 4-15,0 0 4 0,-10 1-1 16,10-1-6-16,0 0 1 0,0 0-3 0,0 0 1 16,0 0-5-16,0 0-5 0,0 0 2 0,0 0-10 0,0 0-3 15,-13 0-6-15,13 0 10 0,0 0 16 16,0 0 24-16,0 0 13 0,0 0 14 0,0 0-29 15,0 0 33-15,6 7-44 0,-6-7 42 0,9 4-44 0,-9-4 52 16,16 4-46-16,-5-3 41 0,0 2-54 0,2-3 39 16,2 1-49-16,1-1 37 0,2 2-50 0,4 0 39 15,-2-1-49-15,2 0 41 0,5 2-44 0,0-1 30 16,0 0-37-16,1-1 34 0,0-1-42 0,0 2 40 16,1-1-40-16,1-1 39 0,0 2-46 0,0-2 44 15,0 0-42-15,0 2 40 0,-2-2-43 0,0 1 35 16,0 0-38-16,-2 0 43 0,-1 1-44 0,-2 0 39 15,-1-2-41-15,-3 0 40 0,2 2-32 0,-5-1 30 16,1-1-31-16,-4 0 45 0,1 2-29 0,-3-2 45 16,3 1-38-16,-14-1 45 0,18 1-40 0,-18-1 43 15,18 0-41-15,-18 0 40 0,13 1-49 0,-13-1 41 16,12 0-46-16,-12 0 40 0,0 0-48 0,15 0 41 16,-15 0-45-16,0 0 37 0,12 0-46 0,-12 0 37 15,0 0-61-15,0 0-47 0,12-1-180 0,-12 1-174 16,0 0-642-16,6-5-699 0</inkml:trace>
  <inkml:trace contextRef="#ctx0" brushRef="#br0" timeOffset="72012.8406">11646 7865 272 0,'0'0'285'0,"0"0"-34"0,0 0-11 15,0 0-9-15,-2-7-13 0,2 7-3 0,0 0-32 16,-2-5 20-16,2 5-56 0,0 0 32 0,-4-6-74 16,4 6 43-16,0 0-42 0,-4-7 56 0,4 7-48 0,0 0 31 15,-6-5-52-15,6 5 32 0,-5-5-50 16,5 5 29-16,0 0-45 0,-14-3 29 0,14 3-39 16,-13 2 34-16,4 0-35 0,-4 2 44 0,2 0-36 0,-3 0 49 15,-2 2-41-15,1 2 53 0,-2 0-52 0,-2 2 39 16,4 0-56-16,-2 1 39 0,0-1-52 15,2 1 37-15,1 0-53 0,1 1 41 0,3-2-53 16,1 1 47-16,2 0-46 0,0 2 44 0,2-4-43 0,4 0 36 16,1 2-47-16,1 0 42 0,4-1-44 0,2 1 41 15,3 0-47-15,0 1 40 0,6 0-42 0,1 0 3 16,1-1 2-16,6 4 0 0,-2-3 4 0,2 1 0 16,1 0 1-16,-1-2-5 0,-5 0 5 0,3 0 0 15,-2-2-2-15,-3 3 2 0,-2-2-34 0,-2 0 29 16,0-1-23-16,-4 1 31 0,-2-2-23 0,-1 2 30 15,-4-2-27-15,-2 1 31 0,0 0-29 0,-4 0 33 16,-1-1-5-16,-4 3-4 0,-2-1 2 0,-1 0 3 16,-7 0-10-16,2 1 1 0,-3-3-1 0,1 0-1 0,-4 0-1 15,0 0-3-15,0-3 13 0,1 0-53 16,-1-2-55-16,3 0-53 0,-1-2-68 0,3 0-102 16,3-2-44-16,1 0-30 0,1 0-84 0,4-2-49 15,0-2-240-15,1 1-282 0</inkml:trace>
  <inkml:trace contextRef="#ctx0" brushRef="#br0" timeOffset="72412.5408">12271 7894 408 0,'0'0'430'0,"5"-8"-91"0,-5 8-44 0,0 0-37 16,1-8 26-16,-1 8-50 0,-4-8 38 0,4 8-56 16,-5-8 21-16,5 8-58 0,-6-6 23 0,6 6-74 15,-11-6 19-15,11 6-55 0,-15-3 39 0,15 3-44 16,-14-3 50-16,14 3-41 0,-19 0 25 0,7 1-58 16,0 2 34-16,-1 2-44 0,-1-1 43 0,0 2-47 15,-3 1 39-15,2 2-41 0,-2 3 44 0,0-1-47 0,2 1 43 16,1 2-39-16,-1-2 2 0,2 1-8 15,-1 2-7-15,5 0 3 0,1-1-3 0,0-1 1 16,2 2-3-16,1-1-6 0,4-1 0 0,0 0-4 16,1 0 2-16,2-1-1 0,1-1 2 0,3 0-44 0,2-1 42 15,1-1-51-15,2-1 49 0,3 0-11 0,2-2-11 16,1-2-24-16,2-1-8 0,2 0-41 0,1-2-24 16,-1-1-34-16,0 0 2 0,2-1-82 0,1-1-6 15,-3 1-95-15,-1-1-16 0,1 1-30 0,-2 0-54 16,-5 1-64-16,1 0-372 0,-5 0-392 0</inkml:trace>
  <inkml:trace contextRef="#ctx0" brushRef="#br0" timeOffset="72628.9394">12107 8328 69 0,'-14'7'491'16,"2"0"-136"-16,2 0-59 0,0 0-32 0,1-2-4 15,1-1 0-15,2 1 27 0,-2-1-19 0,3 0-24 16,5-4-25-16,-6 4-20 0,6-4-25 0,0 0-20 15,0 0-17-15,4 5-23 0,-4-5-20 0,11-1-15 16,-11 1-13-16,21-4-13 0,-9 1-11 0,1-1-6 16,5-1-9-16,-3 1-7 0,3-1-6 0,0 1-8 0,4-2-32 15,-2 1-37-15,2-1-40 0,-2 1-41 0,2-2-53 16,-1 2-19-16,-1 0-23 0,-1-2-30 0,-2 2-80 16,2-2-33-16,-2 0-329 0,-1 1-217 15</inkml:trace>
  <inkml:trace contextRef="#ctx0" brushRef="#br0" timeOffset="72980.5662">12766 7856 340 0,'0'-9'622'16,"0"9"-161"-16,0-11-16 0,0 11-53 0,-6-9 27 15,6 9-47-15,-4-9 41 0,4 9-68 0,-6-7-21 16,6 7-44-16,-7-5-53 0,7 5-41 0,0 0-31 15,-11-2-1-15,11 2-3 0,0 0-8 0,-8 6 3 16,8-6 0-16,-2 9-2 0,2-9-1 0,1 12-1 16,0-4-4-16,2 1-3 0,-1 1-12 0,2 0-14 15,2 1-11-15,0 4-11 0,0-2-7 0,0 1-11 0,3-1-19 16,-4 3 3-16,3-1-8 0,0 3-9 16,-2-1-2-16,3 1-5 0,-4 0-35 0,2-1 30 15,-2 0-35-15,0-1 34 0,0 0-34 0,-1 0 35 0,0-2-37 16,-2 1 36-16,1-4-38 0,-2 1 32 0,2-3-38 15,-1 1 23-15,-2-2-42 0,1-1 11 0,1 0-63 16,-1-2 16-16,-1-5-116 0,1 9-32 0,-1-9-116 16,0 0-41-16,0 0-61 0,0 0-52 0,0 0-3 15,0 0-70-15,0 0-34 0,-5-10-428 0,5 10-638 16</inkml:trace>
  <inkml:trace contextRef="#ctx0" brushRef="#br0" timeOffset="73230.1334">12572 7951 394 0,'-9'-5'430'15,"0"2"-45"-15,9 3-57 0,-11-8 43 0,6 5-55 0,1-1 5 16,1-3-72-16,1 1 43 0,2 6-51 0,0-15 32 16,2 7-79-16,2-2 27 0,4 0-74 15,-1-2 27-15,5 1-69 0,1-2-8 0,2-2-9 16,0 1-12-16,3 2-11 0,4-4-12 0,-3 2-5 0,1 1-17 15,1 2-4-15,-2-1-8 0,3 1-9 0,-2 1-30 16,2 1-44-16,0 0-57 0,-2 4-61 0,-2-2-79 16,1 3-72-16,-3 2-22 0,0 1-65 0,-3 1-48 15,1 0-392-15,-1 3-410 0</inkml:trace>
  <inkml:trace contextRef="#ctx0" brushRef="#br0" timeOffset="73406.653">13233 7986 553 0,'9'8'628'0,"-2"0"-209"16,2-2-34-16,-4 0-98 0,2 0 16 0,-2 1-38 15,0-2 29-15,0 3-46 0,0-1 26 0,-1 0-76 16,1 2 20-16,-2-1-82 0,-2 2 20 0,2 1-81 0,-3-1-8 16,0 5-20-16,-3-1-12 0,0 2-16 0,0 0-81 15,-3 0-103-15,0 1-143 0,-1 1-51 16,0-3-191-16,1 1-439 0,-1-4-584 0</inkml:trace>
  <inkml:trace contextRef="#ctx0" brushRef="#br0" timeOffset="74047.0521">14173 7578 35 0,'-5'-6'643'0,"-1"-1"-144"16,-2-1-29-16,4 1-72 0,-2 2 30 0,1 0-63 15,-1 1 46-15,2-1-54 0,4 5-24 0,-7-9-41 16,7 9-60-16,-8-4-56 0,8 4-36 0,-3-5-22 16,3 5-1-16,0 0 9 0,0 0 3 0,0 0-52 15,3 7 54-15,-3-7-35 0,8 9 23 0,-1 1-58 16,-1-3 33-16,0 4-50 0,2 0 34 0,-2 3-11 15,2 0-13-15,-2 1-7 0,1-1-10 0,-2 4-7 16,0 1-3-16,-1-1-8 0,0 1-1 0,-2 0-6 16,1-2 1-16,-2 2-10 0,0-2 6 0,-1-2-6 15,0 0 3-15,0-3-1 0,0-1 4 0,2 1-1 16,-2-4 1-16,0 1 2 0,0-9-2 0,2 9-3 16,-2-9-3-16,0 0-2 0,5 3-5 0,-5-3-21 15,8-4 24-15,1 0-12 0,0 0-8 0,1-2-2 16,3-1-8-16,1 0-1 0,1 1 4 0,2-1 5 15,1 1 2-15,0-1-2 0,-1 3 0 0,3 2-4 0,-5 0 10 16,0 2-19-16,-1 0-3 0,0 1 1 0,-2 1 7 16,-2 2-5-16,0 1 3 0,-3 1 1 15,-3 1 2-15,-2 2 8 0,-2-2 3 0,-2 5 4 0,-4-2 7 16,-1 2 0-16,-3-1 0 0,-3 1 0 0,-2-1 4 16,-2 0-5-16,0 2-15 0,-1-5-35 0,-1 1-25 15,-1-4-31-15,3 1-99 0,1-3-22 0,0 1-57 16,2-4-65-16,3 0-76 0,-2-3-52 0,7 0-54 15,-1-4-354-15,3 3-455 0</inkml:trace>
  <inkml:trace contextRef="#ctx0" brushRef="#br0" timeOffset="74595.7724">14468 7715 610 0,'8'-7'455'0,"-8"7"-79"0,5-5-37 0,-5 5 3 16,4-4 1-16,-4 4-16 0,0 0-31 0,4-5-7 15,-4 5-86-15,0 0-13 0,0 0-73 0,0 0 37 0,0 0-60 16,10 4 34-16,-10-4-55 0,5 8 30 16,2-3-62-16,-2 2 40 0,1-1-56 0,4 2 36 0,-1 1-54 15,2-1 45-15,1 4-55 0,0-5 42 16,2 4-49-16,-1-2 47 0,-1 0-51 0,4 0 46 0,-3-1-51 16,0-1 46-16,0-1-50 0,1 2 50 0,-3-4-49 15,-1-2 53-15,1 1-49 0,-11-3 44 0,14 3-49 16,-14-3 48-16,13-3-48 0,-13 3 47 0,9-5-48 15,-5-1 49-15,-3 0-49 0,0 0 49 0,1-1-49 16,-4-3 49-16,1 2-48 0,1-4 47 0,-2 2-49 16,-1-3 10-16,0 1 1 0,2 0 4 0,-1 3 11 15,-1-1 15-15,-1-1 8 0,4 3-10 0,-2 0-2 16,1 3-7-16,1 5-2 0,0-12-2 0,0 12 2 16,3-5 16-16,-3 5-20 0,0 0-1 0,9-1-1 15,-9 1 4-15,13 3 45 0,-4 3-50 0,0-2 38 16,1 4-49-16,3-1 47 0,0 3-47 0,3-1 43 15,-2 4-43-15,3-2 40 0,0-1-46 0,0 2 45 16,0-4-46-16,2 2 45 0,-6-3-46 0,1 0 49 0,0 1-49 16,-1-5 53-16,-4 0-49 0,0 1 47 15,-9-4-45-15,14 1 48 0,-14-1-36 0,9-5 52 16,-9 5-36-16,1-10 11 0,-1 3 26 0,-2-1 8 0,-5-3 12 16,1 1 14-16,-4-5-1 0,-1-2-53 0,-4 0 49 15,1-5-63-15,-4 1 60 0,3-2-22 0,-2-1-7 16,2 1-8-16,-2-2-9 0,3 3-2 0,0-1-10 15,4 5-3-15,1 2 14 0,0 3-26 0,1-1 9 16,2 2-103-16,2 5-85 0,-1-1-130 0,2-1-10 16,3 9-71-16,-6-4-67 0,6 4-100 0,0 0-560 15,0 0-732-15</inkml:trace>
  <inkml:trace contextRef="#ctx0" brushRef="#br0" timeOffset="74720.4372">14832 7625 857 0,'2'9'636'16,"-1"-3"-184"-16,0 3-52 0,-1-9-113 0,4 8 51 15,-4-8-48-15,0 7 5 0,0-7-96 0,0 0 12 16,0 0-89-16,0 0 21 0,13 0-81 0,-13 0-9 16,14-7-141-16,-5 3-78 0,0 1-141 0,6-4-79 15,-2-1-158-15,4 2-352 0,1-3-461 0</inkml:trace>
  <inkml:trace contextRef="#ctx0" brushRef="#br0" timeOffset="75379.3804">15792 7336 466 0,'0'0'497'0,"-15"2"-140"0,15-2-54 15,-15 2-78-15,15-2 30 0,-12 2-60 16,12-2 47-16,-8 4 12 0,8-4-19 0,0 0-20 15,0 0-50-15,0 0 16 0,4 6-68 0,-4-6 18 16,18 0-60-16,-5 0 22 0,1-1-55 0,4-1 33 0,0-1-52 16,2-3 33-16,1 4-49 0,-1-2 41 0,3-1-46 15,-4 0 41-15,-1 2-41 0,1-2 50 0,-2 2-28 16,-3-2 72-16,-2 2-18 0,0 1 65 0,-3-1-28 16,0 2 11-16,-9 1-10 0,14-3-5 0,-14 3-9 15,0 0-11-15,12 0 0 0,-12 0-10 0,0 0-3 16,0 0 2-16,1 7 2 0,-1-7-1 0,-4 8-16 15,4-8-4-15,-1 11-5 0,0-4-3 0,-1 2-6 16,1 2-2-16,1 0-2 0,0 0-10 0,1 4-40 16,2-1 45-16,-2 3-47 0,3 1 48 0,1 3-44 15,1 1 41-15,2 1-46 0,1 3 47 0,1 0-48 16,0-1 42-16,2 1-6 0,1 1-4 0,-3-2-7 16,2 0 3-16,0 0-3 0,-3-4-3 0,-2-2-3 0,0 0 3 15,-2-1-1-15,-1-1-2 0,-1-2 3 16,-3-1 0-16,-3-2-1 0,1 3 1 0,-5-3-1 0,-2 2-3 15,-1-2 6-15,-4-2-3 0,-1 1-2 16,-4-2-2-16,-2-1 3 0,-1-2-8 0,-2 1 3 0,1-3-3 16,0-2-5-16,0-1-22 0,1-2-47 0,3-1-48 15,0-1-62-15,1-1-36 0,3-2-116 0,1 2-28 16,2-3-83-16,3-1-29 0,2 2-46 0,2-3-39 16,2 1-374-16,0-1-513 0</inkml:trace>
  <inkml:trace contextRef="#ctx0" brushRef="#br0" timeOffset="75534.5187">15847 7728 434 0,'0'0'598'0,"-5"-5"-162"15,5 5-6-15,-5-5-63 0,5 5-15 0,-3-8-88 16,3 8 4-16,0-10-76 0,0 10-34 0,3-11-27 16,1 4-30-16,2-1-21 0,3 2-17 0,4-2-40 15,-2-1-71-15,5 1-96 0,0-2-79 0,3-1-60 16,1 2-77-16,0-2-532 0,6 0-454 0</inkml:trace>
  <inkml:trace contextRef="#ctx0" brushRef="#br0" timeOffset="76345.6905">16636 7510 179 0,'0'0'446'15,"-12"0"-86"-15,12 0-16 0,0 0-50 0,-13-3-12 16,13 3-13-16,-5-5-10 0,5 5-27 0,-5-6 3 16,5 6-72-16,3-10 6 0,-3 10-58 0,6-12 21 15,2 6-49-15,1 1 31 0,2-3-43 0,3 2 42 16,2-1-46-16,-1 1 51 0,0-1-55 0,3 5 36 15,-3-1-55-15,3 1 38 0,-5 0-54 0,1 4 40 16,0-1-50-16,-1 3-5 0,-3-2 1 0,-1 5-3 16,0 1 2-16,0-2-3 0,-4 5-1 0,-1-2-1 15,-1 3 2-15,-2-2-6 0,-1 2 2 0,-1 1 1 0,-2-3-2 16,-1 2 6-16,2-3-7 0,-2 1 0 16,0-1 3-16,-1-1 2 0,1-1-2 0,0-2 2 15,0 2 16-15,4-7-18 0,-5 5 1 0,5-5-2 0,0 0 3 16,0 0-4-16,-9-3 3 0,9 3-8 0,0-9 2 15,0 9-1-15,3-13 0 0,-1 4-1 0,1 0-3 16,1-2 8-16,-2 2-7 0,2-3 0 0,0 2 0 16,1-1 45-16,-1 3-46 0,0-3 63 0,0 2-30 15,-2 1 22-15,3 2 13 0,-2-2 0 0,-3 8-6 16,4-9-6-16,-4 9-5 0,2-9-4 0,-2 9 1 16,0 0 1-16,0 0-6 0,0 0-5 0,0 0-3 15,14 5 0-15,-14-5-54 0,7 9 48 0,-3-3-47 16,-1 2 46-16,4 0-44 0,-1 2 51 0,2-1-56 15,-1 3 34-15,4 0-90 0,-2 1-19 0,1-1-49 16,1-1-50-16,0 0-57 0,-1 1-54 0,2-3-37 16,0 1-3-16,2-3-50 0,-1 0-44 0,0-5-438 15,-1 3-436-15</inkml:trace>
  <inkml:trace contextRef="#ctx0" brushRef="#br0" timeOffset="76662.423">17411 7243 601 0,'0'-8'515'0,"-1"0"-144"0,-3 2 25 15,-1 2-33-15,1-3-26 0,-2 3-23 0,-1 0-12 16,-3 3-52-16,0 0 31 0,-2 0-79 0,0 2 33 16,0 1-72-16,-2 3 7 0,0-1-61 0,0 4 33 15,1 0-50-15,2 1 36 0,-1 3-45 0,1 0-10 16,3 2-7-16,-2 0-7 0,2 2-6 0,4 1-1 15,0 0-6-15,3-1-49 0,0 2 39 0,2 0-48 16,2 0 50-16,1-1-50 0,-1 2 49 0,5-2-54 16,0 1 52-16,1-1-55 0,1-6 49 0,3 4-50 15,-2-1 40-15,2-4-70 0,2 0 38 0,0-3-28 16,1 0-20-16,-2-2-27 0,5-2-33 0,-1-2-25 16,-1 2-24-16,3-6-27 0,-2 3-42 0,1-2-62 15,-1-1 37-15,-3-3-93 0,1 1-32 0,-3-1-104 16,-2-1-322-16,-1 0-350 0</inkml:trace>
  <inkml:trace contextRef="#ctx0" brushRef="#br0" timeOffset="76846.9475">17335 7464 111 0,'-16'-1'472'0,"2"1"-127"16,1 0-48-16,13 0-13 0,-24 0-16 0,24 0 37 16,-16-2-8-16,16 2-16 0,-13-3-90 0,13 3 2 15,-7-5-76-15,7 5 14 0,0 0-60 0,4-8 17 16,4 2-53-16,1 2 32 0,5-2-57 0,1 2 26 15,2-4-88-15,3 3 7 0,2-1-82 0,2-1 8 16,-1 1-52-16,5-1-10 0,0-1-11 0,3 1-23 16,0-2-36-16,-2 3-43 0,2-1-60 0,-2-2-147 15,2 2 5-15</inkml:trace>
  <inkml:trace contextRef="#ctx0" brushRef="#br0" timeOffset="77117.6293">17921 7177 57 0,'1'-9'568'0,"1"2"-130"0,-2 0 25 15,0 7-62-15,0-12 33 0,-3 4-78 0,3 8 35 0,-2-10-55 16,-1 3 40-16,3 7-54 0,-4-9-32 0,4 9-45 16,-4-8-44-16,4 8-38 0,-4-6-27 0,4 6-23 15,0 0 3-15,0 0-4 0,0 0-3 0,0 0 9 16,-7 6-4-16,7-6-2 0,-3 11 0 0,3-2-4 16,3-1-2-16,-1 1-14 0,0 3-6 0,0 0-12 15,1-2-4-15,1 4-13 0,1 2-10 0,-1-2-8 16,1 0-9-16,2 2-2 0,-3 0-6 0,3 0-2 15,-2-1-6-15,1 0-39 0,0 1 34 0,-1-1-31 16,1-1 37-16,-1 1-42 0,-1-3 24 0,0-1-63 16,-2 1 11-16,4-3-69 0,-3 0 8 0,-1-1-81 15,1-1 11-15,0-1-54 0,-3-6-37 0,2 8-111 16,-2-8-98-16,0 0-70 0,0 0-134 0,0 0-385 16,0 0-691-16</inkml:trace>
  <inkml:trace contextRef="#ctx0" brushRef="#br0" timeOffset="77317.0989">17712 7214 165 0,'-8'-7'585'0,"0"3"-71"15,4 0-110-15,-1-2 26 0,3 1-27 0,2 5-81 16,-4-13 13-16,6 8-76 0,0-4 6 0,3 1-91 0,1 0 9 16,3-3-79-16,3 2 25 0,0-1-71 0,6 1 29 15,0-4-63-15,3 2 37 0,2 0-78 0,1 0-14 16,2 2-101-16,-4-2-15 0,3 5-86 0,0-3 7 15,1 2-50-15,-2 2-10 0,-1-2-31 0,3 3-20 16,-1-2-56-16,-2 5-273 0,-5-2-174 0</inkml:trace>
  <inkml:trace contextRef="#ctx0" brushRef="#br0" timeOffset="77879.1043">18652 7013 535 0,'0'0'431'0,"0"-9"-31"0,0 9-65 16,-4-8-10-16,4 8 24 0,-9-7-82 0,9 7 26 15,-14-5-72-15,4 5 11 0,-2-2-66 0,0 4 23 16,0-2-68-16,-1 3 36 0,-3 1-65 0,3 1 24 15,-1-2-64-15,1 3 37 0,2 2-59 0,2-3 40 16,2 2-52-16,0 1 39 0,0-1-49 0,5 3 46 16,1-3-54-16,2 5 45 0,1-3-50 0,5 2 42 15,0 0-48-15,1 1 46 0,7 3-46 0,-2-1 38 16,4-2-47-16,-2 2 50 0,7 2-53 0,-1-2 49 16,1 0-48-16,1 2 48 0,0-3-47 0,-5 0 44 15,1-1-50-15,-2 1 39 0,-2-3-53 0,-4 1 45 0,-1-2-39 16,-4 0 44-16,-1-1-42 0,-2 2 51 15,-3-10-43-15,-3 15 0 0,-1-9 13 0,-1-1-5 16,-5 2 7-16,0-3 2 0,-2 1 4 0,-2 0-2 0,0-1 2 16,0-1 47-16,1-2-55 0,-1 0 46 0,3 1-52 15,-1-1 32-15,12-1-97 0,-19-1-38 0,19 1-132 16,-13-3-33-16,13 3-44 0,-10-4-41 0,10 4-39 16,0-8-455-16,0 8-415 0</inkml:trace>
  <inkml:trace contextRef="#ctx0" brushRef="#br0" timeOffset="78157.3804">18896 7095 304 0,'0'0'253'0,"-9"-6"-60"0,9 6-45 0,-9-3-30 15,9 3-42-15,-9-4-57 0,9 4-73 0,0 0-69 16,-14-1-169-16,14 1 251 0</inkml:trace>
  <inkml:trace contextRef="#ctx0" brushRef="#br0" timeOffset="79162.1946">18858 7106 466 0,'0'0'395'15,"-5"2"-10"-15,5-2-56 0,0 0 61 0,0 0-53 16,0 0 8-16,-7-2-78 0,7 2-8 0,0 0-89 15,0 0-1-15,0 0-47 0,0 0 44 0,0 0-42 16,3 6 47-16,-3-6-66 0,5 12 44 0,-1-7-64 16,0 2 39-16,2 2-53 0,0-1 36 0,-1 0-54 15,3 1 39-15,0 0-48 0,1 1 29 0,-2 0-49 16,1-2 33-16,2 3-46 0,-1-5 35 0,-1 3-48 0,0-2 35 16,-1-1-42-16,0 1 43 0,-1 0-45 0,-1-2 39 15,-5-5-46-15,10 8 47 0,-10-8-44 16,9 5 39-16,-9-5-44 0,0 0 43 0,11 1-46 0,-11-1 43 15,7-1-42-15,-7 1 39 0,8-8-43 0,-4 1 44 16,-2 2-44-16,2-3 43 0,-1-1-41 0,1 1 42 16,-2-1-38-16,1 2 40 0,0-3-45 0,0 3 46 15,-2-1-44-15,2 3 42 0,-3 5-46 0,4-12 41 16,-4 12-44-16,5-7 46 0,-5 7-45 0,6-3 45 16,-6 3-42-16,0 0 45 0,13 0-43 0,-13 0 42 15,11 5-40-15,-3-1 44 0,1 1-44 0,-1 0 45 16,1 0-54-16,0 1 22 0,2 1-71 0,-2-2 27 15,1-1-69-15,4 4 24 0,-3-5-69 0,0 2 23 16,-1-3-47-16,1 1 36 0,1-2-64 0,-12-1 42 16,18 0-32-16,-6-1 38 0,-3-2 2 0,0 1 35 15,-2-3 17-15,1 1 31 0,-2-4 18 0,-1 1 14 16,-1-1 13-16,0 0 7 0,0-2 14 0,-3-1-4 16,0 0 38-16,-1 1-3 0,-1-3 55 0,-3 2-9 15,3 0 71-15,-1 0-33 0,0 1 44 0,0 0-50 16,-1 2 41-16,1-1-52 0,0 4 16 0,0-1-56 15,2 6 29-15,-6-11-51 0,6 11 35 0,0 0-49 0,-6-2 38 16,6 2-39-16,0 0 37 0,-6 5-12 0,6-5-3 16,-1 10-42-16,1-10 44 0,0 16-6 15,2-8-5-15,-1 1-2 0,3 1-4 0,1 1-3 16,-1-3-4-16,3 5 1 0,0-4-39 0,1 3 28 0,-1-5-51 16,2 2 34-16,2-2-46 0,0 2 45 15,-2-5-68-15,1 0 40 0,2-3-56 0,-2 2 51 0,4-3-51 16,-2-1 37-16,-1-1-25 0,3-1 27 0,-2-2-10 15,2-3 25-15,-3 1-20 0,2-1 24 0,-3-2 1 16,1-3 17-16,-4 1 2 0,2-2 10 0,-4-2-2 16,-1-1 14-16,1 0-8 0,-4-1 13 0,1-1-3 15,-2 1 17-15,-3 0 33 0,2 1 32 0,-3-3 26 16,0 4 28-16,0-1 14 0,-2 2 15 0,0 1 18 16,1 0 51-16,-1 3-47 0,1 1-7 0,1 1-16 15,0-1-26-15,1 4-29 0,0-1-20 0,-1 3-15 16,4 4 1-16,-5-6-11 0,5 6-3 0,0 0-6 15,0 0-3-15,-2 6 2 0,2-6-8 0,2 11-5 16,2-3-5-16,0 2-6 0,1-1-4 0,1 3 10 16,2 3-17-16,-1-2 37 0,0 4-48 0,2 0 42 15,-1 2-51-15,-2 0 44 0,3-2-49 0,-1 2 47 16,-3-4-51-16,1 1 47 0,-2-3-51 0,0-3 46 16,0 1-39-16,-1-2 46 0,0-3-46 0,-3-6 44 0,5 8-45 15,-5-8 44-15,0 0-50 0,0 0 49 0,11-1-47 16,-11 1 45-16,5-12-45 0,0 5 47 0,0-2-43 15,-1 0 40-15,-2-2-45 0,3 2 4 0,-1-1 7 16,3 0 7-16,-2 2-2 0,0-1 0 0,0 2-1 16,0 0 3-16,0 3-2 0,4 0 0 0,-4 0 5 15,-5 4-4-15,14-3 48 0,-14 3-49 0,14 3 38 16,-5 1-49-16,2 0 44 0,0 0-51 0,0 1 18 16,1 3-96-16,3-3-7 0,-3 3-78 0,2-1 8 15,-1 0-63-15,2-1-80 0,-2 0-26 0,2-1-28 16,-1-2-64-16,1-2-407 0,-2 1-391 0</inkml:trace>
  <inkml:trace contextRef="#ctx0" brushRef="#br0" timeOffset="79395.3959">20087 6866 301 0,'-1'-10'507'0,"-2"3"-83"0,3 0-23 16,-1-1 46-16,-3 3-58 0,4 5 15 0,-2-12-71 15,2 12 0-15,-2-9-108 0,2 9-1 0,-4-5-86 0,4 5 17 16,0 0-68-16,0 0 12 0,0 0-31 0,0 0-2 15,0 0-9-15,4 8-7 0,0-2-6 16,0 1-3-16,1 1-12 0,0 1-6 0,0-1-4 0,2 3 38 16,1 0-53-16,0 0 37 0,-1-1-44 0,-1 1 29 15,3 0-78-15,-3-1-3 0,-1-2-81 0,1 0 13 16,-4 1-53-16,1-1 18 0,-1-3-94 16,-2-5-16-16,-1 12-55 0,1-12-60 0,-8 5-36 0,8-5-416 15,-11 3-373-15</inkml:trace>
  <inkml:trace contextRef="#ctx0" brushRef="#br0" timeOffset="79946.1111">19948 6907 64 0,'-12'-8'443'0,"2"-1"-78"0,1 3-31 0,4 0-25 16,-2-2-18-16,4 1-1 0,0 0-1 0,1 0-28 15,2 7 19-15,2-12-77 0,1 7 11 0,2-2-71 16,1-1 17-16,2 3-64 0,2 0 20 0,2-2-57 16,-1 2 25-16,6 0-56 0,-2 1 34 0,2-3-48 15,-2 2 31-15,4 1-45 0,-1-2 40 0,-1 1-49 16,0 0 38-16,2 0-43 0,-3-1 41 0,2 1-46 15,-3-1 45-15,-2 1-47 0,1-1 37 0,-2 0-41 16,-2 0 39-16,-1 0-39 0,-3-2 37 0,1 2-44 16,-1-1 49-16,-2 0-10 0,-2-1 0 0,0 1-5 0,-1 0 0 15,-2-1-3-15,-1 1 2 0,1-2-2 0,-2 2 0 16,1 1-1-16,1-1-2 0,-3 2-2 0,0 0 0 16,4 5 5-16,-4-9-5 0,4 9 2 0,-6-2 2 15,6 2 3-15,0 0-2 0,-8 2 3 0,8-2 3 16,-4 8-2-16,4-8-3 0,-2 13-34 0,2-4 48 15,2 2-40-15,-2-1 43 0,3 3-40 0,-1 3 44 16,2 0-40-16,0 0 2 0,2 0 4 0,2 3 37 16,0-2-51-16,-2 3 35 0,3-4-46 0,0 2 31 15,1-1-43-15,-2-4 35 0,0 1-53 0,-1-3 38 16,0 0-57-16,-2-1 48 0,0-4-31 0,-1 3 60 16,0-4-38-16,-4-5 41 0,6 8-38 0,-6-8 49 15,4 7-41-15,-4-7 50 0,0 0-46 0,0 0 51 16,0 0-48-16,2-7 8 0,-2 7 5 0,0-9 5 15,0 9 7-15,0-13 0 0,0 13 3 0,2-12 9 16,-1 6-7-16,-1 6 9 0,4-12 6 0,-2 6-2 16,2 1 7-16,0 0 4 0,2 0 8 0,-2 0 2 15,4 3-1-15,-8 2 0 0,13-3-1 0,-13 3-1 0,15-1-1 16,-15 1-6-16,17 1-3 0,-7 4-4 16,0-3 1-16,-1 3 29 0,1 0-44 0,2-1 38 15,-3 1-51-15,3 1 30 0,-1 1-72 0,0-1 3 0,-1 0-97 16,-2-1 14-16,1 0-66 0,1 0-9 0,-1-2-19 15,0 1-40-15,1-2-5 0,-10-2-26 0,18 2-29 16,-8-4-231-16,1 0-73 0</inkml:trace>
  <inkml:trace contextRef="#ctx0" brushRef="#br0" timeOffset="80613.6142">20711 6788 76 0,'1'-11'345'0,"-2"3"-54"16,1-1-18-16,-3 3 7 0,2-3-25 0,-2 3-9 15,1-1-36-15,-2 0 40 0,1 3-70 0,-2-1 22 16,-1 0-65-16,-1 2 13 0,7 3-67 0,-11-4 29 15,11 4-50-15,-13 0 27 0,13 0-48 0,-13 4 35 16,7-1-50-16,-2 2 41 0,3 1-54 0,0 0 5 16,1 3-3-16,2-1 3 0,-1 1-3 0,2 1-2 15,1 0 47-15,0 2-56 0,2-3 42 0,2 1-51 16,0 0 39-16,1 0-43 0,4-1 38 0,-1 1-35 0,2-2 26 16,-2-2-53-16,3-1 45 0,-2-1-49 0,0-1 43 15,2-1-46-15,-11-2 38 0,19 0-50 16,-8-1 47-16,-3-2-43 0,1 0 8 0,-2-2 12 15,0-1 5-15,-1-2 4 0,-2 1 0 0,0 0 48 0,-2-3-48 16,0 0 43-16,-1-2-44 0,-1 3 45 0,-1-1-48 16,1-1 49-16,-2-2-6 0,0 4-1 15,-1-1 11-15,2 0 1 0,0 3 1 0,-1-1 2 0,1 1-18 16,1 7-2-16,-1-11-6 0,1 11-4 0,0-8 1 16,0 8 3-16,0 0-3 0,6-3-5 0,-6 3 4 15,0 0-1-15,19 2-43 0,-11 3 51 0,2-2-37 16,3 2 43-16,0 1-41 0,3 0 45 0,-2 3-43 15,7-1 6-15,-1 1 5 0,1-1 3 0,-1 1 5 16,2-1-5-16,-3 1 4 0,3-2 2 0,-6 1 4 16,0-4 6-16,0 1 0 0,-3 0 11 0,-3-2 7 15,2-2-4-15,-12-1-5 0,15-1 2 0,-15 1-2 16,10-7-2-16,-10 7-7 0,4-10 48 0,-4 2-35 16,-2 0 37-16,-3-3-29 0,0-3 48 0,-3 0 4 15,-1-2 9-15,-4-4-10 0,2-1-5 0,-3-3-11 16,-1 0-16-16,3 0-9 0,-4-3-9 0,2 1 0 15,0 2-9-15,1-2-7 0,-1 3 17 0,4 3 11 0,0 2 13 16,0 1-7-16,2 4-13 0,0 0-9 0,2 2-6 16,0 2-12-16,1 1 3 0,-1 3-3 15,6 5-1-15,-7-5-8 0,7 5-53 0,0 0-59 0,-8 5-37 16,8-5-38-16,-2 12-42 0,2-4-19 0,2 2-3 16,0-1 5-16,4 3 15 0,-1 0 35 0,1 2 36 15,3-1 35-15,-1-1 42 0,1 0 0 0,-3 0 18 16,3-2 14-16,-3-1 44 0,1-1 75 0,-1-1 53 15,-2 0 38-15,3-2 20 0,-1-1-10 0,-6-4-17 16,11 5-21-16,-11-5-24 0,16 0-19 0,-16 0-20 16,18-5-16-16,-8 3-29 0,1-2-70 0,2-1-106 15,0 2-120-15,0-1-131 0,1-3-459 0,-2 1-414 16</inkml:trace>
  <inkml:trace contextRef="#ctx0" brushRef="#br0" timeOffset="81495.7874">17179 8424 24 0,'-9'-2'521'0,"9"2"-116"0,-18-3-58 0,10 1-36 0,-2-1-3 16,4-1-22-16,-1-1-22 0,3 0-29 0,-1-2-21 15,4 1-37-15,0 0-34 0,2-2-18 0,3 0-21 16,2 1-11-16,3 0-10 0,3 0 32 0,-1-1-42 15,4 3 43-15,1-2-55 0,0 3 41 0,0-1-55 16,0 4 40-16,-3-2-57 0,4 3-3 0,-4 2 4 16,-2 0-8-16,3 1-2 0,-5 3-2 0,1 1 2 0,-2 2 18 15,-2 0-30-15,-3 3-3 0,-2 0 41 16,-1 1-51-16,-1 2 44 0,-4 1-53 0,0-1 47 16,-2 0-44-16,0-1 37 0,0 0-44 0,-2-3 44 0,3 0-41 15,-2 0 44-15,2-4-42 0,1 1 50 0,-1-3-46 16,6-5 45-16,-7 3-46 0,7-3 44 15,0 0-47-15,-8-3 47 0,8 3-55 0,3-9 49 16,-1 1-48-16,3-1 3 0,0 1 4 0,3-4 4 0,-1-2 4 16,0 2-1-16,2-2 1 0,0-2 3 0,3 1 15 15,-2-1 19-15,-2 3 14 0,1 0 6 0,-1 0 13 16,0 2 24-16,-1-2 15 0,-1 6 12 0,-2-3-2 16,2 3-16-16,-1 2-20 0,-2-1-17 0,-3 6-13 15,6-8-2-15,-6 8-6 0,0 0-4 0,7-4-3 16,-7 4-5-16,0 0-4 0,6 7-55 0,-6-7 57 15,4 11-47-15,-2-4 46 0,1 1-51 0,-1 2 52 16,2-2-5-16,0 3-2 0,3 3-11 0,0-4-14 16,0 4-45-16,0-3-62 0,1 1-48 0,1 2-9 0,0-4-105 15,4 4-16-15,-3-4-89 0,0-3-38 16,2 0-18-16,0-3-79 0,0-1-441 0,2-2-540 16</inkml:trace>
  <inkml:trace contextRef="#ctx0" brushRef="#br0" timeOffset="81779.0317">17967 8161 491 0,'0'0'459'0,"0"-10"-43"0,0 10-86 0,-4-8 36 16,4 8-56-16,-11-4 11 0,11 4-53 0,-14-3 26 16,14 3-66-16,-22 3 26 0,10-1-75 0,-1 3 14 15,-2 2-71-15,1 0 31 0,2 1-50 0,-1 2-2 16,0-1-12-16,0 5-10 0,-1 0-19 0,4 0-6 15,0 2-36-15,2-1 31 0,2 0-6 0,2 0-3 16,1 1-9-16,1 0-3 0,2-3-6 0,2-1-3 16,1 4-2-16,3-4 4 0,1 0-6 0,1 1-11 15,3-3-5-15,0-2-14 0,6-2-18 0,-3-1-16 16,3-1-19-16,2-1-20 0,0 0-11 0,1-3-13 16,3-3 9-16,4 0-71 0,-1-1-40 0,3-1-57 15,3-2-22-15,-2-2-16 0,0 1-36 0,-2-2-106 0,-1-2-355 16,-5 2-339-16</inkml:trace>
  <inkml:trace contextRef="#ctx0" brushRef="#br0" timeOffset="81967.5667">17963 8361 412 0,'-21'4'497'0,"5"0"-97"0,0 0-72 0,-1-1 3 0,7 0 38 15,-1-1-23-15,11-2-61 0,-15-2-55 0,15 2-46 16,-5-4-35-16,5 4-28 0,7-9-23 0,1 4-22 15,4-3-18-15,3 0-19 0,4-2-39 0,6-3-5 16,0-1-77-16,5 3-7 0,-2-3-90 0,6 0 3 16,1-3-43-16,-1 2-44 0,0-1-49 0,-1-1-76 15,-1 0-313-15,-7 4-207 0</inkml:trace>
  <inkml:trace contextRef="#ctx0" brushRef="#br0" timeOffset="82346.6006">17957 7906 327 0,'0'0'368'15,"-13"-6"-48"-15,13 6-25 0,-12-3-26 0,12 3-20 0,-12-5 79 16,12 5-75-16,-13-5 7 0,13 5-70 0,-14-2 14 15,14 2-62-15,-13-3 17 0,13 3-43 0,-11 3 56 16,11-3-47-16,-12 5 53 0,7 0-42 0,1 0 44 16,-1 3-48-16,1 1 40 0,2 3-35 0,-2 2 41 15,4 3-35-15,-1 1-6 0,2 2-11 0,1 5-10 16,2 1-6-16,0 4-57 0,0 2 44 0,0 3-59 16,0 0 46-16,0 0-61 0,2 6 36 0,-4-5-11 15,2 6-11-15,0-4-6 0,-3-1-2 0,3-1-8 16,-4 0-6-16,3-2 7 0,-2 2-12 0,-1-9-3 15,1 2-3-15,1-5 0 0,-1 0-30 0,0-4-51 16,-1-3-58-16,2-2-45 0,-1-1-52 0,0-2-46 16,-1-4-150-16,4-1-71 0,0-3-105 0,-4-4-539 15,0 0-758-15</inkml:trace>
  <inkml:trace contextRef="#ctx0" brushRef="#br0" timeOffset="82995.9976">18740 7932 253 0,'0'0'277'0,"3"-7"-33"0,-3 7-11 15,1-6-3-15,-1 6-22 0,4-6-2 0,-4 6-22 16,0-9-27-16,0 9 32 0,-2-7-54 0,2 7 38 16,-3-10-60-16,3 10 42 0,-3-8-55 15,3 8 34-15,-6-6-61 0,6 6 42 0,-9-5-55 0,9 5 34 16,-14-3-41-16,14 3 39 0,-19 0-43 0,7 5 37 16,-2-1-4-16,0 1-4 0,0 2 4 0,0 1-8 15,-3 0 11-15,-2 3-11 0,5 0-4 0,-2-1-12 16,3 3-47-16,1-2 44 0,1 1-51 0,2-1 45 15,2 1-44-15,-2 1 46 0,6-4-48 0,0 3 48 16,2-3-47-16,2 2 37 0,2-2-49 0,2 0 44 16,4 1-45-16,0-1 41 0,2 0-51 0,3 0 47 15,3 0-55-15,1 0 2 0,2 0 43 0,-1 1-40 16,0-2 35-16,3 1-43 0,-4 0 42 0,4 1-43 16,-3 0 6-16,-1 0 5 0,0 1 2 0,-3-2 3 15,2 4 5-15,-5-1 0 0,1-1 1 0,-4 0 2 16,-1 1 5-16,-2 0-4 0,-3 0 5 0,-1-2 2 15,-2 2-2-15,-2 0 5 0,-1-2 2 0,-3-1 2 0,-2 1-2 16,0-1-3-16,-3 0 1 0,2-2-1 0,-3 0 2 16,1-2-1-16,1-1 1 0,-3-1-4 15,4-1 2-15,9-2-35 0,-18 0-76 0,18 0-105 0,-16-5-94 16,8 0-96-16,1 0-158 0,1-2-309 0,1-2-422 16</inkml:trace>
  <inkml:trace contextRef="#ctx0" brushRef="#br0" timeOffset="83542.0775">19203 8264 906 0,'0'0'689'0,"-4"10"-153"0,4-10-124 0,0 0-91 15,-4 3-59-15,4-3-49 0,0 0-46 0,0 0-39 16,-6 4-69-16,6-4-195 0,0 0-197 0,0 0-675 15,-9-4-607-15</inkml:trace>
  <inkml:trace contextRef="#ctx0" brushRef="#br0" timeOffset="87461.595">29065 10532 282 0,'0'0'253'0,"0"0"-19"0,-10-3-13 0,10 3-6 15,0 0-31-15,0 0-15 0,0 0-9 0,0 0 3 16,0 0-27-16,-4-5 20 0,4 5-37 0,0 0 36 16,0 0-58-16,0 0 53 0,0 0-58 0,0 0 46 15,0 0-57-15,-5-5 37 0,5 5-57 0,0 0 34 16,0 0-55-16,0 0 37 0,0 0-54 0,-7-4 37 15,7 4-50-15,0 0 41 0,0 0-7 0,-10-4-7 16,10 4-9-16,0 0-5 0,-7-4-1 0,7 4-2 16,0 0-9-16,-11-4-40 0,11 4 49 0,-7-3-5 15,7 3-2-15,-9-5-2 0,9 5 3 0,-11-5-42 16,11 5 49-16,-13-2-9 0,13 2 0 0,-15-3-3 16,15 3 1-16,-19-2-5 0,9 2-2 0,-4-2-1 15,2 2 0-15,0-1-1 0,-4 2 4 0,2 1-6 16,-2-1 1-16,0 0 4 0,-3 3-6 0,5-3 0 15,-2 4-1-15,1 1-2 0,0-2-21 0,2-2-133 16,1 3-28-16,1 1-97 0,2-2-127 0,1 0-455 16,2-1-414-16</inkml:trace>
  <inkml:trace contextRef="#ctx0" brushRef="#br0" timeOffset="91511.7221">29599 10715 61 0,'0'0'224'15,"1"-5"-36"-15,-1 5-11 0,0 0-14 0,0 0-5 0,0 0-11 16,0 0-18-16,0 0-15 0,0 0-1 0,-3-5-1 16,3 5 3-16,0 0 2 0,0 0-7 15,0 0 11-15,0 0-22 0,0 0 24 0,0 0-34 0,-6-6 32 16,6 6-53-16,0 0 50 0,0 0-22 0,0 0 18 16,-7-4-51-16,7 4 52 0,0 0-42 0,0 0 40 15,-10-2-52-15,10 2 35 0,0 0-52 0,-11 1 38 16,11-1-51-16,0 0 37 0,-10 2-39 0,10-2 23 15,-7 4-42-15,7-4 41 0,0 0-45 0,-8 6 38 16,8-6-5-16,-4 5-7 0,4-5-4 0,0 0 2 16,-3 7-7-16,3-7-1 0,0 0-10 0,0 7-27 15,0-7 40-15,0 0-1 0,4 5-3 0,-4-5-2 16,0 0-3-16,7 5-1 0,-7-5-1 0,0 0-6 16,12 0-38-16,-12 0 46 0,11-2-45 0,-11 2 49 15,9-3-42-15,-9 3 44 0,7-2-43 0,-7 2 51 16,9-6-47-16,-9 6 45 0,4-8-43 0,-4 8 45 15,3-6-42-15,-3 6 42 0,0 0-46 0,0-10 47 0,0 10-44 16,-3-6 45-16,3 6-38 0,-4-6 31 0,4 6-40 16,-6-4 45-16,6 4-46 0,-8-4 46 0,8 4-44 15,0 0 41-15,-13-1-47 0,13 1 50 16,-9 1-52-16,9-1 47 0,-8 4-47 0,8-4 48 0,-9 4-46 16,9-4 52-16,-6 7-47 0,6-7 48 0,-6 6-46 15,6-6 47-15,-5 8-46 0,5-8 46 0,-1 6-42 16,1-6 42-16,0 8-6 0,0-8-5 0,3 7-3 15,-3-7-1-15,4 4-3 0,-4-4-38 0,5 5 42 16,-5-5-48-16,8 4 50 0,-8-4-44 0,0 0 47 16,13 1-50-16,-13-1 49 0,0 0-48 0,13-3 50 15,-13 3-50-15,7-4 49 0,-7 4-47 0,8-6 52 16,-8 6-52-16,6-7 49 0,-6 7-52 0,4-10 50 16,-4 10-53-16,0-11 52 0,0 11-45 0,0-9 43 15,0 9-48-15,0-9 48 0,0 9-44 0,-4-9 44 16,4 9-48-16,-5-7 45 0,5 7-47 0,-3-7 45 15,3 7-44-15,-6-3 48 0,6 3-47 0,0 0 52 16,0 0-50-16,-14 0 46 0,14 0-47 0,-9 3 48 0,9-3-47 16,-5 7 49-16,5-7-45 0,-5 5 45 0,5-5-45 15,-2 7 44-15,2-7-43 0,-2 10 46 0,2-10-42 16,0 6 39-16,0-6-45 0,3 8 46 0,-3-8-47 16,4 8 48-16,-4-8-48 0,6 4 53 0,-6-4-53 15,8 7 48-15,-8-7-48 0,9 2 49 0,-9-2-49 16,0 0 51-16,11 1-36 0,-11-1 32 0,10-2-48 15,-10 2 49-15,7-5-44 0,-7 5 48 0,6-6-47 16,-6 6 44-16,4-6-49 0,-4 6 52 0,3-8-45 16,-3 8 45-16,2-8-49 0,-2 8 50 0,0-8-53 15,0 8 49-15,-2-8-50 0,2 8 48 0,-3-6-50 16,3 6 51-16,-6-6-53 0,6 6 52 0,-7-2-51 16,7 2 51-16,0 0-48 0,-16 2 49 0,16-2-47 15,-11 5 44-15,11-5-50 0,-10 5 52 0,10-5-48 16,-11 7 48-16,6-1-50 0,1-1 52 0,0 0-52 15,1 1 51-15,-1 0-49 0,1-1 49 0,0 1-4 16,3-6-48-16,0 12 50 0,0-12-3 0,1 11-2 0,-1-11-3 16,7 8-2-16,-7-8-2 0,9 5-43 0,-9-5 45 15,11 5-47-15,-11-5 46 0,14 0-41 16,-14 0 50-16,12-5-60 0,-12 5 31 0,14-4-74 0,-8 1-9 16,-6 3-101-16,9-8-25 0,-9 8-110 0,5-9-110 15</inkml:trace>
  <inkml:trace contextRef="#ctx0" brushRef="#br0" timeOffset="93581.0706">30653 9980 176 0,'-16'-2'338'0,"16"2"-86"0,-14 2-63 0,14-2-34 16,-17 2-26-16,17-2-39 0,-14 3-15 0,14-3-17 15,-13 5-8-15,13-5-7 0,-9 4-7 0,9-4-8 16,-5 7 22-16,5-7-36 0,0 8 21 0,0-8-34 16,5 6 26-16,-5-6-33 0,9 6 25 0,-9-6-43 15,12 5 26-15,-12-5-40 0,11 5 24 0,-11-5-23 16,14 0 32-16,-14 0-24 0,14 1 29 0,-14-1-23 15,11-1 27-15,-11 1-23 0,10-5 26 0,-10 5-20 16,6-7 21-16,-6 7-22 0,5-8 5 0,-5 8 4 16,0-11 1-16,0 11 5 0,-5-11 6 0,4 5 10 15,-4-1 3-15,0 1-2 0,-3-1 7 0,3 2-5 16,-3 0 10-16,-1 1 5 0,-1 0 4 0,1 0 6 16,0 2 7-16,-2 0 3 0,-1 2 2 0,12 0-1 15,-20 2-7-15,20-2-11 0,-21 2 5 0,12 2-20 16,0 0-1-16,2 1-1 0,-1 0-7 0,2 1-1 15,2 0 1-15,-1 0 4 0,2 0-12 0,2 1 1 0,0 0-1 16,1-7 0-16,1 12-2 0,0-7-3 0,-1-5 9 16,7 10-10-16,-2-3 25 0,0-5-31 0,-5-2 0 15,14 7-2-15,-14-7 3 0,14 3 10 16,-14-3-10-16,17 0 2 0,-17 0 3 0,16-5-1 0,-7 2-1 16,-1-1 1-16,-2-3 5 0,2 2-6 0,-1-3-1 15,-1 1 0-15,-1 0 2 0,-1-2-2 0,-2-1 1 16,2 2 1-16,-3 0-1 0,-1 0-1 15,0 0 2-15,0 1-3 0,-2 1-3 0,-1 0 3 0,3 6-8 16,-9-8-40-16,9 8-45 0,-9-5-42 0,9 5-50 16,-14-4-39-16,14 4-262 0,-13 1 19 0</inkml:trace>
  <inkml:trace contextRef="#ctx0" brushRef="#br0" timeOffset="94580.5511">30602 9973 43 0,'0'0'238'0,"0"0"-54"16,0 0-36-16,0 0-16 0,0 0-6 0,4-8-22 15,-4 8-19-15,4-7-15 0,-4 7-10 0,6-10-11 16,-1 3-11-16,-1-1-6 0,1-1-7 0,-1 1-4 16,-1-1 2-16,-1 0-3 0,1-1-2 0,-2-2-4 0,-1 1 19 15,0 1-22-15,-2-1 16 0,-1 2-30 16,-1-1 44-16,-2 0-35 0,-1 3 33 0,1 0-16 16,-3 1 40-16,-1 2-26 0,1 0 48 0,-3 3-25 15,2-1 0-15,10 2-2 0,-19 2-7 0,9 1-5 0,1 0-4 16,-1 3-1-16,2 0-1 0,0 1-16 0,2 4 0 15,-2 0-6-15,3 3-3 0,1-2-3 16,2 0-1-16,-1 0 3 0,3 2-11 0,3-1 2 0,-1-1-2 16,2 0 1-16,3 0-4 0,1 0-2 0,-1-2 18 15,3-1-33-15,0-1-7 0,2-1-1 0,-2-2 3 16,0-2 0-16,3-1 6 0,-3 0 2 16,-10-2 15-16,23-2-12 0,-12-1-1 0,0 1 10 0,-2-3-7 15,-1-2 11-15,-1 0-10 0,-2-1 4 0,-1-2 2 16,1 1-2-16,-5-1 1 0,0 0-1 0,0 0 12 15,-2-1-12-15,-1 3 3 0,-2-1 0 0,-1 2 4 16,-2 2 9-16,0 0 4 0,-1 1 0 0,-1 1-9 16,-1 2 16-16,0 2 1 0,0 1-1 0,-1 1 1 15,2 4 2-15,-1-2 6 0,1 3-13 0,0 2 0 16,2 2-5-16,0 0 0 0,2 3-5 0,0 1 26 16,0 0-25-16,2 2-12 0,3-1 2 0,0-1 43 15,1 1-50-15,2 0 51 0,2-3-57 0,2 1 43 16,0-3-48-16,1 0 2 0,0-2 5 0,3-1 1 15,1-2 2-15,-2-2-1 0,3-2 2 0,-2 0 0 16,-10-3 48-16,22 0-55 0,-12-1 46 0,-1-4-46 16,1 3 7-16,-3-5-6 0,0 1 2 0,-3-1 2 0,0 0 11 15,-3 0-11-15,2 0 4 0,-6-1 7 0,3 1-8 16,-5 0 2-16,1 2 2 0,-3 0 2 0,-1 1 9 16,-2 0 14-16,-2 3 11 0,12 1-3 0,-23 1 10 15,12 3-4-15,-1-2-6 0,-1 3-4 0,2 1-4 16,-2 2 1-16,4 0-11 0,0 2-1 0,0 1-2 15,4 1-3-15,1 0 0 0,2 0-3 0,0 1 3 16,5-3-32-16,1 1-18 0,2-1-20 0,2 1 32 16,2-2-43-16,0-2 17 0,4-1-24 0,1-1 35 15,0-2-29-15,-2-2 46 0,2 1-8 0,-2-4 26 16,0 0-37-16,-1-1 53 0,-1-2-42 0,-1 0 44 16,-3-2 6-16,-3-1-8 0,1 1-27 0,-3-3 59 15,-2 4-21-15,-2-4 10 0,0 2 8 0,-3-2-5 16,-2 1-4-16,0 4-3 0,0-4-7 0,-2 5-3 15,0-2-5-15,-1 1 1 0,1 2-4 0,9 3-2 16,-13-2-15-16,13 2-49 0,0 0-42 0,-14 2-85 16,14-2-49-16,0 0-319 0,0 0-68 0</inkml:trace>
  <inkml:trace contextRef="#ctx0" brushRef="#br0" timeOffset="94928.5241">31016 10001 415 0,'0'0'536'0,"3"-9"-100"16,-3 9-67-16,-2-9-19 0,2 9-19 0,-2-7-15 15,2 7-6-15,-5-6-16 0,5 6-15 0,-4-5-46 16,4 5-45-16,0 0-18 0,0 0-9 0,0 0 1 16,0 0-7-16,0 0-14 0,-4 5 5 0,4-5-4 15,4 11-24-15,0-4 19 0,0 2-14 0,-2 1-3 16,5 2-10-16,-2 1-7 0,1 0-4 0,2 2-5 15,-2-1-8-15,3 3-10 0,-2 2-10 0,3 0-6 16,-4-1-15-16,3-1-4 0,-2 1-14 0,0-2 2 16,-2 0-6-16,0-2-7 0,1 1 1 0,-1-2-3 15,-1-2-3-15,0 0-5 0,0-4 1 0,0 4 1 16,-3-5 1-16,3 2 0 0,-2-2 0 0,-2-6-7 0,2 10 4 16,-2-10-8-16,3 5-19 0,-3-5-44 15,0 0-46-15,0 0-42 0,0 0-73 0,0 0-84 16,-3-7-55-16,3 7-84 0,-6-10-30 0,3 3-139 0,-1-3-580 15,-1 1-809-15</inkml:trace>
  <inkml:trace contextRef="#ctx0" brushRef="#br0" timeOffset="95211.8119">30821 10065 218 0,'0'0'479'0,"-13"-1"-178"15,13 1 6-15,-10-4-57 0,10 4-6 0,-10-3-8 16,10 3-13-16,-7-5-34 0,7 5-13 0,0-8-17 16,0 8-21-16,3-9-18 0,-3 9-25 0,10-9-15 15,-1 2-13-15,1 2-24 0,4-3 18 0,0 1-4 16,3 0 4-16,1-2-8 0,3 1-5 0,2 0-8 16,-1-1-8-16,4-1-2 0,2-1-8 0,-1 1-4 15,-1 2-3-15,-1-1 3 0,-2 1-6 0,0-1-1 16,0 2 1-16,-2-1 20 0,-1 2-22 0,0-2 6 15,-4 4-9-15,-1-2 11 0,-2 1-17 0,-1 0 12 0,-3 3-17 16,0-2 9-16,1 1-33 0,-10 3-38 0,12-5-131 16,-12 5-109-16,5-4-96 0,-5 4-513 0,0 0-483 15</inkml:trace>
  <inkml:trace contextRef="#ctx0" brushRef="#br0" timeOffset="96444.6361">28876 10710 50 0,'0'0'356'0,"0"0"-118"0,0 0-3 0,0 0-45 15,0 0 21-15,-5-7-22 0,5 7-16 0,0 0 5 16,0 0-49-16,-3-7-23 0,3 7-7 0,0 0-8 16,0-6-15-16,0 6-14 0,0 0-1 0,0-8-2 15,0 8-1-15,0-8 1 0,0 8-5 0,0 0-5 16,0-9-3-16,0 9 5 0,0-8 7 0,0 8-2 0,0 0-10 15,-2-7-5-15,2 7-1 0,-4-6-19 0,4 6 1 16,-7-4-6-16,7 4-3 0,0 0-2 0,-14 0 5 16,14 0 26-16,-10 3-21 0,10-3 0 0,-11 4-6 15,11-4 2-15,-11 6-3 0,11-6 4 0,-9 7 36 16,6-2-53-16,3-5 47 0,-7 7-48 0,7-7 44 16,-1 10-44-16,1-10 42 0,5 10-49 0,-5-10 45 15,9 9-49-15,-4-3 46 0,4-1-48 0,1 1 43 16,2 1-49-16,-2-2 50 0,3 0-51 0,1 3 44 15,1-2-46-15,-1 1 49 0,2 1-52 0,-2-3 47 16,0 2-49-16,0 0 52 0,-4-1-10 0,0-1-4 16,-1 2-1-16,0-1-6 0,-3-1 1 0,0 2 4 15,-4-2-5-15,-2-5-2 0,5 11 1 0,-5-11 3 16,-4 8-4-16,4-8-2 0,-6 10 0 0,6-10-44 16,-13 7 59-16,6-5-50 0,-1 0 49 0,-1 1-2 15,-1-2-1-15,10-1-3 0,-17 4 0 0,17-4-4 16,-18 0 0-16,18 0 3 0,-16-1-16 0,9-3-92 15,7 4-2-15,-11-5-87 0,11 5-54 0,-8-6-46 16,8 6-59-16,-6-7-405 0,6 7-265 0</inkml:trace>
  <inkml:trace contextRef="#ctx0" brushRef="#br0" timeOffset="100512.3081">17344 9119 138 0,'0'0'346'0,"-7"4"-85"0,7-4-27 0,0 0-14 16,0 0-26-16,-6 3-12 0,6-3 49 0,0 0-101 15,0 0 48-15,0 0-71 0,0 0 36 0,-7 2-66 16,7-2 40-16,0 0-51 0,0 0 33 0,0 0-43 0,0 0 36 16,0 0-24-16,0 0 23 0,0 0-21 15,0 0 10-15,12 3-4 0,-12-3 17 0,10-3-5 16,-10 3-8-16,15-3-13 0,-4 1-13 0,1-1-11 16,-1 2-19-16,2-2 11 0,-1 1-6 0,6-1-6 0,-1 1-7 15,2-3 7-15,-1 2-7 0,2-1 2 0,3 1-3 16,0-1 0-16,2-1-7 0,0 1 1 0,3 0-1 15,4-2 0-15,0-1-5 0,3 1 3 16,-1-3-1-16,8 1 2 0,2-3-2 0,0 2-1 0,1-4-2 16,2 3-1-16,1-3 0 0,0 1 5 0,1 0-5 15,-1-2-1-15,2 2 2 0,-3-1-4 0,3 0 2 16,-5 1 2-16,2 1 27 0,-2-3-33 0,0 2-1 16,-2 2 0-16,-1 0 2 0,-3-2 0 0,-1 2 1 15,-5 1 0-15,1 1 1 0,-2 0 41 0,-2 0-51 16,-6 1 3-16,2-1 0 0,-3 3 5 0,-2-1-2 15,0 0 39-15,-3 0-45 0,-4 1 2 0,1 2 5 16,-3-1-1-16,-1 0 3 0,-2 0-4 0,0 1 1 16,-2 1-1-16,-7 2-2 0,10-5-9 0,-10 5-6 15,6-6-31-15,-6 6-29 0,0 0-49 0,0 0-43 16,-4-6-28-16,4 6-50 0,0 0-22 0,-16-1-91 16,16 1-64-16,-17 0-181 0,3 1-124 0</inkml:trace>
  <inkml:trace contextRef="#ctx0" brushRef="#br0" timeOffset="100912.4503">17512 9261 352 0,'-16'8'353'0,"3"-1"-74"16,1-1-73-16,2-1-33 0,1 0-49 0,3-2 1 15,-2 1-13-15,8-4 8 0,-8 5-12 0,8-5 44 16,0 0-66-16,0 0-5 0,0 0-18 0,12 3-7 16,-12-3-1-16,17-4-3 0,-5 1 10 0,4-2-1 15,3 0 41-15,0-3-48 0,7 0 29 0,2-2-3 16,1-1 17-16,8-2-15 0,3 0 11 0,1-3-10 16,1 1 5-16,5-1-11 0,-1 1 6 0,5-1-9 0,7-1-11 15,-1-1-4-15,-8 3-7 0,2 1-3 16,1 0-14-16,-1 1-6 0,-2-2-5 0,1 2-5 15,-3 2-4-15,2-1-3 0,-3-1 1 0,0 2-4 16,-3-1-1-16,-1 2-4 0,-1 0 0 0,-8 2-2 0,1 0 2 16,-2 0-4-16,-2-1 2 0,-4 2 1 0,-2 2-3 15,0-3 0-15,-3 1-1 0,-3 2 3 0,-2 0 0 16,0-1-4-16,-1 3 5 0,-5-2-3 0,2 0 3 16,-2 1-2-16,-1 1 1 0,0 0-5 0,-2-1-24 15,0-1-70-15,-7 5-99 0,10-7-77 0,-6 3-179 16,-4 4-484-16,6-11-511 0</inkml:trace>
  <inkml:trace contextRef="#ctx0" brushRef="#br0" timeOffset="114777.6146">1505 14356 145 0,'-5'-6'491'0,"0"3"-110"0,-2-1-41 0,1 1-28 16,-2-2-25-16,-2 3-34 0,2-1 2 0,-2 2-48 15,-1 0 18-15,-1 2-51 0,-1 0 8 0,0 2-19 16,-1 1 14-16,-2 2-28 0,-2 1 25 0,0 5-36 16,0-2 14-16,3 3-12 0,-3 3-15 0,1 2-10 15,1 2-21-15,0 2-25 0,4 0 21 0,1 4-36 16,4 3 15-16,-1 0-33 0,7-4 21 0,1 3-30 0,1-1 16 15,7 5-21-15,-2-6 12 0,6 2-12 0,0-4 12 16,2-1-16-16,3-3 2 0,1-3-2 16,0-4 6-16,0 0-9 0,2-4 6 0,-1-3-9 0,1-2 5 15,-1-2-3-15,1-3-6 0,-1-1 4 0,3-5-7 16,0 0-2-16,-3-4-3 0,0 1-1 0,-2-2 2 16,1-5-1-16,-3 3-4 0,-1-7-2 0,-5 3-2 15,0-1-7-15,-4-1-3 0,-3 1 29 0,-2 0-30 16,-2-3 24-16,-3 0-30 0,-4 0 2 0,-4-1-1 15,-1 2-8-15,-4 3 9 0,-1 2-18 0,0 5 28 16,-4 0-2-16,-1 5 4 0,-2 2 2 0,2 1-6 16,2 2 11-16,-1 2 1 0,-1 2 2 0,1 1-5 15,5 1 3-15,0 0 2 0,2 2-1 0,3-2-20 16,1 3 29-16,3-3-21 0,4 1 28 0,1 1-24 0,4-7 21 16,3 11-17-16,3-7 24 0,2 3-24 15,2-2 22-15,5 0-4 0,1 2-2 0,4 0-10 16,3 0 7-16,0 1-2 0,4 2-1 0,0 2-3 15,-2 2-2-15,2 0 0 0,-3 1-7 0,0 2 8 16,-3 0-26-16,1-1 30 0,-4 1-24 0,-2-3 28 0,-1-1-29 16,0 2 25-16,-4-2-21 0,1-3 28 0,-2 1-26 15,-2-2 26-15,0-1-29 0,-1-1 34 0,1 0-31 16,-2-2 17-16,2 0-41 0,1-1-11 0,-3 0-75 16,-6-4-55-16,19 1-84 0,-10-2-32 0,3-3-45 15,0-3-105-15,0 0-52 0,3-1-395 0,-5-2-453 16</inkml:trace>
  <inkml:trace contextRef="#ctx0" brushRef="#br0" timeOffset="114904.2765">1814 14466 459 0,'-9'-14'552'0,"3"3"-118"0,1 2-55 0,-2 0-80 16,1 1-13-16,0 0-74 0,0 2-13 0,3-2-66 16,-1 4-8-16,0-3-50 0,4 7-39 0,-4-8-93 15,4 8-59-15,0 0-71 0,1-7-149 0,-1 7-102 16,0 0-210-16,13-1-158 0</inkml:trace>
  <inkml:trace contextRef="#ctx0" brushRef="#br0" timeOffset="115060.8641">1923 14589 207 0,'2'13'633'0,"0"-3"-156"16,0 2-121-16,-2-3-33 0,0 0-64 0,0-1 1 0,0-1-36 16,0-7 8-16,0 11-52 0,0-11-15 0,1 8-48 15,-1-8-19-15,3 8-59 0,-3-8-28 0,6 5-101 16,-6-5-57-16,0 0-73 0,17-3-149 0,-7 1-75 15,-2-2-291-15,1-1-240 0</inkml:trace>
  <inkml:trace contextRef="#ctx0" brushRef="#br0" timeOffset="115361.0612">1514 15005 124 0,'-18'11'535'0,"4"0"-131"16,0-2-61-16,1-1-43 0,4 0 15 0,-2-1-21 16,2-1 22-16,2-1-24 0,1 0 1 0,-2-1-46 15,8-4-7-15,-6 4-59 0,6-4 10 0,0 0-43 16,0 0 15-16,0 0-54 0,15-3 8 0,-6-1-46 16,4-1 12-16,5 0-40 0,-3-2 19 0,7 0-38 15,1-1 22-15,1 0-34 0,3-2 14 0,0 0-21 0,1 2 22 16,-1-3-31-16,1 2 24 0,-4 1-35 15,-1 2 24-15,-2-2-48 0,0 1 4 0,-3 2-47 16,-3-2-7-16,1 5-38 0,-6-2 14 0,2 0-3 0,-2 3 32 16,-10 1-8-16,13-6 6 0,-13 6-66 0,0 0-30 15,6-2-47-15,-6 2-92 0,0 0-53 0,-6-5-89 16,6 5-310-16,-8-7-290 0</inkml:trace>
  <inkml:trace contextRef="#ctx0" brushRef="#br0" timeOffset="115844.8082">2821 14397 389 0,'-1'-8'540'0,"1"8"-56"0,-3-7-32 15,3 7 1-15,-5-11-34 0,5 11-6 0,-6-9 0 16,6 9-27-16,-8-8 2 0,8 8-60 0,-5-9 7 16,5 9-50-16,-5-5-15 0,5 5-54 0,-5-6-28 15,5 6-51-15,0 0-16 0,-8-4-37 0,8 4 13 16,0 0-4-16,-3 5 8 0,3-5-24 0,0 10 0 16,2-4-26-16,-1 2-2 0,3 1-14 0,-2 3 7 15,2-1-8-15,0 2-6 0,0 2-3 0,1-2-5 16,0 1-15-16,3 1 9 0,-3-2-21 0,0 1-9 15,1-2-52-15,1 2-20 0,-1-2-59 0,-1-3-27 16,-1 1-57-16,1-2-46 0,0 1-58 0,-1-2-28 16,0-3-5-16,0 3 15 0,-4-7-51 0,4 7-121 15,-4-7-29-15,0 0-428 0,0 0-574 0</inkml:trace>
  <inkml:trace contextRef="#ctx0" brushRef="#br0" timeOffset="115999.2597">2709 14529 67 0,'-18'-12'487'0,"-3"0"-42"0,1-3-35 0,3 1-28 16,-1 1-22-16,3 0-18 0,-3-1-28 0,5-2 3 0,2 1-24 15,2 0-37-15,1 1-30 0,4 0-42 0,1-1-23 16,3 1-34-16,3-1-25 0,4 1-25 0,-1-1-10 16,6-2-12-16,3 2-13 0,0-1-8 0,4 4-7 15,4-1-22-15,-2 3-47 0,2 1-68 0,0 4-84 16,-3 1-46-16,0 4-52 0,0 1-105 0,-2 5-41 16,-2 0-522-16,1 7-546 0</inkml:trace>
  <inkml:trace contextRef="#ctx0" brushRef="#br0" timeOffset="116444.5809">2784 14595 160 0,'-9'23'520'0,"1"-1"-148"16,2-3-31-16,1 1-65 0,0-4-17 16,0-3 2-16,2-1-8 0,2-2 34 0,2-3-14 15,-1 0-12-15,5-1-60 0,3-2-21 0,-1-1-50 0,4-2-7 16,3-2-35-16,1-2-35 0,3-2-35 16,4-3-44-16,0 0-45 0,3-3-38 0,3 1-32 15,0-6-21-15,4-1-14 0,0-3-11 0,0 1 3 16,0-2-5-16,0-1-23 0,-3 0 27 0,2 0-11 0,-3-2-1 15,-1 0 20-15,0-1 69 0,-3-1-15 0,-1-3 61 16,-6 7-8-16,-1-1 95 0,0-1 6 16,-4 1 61-16,-3 4 7 0,-1 1 69 0,-3 4-2 0,-2 0 10 15,-2 1 9-15,-2 4-1 0,-2-1 7 0,-2 3-10 16,-1 0-3-16,-3 2 10 0,-3 2 9 0,1 1 11 16,-3 2-5-16,1 2-17 0,-4 1-20 0,2 1-25 15,0 1-31-15,-1 5-16 0,1-2-17 0,2 1-4 16,3 1-6-16,0 0-9 0,2 4 16 0,3-2-40 15,2 0 15-15,2-2-20 0,4 2 8 0,2 2-22 16,1 1 16-16,5 2-10 0,1-3-32 0,5 1-35 16,-2 0-27-16,3-1-15 0,-1 0 0 0,2-3-13 15,0 0 9-15,-1-1-13 0,0-1 6 0,-7-1-8 16,2 0 1-16,-3-2 10 0,-3-1 19 0,-2 2 17 16,-4 1 11-16,-1-8 13 0,-4 14 4 0,-1-7 5 0,-4 2 9 15,-4 0-1-15,0 0 7 0,-3-2-3 16,0 3 6-16,0-2-3 0,2-3-10 0,0 2-53 0,1-1-80 15,3-1-130-15,1-2-174 0,9-3-434 0,-10 0-454 16</inkml:trace>
  <inkml:trace contextRef="#ctx0" brushRef="#br0" timeOffset="117360.6648">4015 14314 438 0,'0'0'471'0,"0"0"-74"0,5 7-19 0,-5-7 7 15,0 0 3-15,0 0-24 0,0 0-22 0,10 2-46 16,-10-2-49-16,4-5-39 0,-4 5-42 0,6-9-31 15,-1 4-27-15,2-3-22 0,-1 1-17 0,-1-2-12 0,3 1-9 16,-2-2-19-16,2 0 10 0,-2-1-3 0,-1 4-1 16,0-3 4-16,-1 2 6 0,0-1-7 0,-1 2 7 15,-1 2-17-15,-2 5 3 0,-2-12-8 16,2 12-1-16,-9-4-9 0,9 4-1 0,-16 0-11 0,6 1 6 16,-1 3 0-16,-3 3 1 0,2-1-6 0,-1 2 3 15,2 1-2-15,-1 1 11 0,3 2-11 16,-1-1 12-16,4 0-12 0,1 3 11 0,2 0-15 0,2-1 13 15,1 0-15-15,4 1-7 0,-1 1-16 0,5-1-57 16,2-1-35-16,2 1-43 0,1-1-1 0,3-3-37 16,0 0-2-16,0-5-56 0,3 0-15 15,-2 0 30-15,2-3-44 0,0 0 29 0,-1-2-15 0,1-2 4 16,-3-1 7-16,-1 1 26 0,-5-2 29 0,2 1 37 16,-2-2 37-16,-5 0 47 0,0 0 58 0,-1 0 65 15,-1-2 54-15,-3 0 40 0,-2 0 34 0,1-3 33 16,-3 0 21-16,3 1 29 0,-3-1-16 0,3 0-3 15,-2-2-15-15,1 1-8 0,0-1-5 0,1 3-16 16,1-4-21-16,3 2-18 0,-2 2-24 0,3-1-17 0,1 1-14 16,0 0-10-16,3 1-12 0,0 3-13 15,2-2-11-15,0 2-1 0,1 2-4 0,1 3-11 16,0 0 0-16,0 0-5 0,0 3-3 0,-1 1-5 16,1 1 1-16,-2 3-4 0,0 0-7 0,-2 1 8 0,-2 1-3 15,1 0-6-15,-4 1 2 0,1-1 0 0,-1-1 3 16,-2-1 2-16,0 2 6 0,-1-10 2 15,0 12 2-15,0-12 4 0,-2 11-4 0,2-11 3 0,-4 5-6 16,4-5 6-16,0 0-12 0,-6-5 5 0,6 5-9 16,-3-12 8-16,3 6-22 0,1-6 14 0,2 1-7 15,-1 0-2-15,3-2-5 0,2 0 1 0,-1 0 3 16,1 0-13-16,3 1 11 0,-3 3-2 0,2 0 1 16,3-2 0-16,-3 6-1 0,0 0 0 0,2 3-22 15,-2-2 28-15,-9 4 0 0,21 0-2 0,-11 4-3 16,0-1 1-16,0 2-2 0,-2 2 4 0,0 1-2 15,-3 1 1-15,0 0 7 0,1 1-7 0,-2 1 5 16,1-1-13-16,-4 0 8 0,2-2 4 0,-3-1 6 16,3 0 1-16,-3-7 4 0,1 10-7 0,-1-10 14 15,0 0-14-15,0 0 13 0,0 0-11 0,0 0 10 16,0-9-12-16,0 3 14 0,1-6-21 0,2 3 16 16,1-3-12-16,-1-4 8 0,1 3-13 0,3-1 10 0,-2-1-18 15,1 2 12-15,-1 1-8 0,4 1 7 0,-4 3-16 16,2-1 14-16,-1 4-13 0,4-1 9 15,-3 2-6-15,-7 4 8 0,12 0-7 0,-12 0-23 16,17 5 24-16,-9 1-13 0,-1-2-44 0,2 3-23 0,0 2-32 16,0 2-26-16,-1-2-41 0,2 0-59 0,-1 2-47 15,0-1-41-15,0-2-34 0,-1 1-29 0,-2-3-44 16,2-2-297-16,-1-2-242 0</inkml:trace>
  <inkml:trace contextRef="#ctx0" brushRef="#br0" timeOffset="117610.4331">4894 14112 399 0,'-3'-11'469'0,"0"0"-7"0,1 4-17 0,1-2 12 16,-2 2-23-16,2 2-22 0,-2-2-34 0,3 7-72 16,-2-10-65-16,2 10-34 0,0 0 24 0,0 0-32 15,0 0 16-15,0 0-45 0,11 5 19 0,-3 2-47 16,2 3 19-16,3 4-41 0,0 1-6 0,2 7-18 16,4 0 19-16,0 6-17 0,2 4-20 0,0-2-16 15,0 2-7-15,1 2-17 0,-2 3-13 0,-2-2 10 0,2 0-8 16,-3 1-9-16,1-2-3 0,-3-3-6 15,-3-5-30-15,-3-4 16 0,0-2-33 0,-3-1 8 16,-1-3-63-16,-1-3 2 0,-1-3-68 0,-2 0-50 0,-1-10-92 16,-1 10-69-16,1-10-52 0,-9 1-75 0,9-1-83 15,-17-6-72-15,7-3-274 0,-4-3-501 0</inkml:trace>
  <inkml:trace contextRef="#ctx0" brushRef="#br0" timeOffset="117844.4689">4928 14180 519 0,'-6'-18'567'15,"-1"-2"-75"-15,2 3-39 0,3 0-56 0,-1 3-55 16,-1-1-28-16,4 2-23 0,3-1-14 0,-2 2-26 16,4 2-33-16,-1-2-27 0,2 5-47 0,1-3-15 15,3 4-34-15,-1 1-10 0,0 2-23 0,4 0 1 16,-13 3-21-16,19 3 1 0,-8 2-16 0,0 3 4 16,-2 1-20-16,-2 3 10 0,0 0-15 0,-5 2 10 15,1 3-20-15,-3-1 16 0,0 0-13 0,-3-1 7 16,-1 1-10-16,-1-1 14 0,-1 1-16 0,2-1-6 0,-1-4-15 15,0 0-25-15,2-1-22 0,-1-1-37 0,2-4-67 16,2-5-59-16,-5 7-53 0,5-7-48 16,0 0-26-16,0 0-22 0,5-9-18 0,-1 1-31 0,1-4-260 15,-1-5-201-15</inkml:trace>
  <inkml:trace contextRef="#ctx0" brushRef="#br0" timeOffset="118059.8914">5033 13906 357 0,'-3'-19'523'0,"1"3"-18"0,-1-1-30 0,-2 4-8 0,3 1-29 16,-1 1-8-16,-1 1-23 0,3 1-40 0,-3 1-44 15,3 2-71-15,1 6-50 0,-3-9 10 0,3 9-26 16,0 0 1-16,0 0-30 0,0 0 1 0,0 0-18 16,7 3-15-16,-2 3-13 0,1 0-16 0,4 5-16 15,2-2-13-15,-1 5-15 0,5 0-9 0,-1 1-27 16,3 2 18-16,1 1-29 0,-1 2 21 0,1-2-28 16,0 1 20-16,-2 3-30 0,1-3 2 0,-3 3-67 15,-4-3-25-15,0-1-70 0,-2 0-15 0,-1-5-50 16,-2 1-57-16,-2 2-42 0,-2-4-46 0,-2-2-61 0,-2 1-115 15,-1-2-33-15,0-4-366 0,-3 0-542 16</inkml:trace>
  <inkml:trace contextRef="#ctx0" brushRef="#br0" timeOffset="118698.1885">5122 14090 371 0,'-8'-9'499'0,"1"1"-66"0,2 1-52 0,1-2-24 0,1 3-28 16,2 1-46-16,1 5-28 0,-2-13-33 0,2 13-31 15,2-8-25-15,-2 8-28 0,8-7-23 0,-8 7-24 16,14-6-16-16,-14 6-15 0,18-1-13 0,-8 1-10 15,4 0-8-15,-2 1-6 0,3-1-6 0,-1 0-4 16,1 1-2-16,1-1-7 0,0 0-22 0,0-1-24 16,0 1-23-16,-3-1-10 0,4-2 0 0,-6 2 1 15,3-2 12-15,-2-1 12 0,-2-1 8 0,1 0 2 16,0-1 12-16,-5-1 5 0,4 1 4 0,-5-2 4 16,2 0 5-16,-3 1 2 0,-1 0 1 0,0 1 25 15,2 0 24-15,-2 1 4 0,-3 5-8 0,5-8-9 16,-5 8-9-16,4-5 5 0,-4 5 13 0,0 0 0 15,0 0 6-15,10 1-6 0,-10-1-7 0,9 7-6 16,-4 0-4-16,0-2-1 0,0 2-5 0,3 1-3 16,1-1 0-16,0 1-5 0,0 2 7 0,2-2 0 15,-2 0-2-15,0-1-5 0,0 0 3 0,1-2-3 16,-1 0-1-16,0-4-5 0,1 1 5 0,-10-2-1 0,14-1-3 16,-6-1-1-16,2-1-1 0,-2-1 2 15,-3-4-1-15,1 2 2 0,1-1 0 0,-2-1-10 16,-1-1 25-16,-2 0 8 0,1 2 39 0,-2-3 9 0,2 3 31 15,-3 0 36-15,1-2 6 0,-1 9 30 0,0-11-2 16,0 11-22-16,0-10-6 0,0 10-21 0,0-9-25 16,0 9-21-16,1-7-13 0,-1 7 4 0,0 0-5 15,0 0 6-15,0 0-8 0,0 0 6 0,9 8 3 16,-4-1-12-16,-1-1-8 0,1 7 2 0,3-1-24 16,1 5 20-16,1 2-24 0,2 6 17 0,2 1-22 15,0 8 19-15,2-1-6 0,1 5 7 0,1-2 3 16,1 3-4-16,-1-1-2 0,2 4 4 0,3 8-6 15,-1-2-10-15,-3-6-1 0,0-1-4 0,-2 2-5 16,-2-2-8-16,-3-2 3 0,-2 0-4 0,-2-8-9 16,-3 1 18-16,-3-6 0 0,-2-1-3 0,-1-3 3 15,-3-3 1-15,-2 0 0 0,-1-5 3 0,0-3 1 16,-1-4-2-16,-3-3-6 0,-1-4 0 0,-1-7-1 16,-5 0-1-16,1-8-5 0,-4-6 1 0,-2-6-3 15,1-5-5-15,2-5 0 0,-2-1-55 0,3-4-45 16,1-1-44-16,2-2-38 0,3 1-56 0,1 1 12 0,7 2-61 15,0 4-72-15,2 2-35 0,6 2-35 0,2 1-50 16,4 1-64-16,3 2-51 0,3-4-379 0,3 4-565 16</inkml:trace>
  <inkml:trace contextRef="#ctx0" brushRef="#br0" timeOffset="119177.964">6422 13750 322 0,'1'-6'434'0,"0"-1"-9"0,-1 7-96 16,-2-9-31-16,2 9 7 0,-9-10 16 0,4 8-33 16,5 2 14-16,-16-3-20 0,16 3-14 15,-21 0-23-15,8 3-23 0,0 2-30 0,0-1-26 16,-1 1-31-16,3 3-19 0,-2 0-11 0,4 0-18 0,1 2-2 16,2-2-9-16,1 3-12 0,4-3-27 0,2 3 11 15,0-2-25-15,6 2 12 0,-1 0-22 0,4 0 19 16,4 2-26-16,3 1 20 0,1-2-29 0,5 2 22 15,-1-2-25-15,2 3 22 0,0-3-23 0,2 3 22 16,-4-3-26-16,-1 0 24 0,-3 0-38 0,-1 1 17 16,-2-1-16-16,-6-2 16 0,0 1-11 15,-3-1-11-15,-3-1 15 0,-2 1 26 0,-4-1-14 0,-3-1 21 16,0-1-20-16,-5 1 19 0,-1 0-33 0,-1-2 38 16,-1-2-32-16,-4 1 31 0,4-2-22 0,-1-3 20 15,-2 0-24-15,6 0 15 0,-2-2-66 0,0-1-93 16,4-4-83-16,0 4-72 0,3-4-78 0,2-1-73 15,4 1-68-15,4-3-470 0,1-1-587 0</inkml:trace>
  <inkml:trace contextRef="#ctx0" brushRef="#br0" timeOffset="119663.2296">6642 13918 557 0,'0'0'508'0,"0"0"-148"0,13 0-16 0,-13 0-48 0,0 0 33 15,0 0-18-15,12 0 21 0,-12 0-10 0,0 0-10 16,0 0-39-16,12-4-59 0,-12 4-36 0,6-5-42 15,-1 1-29-15,3-1-21 0,-2-2-14 0,2-2-18 16,1 1-10-16,1-2-8 0,-1-1-11 0,0 0-7 16,0 1-1-16,-1-2-5 0,-2 1-6 0,-1 2-3 15,-2-2-2-15,-2 3-5 0,-2-1 2 0,-1 2-1 16,-1-1 1-16,-3 1-5 0,0 2 2 0,0 2 0 16,6 3 2-16,-17-2-1 0,17 2 3 0,-15 2 1 15,5 1 0-15,1 2 1 0,2 2 2 0,-2 1 4 16,4 1 8-16,3 3-3 0,-1-1-8 0,3 2 8 15,3 3-4-15,2 1 8 0,2 2-12 0,1 2 8 16,5 3-20-16,2-4 7 0,1 3-22 0,1-4-23 16,3-1-6-16,0-3-9 0,-1-3 2 0,-1 0-16 0,4-6 12 15,-3-1-9-15,-2-2 13 0,2-2-15 16,-5-1 6-16,1-3 9 0,-1-2 13 0,-1-1 7 16,-3-2-7-16,-1-2 21 0,-1-2-2 0,-5-3 13 0,0 0-8 15,-3-2 17-15,-3-2-12 0,1-5 5 0,-7-5 8 16,3 0-1-16,-3-1 12 0,-4-5 10 15,3 0 24-15,-2 5 8 0,2 0 47 0,0 1 12 16,1 3 10-16,0 2 29 0,3 4-16 0,-1 0 31 0,2 4-23 16,0 2-21-16,1 0-21 0,-1 4-21 0,2 0-14 15,2 5-25-15,1 5 3 0,-2-10-9 0,2 10-6 16,0 0-6-16,0 0-1 0,6 5-9 0,-2 2 3 16,0 0-13-16,1 4-33 0,-1 3-58 0,2 0-60 15,0 6-79-15,3-1-56 0,-4 2-69 0,2 2-78 16,-3-2-43-16,-2 1-71 0,1-3-385 0,-2-1-509 15</inkml:trace>
  <inkml:trace contextRef="#ctx0" brushRef="#br0" timeOffset="119782.9084">6887 13842 119 0,'0'0'607'15,"0"0"-54"-15,-9-2-109 0,9 2-10 0,-1-7-68 16,1 7-37-16,4-11-50 0,-2 4-40 0,3-1-47 16,2 0-35-16,2-1-28 0,2-2-34 0,2 3-29 15,5-4-86-15,-1 3-106 0,2-2-105 0,1 1-100 0,2-1-76 16,5-1-502-16,-2 1-475 0</inkml:trace>
  <inkml:trace contextRef="#ctx0" brushRef="#br0" timeOffset="120243.7347">7770 13828 397 0,'0'0'389'0,"4"-10"-57"0,-4 10-8 16,0-13 7-16,-1 4 4 0,-2 1-30 0,-1-1-33 16,-1-2-12-16,-4 0-19 0,1 1-20 0,-2 0-22 15,0 1 5-15,-1-1-22 0,-1 4-17 0,-2-2-8 16,0 4-27-16,1 0-19 0,-1 3-21 0,0 0-9 0,1 2-9 15,0 3-8-15,1-2-10 0,-1 2-50 0,0 3 46 16,4 2-2-16,3-1-11 0,1 0-5 16,1 1-2-16,0 0-6 0,4 0-1 0,1 0-3 0,6 1 2 15,-2-4-12-15,4 1 0 0,0-2-4 0,2-1-3 16,3-2-4-16,0-2-4 0,3-2-24 0,2 0-22 16,-1-3-11-16,4-2-12 0,-2 1 5 15,-2-3 5-15,1-1 13 0,-1-1 10 0,-3 0 9 0,2 0 3 16,-5 1 9-16,-1 0 3 0,-1 1 8 0,-1 1 5 15,-1 2 4-15,1 0-7 0,-3 0 4 0,1 1-4 16,-7 5 2-16,11-3 0 0,-11 3-1 0,12 0 6 16,-12 0-7-16,12 5-1 0,-3 0-60 0,0 2-74 15,0-2-70-15,3 4-81 0,-1 2-73 0,2-1-37 16,1 1-102-16,0 0-328 0,3 1-373 0</inkml:trace>
  <inkml:trace contextRef="#ctx0" brushRef="#br0" timeOffset="120527.9814">8357 13525 889 0,'-4'-14'706'0,"1"3"-75"0,1 1-80 16,-1 1-54-16,2 2-20 0,-1 0-65 16,1 1-81-16,1 6-72 0,-2-11-55 0,2 11 13 15,0 0 22-15,0 0-12 0,0 0-11 0,11 4-17 0,-2 3-18 16,1 4-26-16,2 5-14 0,3 4-21 0,0 4-15 15,6 5-21-15,-2 3-3 0,3 2-19 0,-2 4-7 16,0 1-14-16,1 1-11 0,-3 2-4 0,0 1-3 16,1-1-14-16,0-1 8 0,-1 0-14 0,-1-3 7 15,-2-1-2-15,2-3-4 0,-4-8-8 0,-1-1-14 16,0-4-45-16,-3-1-41 0,0-4-45 0,-3-3-30 16,0-1-11-16,0-2-62 0,-3-3-145 0,-3-7-68 15,3 5-108-15,-3-5-57 0,0 0-86 0,-9-11-368 16,1 2-701-16</inkml:trace>
  <inkml:trace contextRef="#ctx0" brushRef="#br0" timeOffset="121196.1625">8396 13699 664 0,'-19'-31'650'0,"6"4"-96"0,0 2-52 0,3-1-94 16,5 4-23-16,0 1-38 0,4 2-29 0,2-1-14 16,3 3-53-16,1-3-9 0,3 1-26 0,2 2-30 15,2 3-39-15,3-1-16 0,2 4-22 0,2 3-21 16,2 1-14-16,-3 2-12 0,3 5-10 0,0 2-6 0,0 1-10 15,-1 4-8-15,1 2-5 0,-2 3 1 0,-4 1-7 16,-1 3-7-16,-2 2 7 0,-3 1-11 0,-2 3-15 16,-3-1 8-16,-4 1-19 0,0 0 5 0,-1-3-27 15,-2 1 20-15,-2-3-11 0,0 1 25 0,1-4-33 16,-1 0 20-16,1-2-33 0,2-3-12 0,-1-2-59 16,3-7-30-16,-4 6-20 0,4-6-3 0,0 0 16 15,4-8 10-15,-1 1 9 0,2-3 3 0,1-4 12 16,1-1-18-16,4-2 48 0,-2-2 0 0,4 1 42 15,-1 0-11-15,4-3 32 0,-1 4-12 0,-2 1 32 16,1 4-14-16,0-2 27 0,0 5 2 0,-2 1 42 16,2 2-7-16,-3 3 25 0,0 0-12 0,-11 3 13 15,21 2-14-15,-11 1 4 0,2 1-20 0,-3 2 9 16,1 3-23-16,0-1 13 0,-1 3-19 0,-2 1 10 0,-1 0-9 16,0 1-7-16,-2-1-1 0,-1-2-2 15,-1 1 7-15,0-2 8 0,0 0 24 0,-2-2 21 16,0-7-10-16,0 9-11 0,0-9-8 0,0 0-3 0,0 0-7 15,0 0-5-15,-4-8-3 0,6 2 5 0,-2-5-14 16,1 0 8-16,0-1-9 0,2-4 5 0,1-1-9 16,-2-1 2-16,2 1-10 0,2-3 7 0,-1 3-17 15,2 1 2-15,-2 3-21 0,0 0 9 0,4 3-7 16,-4 1 14-16,1 3-8 0,1 1 12 0,-7 5-9 16,13 0 19-16,-13 0-8 0,15 7 13 0,-7 1-13 15,2 1 16-15,-1 4-11 0,1-1 14 0,3 5-12 16,-2 0 2-16,2-1 3 0,0 1 0 0,-2 0 3 15,3-1 2-15,-2-3 2 0,1-1 8 0,-2-2-5 16,1-3 0-16,-1-2 0 0,1-2 0 0,-1-1-1 16,-11-2-5-16,21-2 6 0,-11-2-9 0,-1-2 0 15,-1-1 3-15,-2-3-1 0,-2 1-1 0,1-1-2 16,-5-2 12-16,-3-1-15 0,0 0 13 0,-4 0-13 16,-2-4-1-16,-3 4-2 0,-3-1 13 0,1 0-14 15,-4 4 10-15,2 0-13 0,2 3 11 0,1 0-12 16,0 2-2-16,4 3-55 0,-2 2-35 0,11 0-62 15,-13 0 4-15,13 0-81 0,-8 2-10 0,8-2-33 0,0 0-33 16,3 10-37-16,-3-10-73 0,10 2-158 0,-10-2-99 16</inkml:trace>
  <inkml:trace contextRef="#ctx0" brushRef="#br0" timeOffset="121461.0445">9296 13361 333 0,'14'-8'342'0,"-4"-1"-24"0,-2 4-30 16,2-5 49-16,-5 3-31 0,1-1 50 0,0 0-15 15,-1 0 26-15,-1 2 7 0,-1 1-4 0,0-2-21 16,-1 3-50-16,-2 4-66 0,5-8-47 0,-5 8-3 15,8-2 7-15,-8 2 9 0,8 5 0 0,-1 0-7 16,1 2-3-16,1 5-21 0,4 2-7 0,0 3-11 16,3 3-7-16,-2 5-14 0,5 5-10 0,-2 2-15 15,4 2-4-15,-5 0-12 0,2 4-15 0,1 2-15 16,-6-1-20-16,5 1 5 0,-3 3-25 0,0-1 12 16,0-1-15-16,-3 0-5 0,-1 0-2 0,-1-6-6 15,-4 0 0-15,2-3-11 0,-4-4-14 0,0-3-28 16,-2-1-31-16,-2-7-25 0,3 0-6 0,-3-5-21 15,0 0-70-15,0-5-69 0,0-7-95 0,-5 8-48 0,5-8-48 16,-7-6 16-16,2-1-78 0,0-7-32 0,0-1-57 16,-3-6-331-16,-1-6-526 0</inkml:trace>
  <inkml:trace contextRef="#ctx0" brushRef="#br0" timeOffset="121680.0775">9500 13447 63 0,'-10'-20'662'16,"0"1"-162"-16,1 0-30 0,1 2-60 0,2 3-43 15,-2 0-79-15,3 1-23 0,2 1-31 0,2 2-19 16,1-2-21-16,3 2-30 0,-1 1-27 0,3 2-23 16,4-1-24-16,0 3-12 0,2 1-8 0,1 1-1 15,1 3-17-15,2 0-1 0,-1 3-10 0,2 2-4 16,-2 2-11-16,-1 2 3 0,-2-1-10 0,-1 4 3 16,-2 2-9-16,1-1-3 0,-4 3-2 0,-2 0-5 15,-1 2-6-15,-2-1-6 0,0 0-40 0,0-1-40 16,-1 1-32-16,0-4-45 0,-1 0-60 0,1-1-72 15,1-1-65-15,1-1-37 0,1-3-533 0,0-2-510 16</inkml:trace>
  <inkml:trace contextRef="#ctx0" brushRef="#br0" timeOffset="122277.516">9821 13375 423 0,'0'0'616'0,"0"0"-181"0,4-5-60 0,-4 5-67 0,0 0 24 16,0 0 0-16,4-7 33 0,-4 7-38 0,0 0-50 15,2-8-48-15,-2 8-41 0,3-9-36 0,-1 4-35 16,2-3-24-16,0 1-20 0,3-3-15 0,1 0-13 16,1-2-8-16,-1 1-7 0,1-1-6 0,-3 0-4 15,3 0-6-15,-5 2-3 0,1 0-7 0,0 1-3 16,-1 1 0-16,-3 2-3 0,-1 6-2 0,2-11-3 16,-2 11 4-16,-4-6-4 0,4 6 3 0,0 0 3 15,-14 6 1-15,9-3-1 0,-2 4 2 0,2-2 0 16,1 5-1-16,1-1 2 0,0 3-1 0,2-1-2 15,2 0 5-15,-1 1-3 0,4 0-3 0,1 1-3 16,1 1-11-16,2-2-21 0,2-3-23 0,2 1 3 16,-1-3 7-16,4-2 4 0,1-2 2 0,-1-1 4 15,-1-2 9-15,4-2 2 0,0-1 6 0,0-2 3 16,-3-1 7-16,3-2-1 0,0-2 6 0,-3 0 6 16,-1 0-3-16,-2-1 2 0,-2 0 3 0,0-1 4 0,-1 0 10 15,0-1 15-15,-5 0 14 0,4 0 8 0,-6-3 1 16,1 4 2-16,-2-2-2 0,-2 0-41 15,-2-1 44-15,1-1-52 0,-3 3 44 0,0-4-55 16,-2 2 47-16,3 1-41 0,-2 0 54 0,2 2-43 0,-2 1 35 16,3 2-52-16,-2 0 41 0,4 3-48 15,1 6 46-15,-4-10-51 0,4 10 49 0,0 0-47 0,0 0 41 16,0 0-42-16,0 0 44 0,10 2-47 0,-6 3 45 16,2 0-49-16,2 5 45 0,-3-2-5 0,4 4-7 15,0-3-2-15,-1 6 0 0,-2-1-2 0,3 2-2 16,0 2 1-16,-1-1-1 0,-3 3-3 0,1-1 3 15,-2-2-3-15,2 0 3 0,-3 0 3 0,-2 0 12 16,3-1 16-16,-3-1 22 0,2 0 11 0,-2-3 1 16,0 0 22-16,1 0 6 0,0-3 21 0,-2 1 14 0,2-4 12 15,0 0-18-15,2 0-22 0,-4-6-20 16,7 7-17-16,-7-7-21 0,15 3-57 0,-15-3-77 16,20-3-85-16,-6-2-131 0,4 0-91 0,2-2-118 15,1-1-80-15,4-4-147 0,2-2-310 0,0 2-670 16</inkml:trace>
  <inkml:trace contextRef="#ctx0" brushRef="#br0" timeOffset="123710.1619">11266 12917 440 0,'-5'-9'436'0,"-1"4"-91"0,-1-2-63 16,-3 0-10-16,1 4 18 0,-1-2-3 16,-3 2-11-16,2-1-19 0,-2 0-18 0,0 3-31 0,-1-1-19 15,1 4-28-15,3-2-65 0,-3 2 21 0,4 1-4 16,0 1-50-16,2-1 37 0,2 2-51 0,1 2 44 15,1-1-48-15,4 0 33 0,2 5-57 0,2-2 41 16,3 3-52-16,2 2 38 0,2 0-5 0,4 1-13 16,2 5-7-16,1-1-2 0,4 0-7 0,-1 1-3 15,1 4-1-15,1-5-3 0,-3 2-6 0,-2 0-1 16,-1-2-3-16,-3-2-5 0,-5 0-6 0,-1-2 9 16,-2-1-4-16,-2-2 2 0,-5-2-2 0,-3 1 7 15,-1-1-5-15,-1-1 9 0,-4-1-9 0,-1 0 9 16,-3-3-6-16,-1-1 6 0,0 0-6 0,3-3 7 0,-3-1-6 15,1-1-5-15,-1-4-28 0,4 1-27 0,-1-1-43 16,5-4-10-16,0 2-46 0,3-3-10 16,3-1-31-16,3 1-3 0,3-3 0 0,3-1 10 15,2-1 20-15,5-2 21 0,-1 2 31 0,4-1 29 0,-1-1 11 16,1 2 23-16,-2 2 13 0,-2 2 24 16,2-1 48-16,-6 3 38 0,3 2 36 0,-5-1-4 15,0 3 21-15,-1 1 27 0,-8 4 22 0,14-4-6 0,-14 4-9 16,10 3-17-16,-10-3-17 0,12 5-20 0,-7 3-17 15,-1-2-14-15,1 2-13 0,0 1-3 0,0 3 0 16,4-2-20-16,-3 2 9 0,2 2-18 0,1-3 8 16,1 0-22-16,-1 1 7 0,1-4-32 0,2 2-14 15,-2-3-33-15,3-3-9 0,-3 0-35 0,-1-3 13 16,-9-1-46-16,20 0 7 0,-9-4 18 0,-1-1 15 16,-1 0 20-16,0-4 24 0,-2 0 13 0,2-2 4 15,-2-1 9-15,-2 1 10 0,0-2-25 0,0 1 46 16,-2 2-14-16,2-1 73 0,-3 2-45 0,2 1 47 15,0 2-49-15,-2-1 41 0,2 2-41 0,-4 5 62 0,9-7-1 16,-9 7-5-16,13-2-7 0,-13 2-10 16,15 2-8-16,-3 1 4 0,-2-2-20 0,0 5-7 15,3 0 0-15,1-1-6 0,0 2 0 0,2-2-3 0,0 0-1 16,-3-2 1-16,2-1-3 0,-2 0 0 16,1-1-5-16,-1-1 3 0,-1-1-2 0,0-2-3 15,-3-1 3-15,0-1-8 0,1-1-1 0,-3-1-1 16,-2-3 7-16,-1-1-5 0,-3-2-38 0,-1 0 49 0,0-2 0 15,-4-2 3-15,2-4-5 0,-5 0-1 0,2-2-1 16,-4 1 1-16,3 1 3 0,-2 1 37 0,2 0 44 16,-2 2 8-16,2 3 17 0,-1 1 6 0,2 1-10 15,1 4-28-15,-1 1-14 0,0 1-9 0,1 2 1 16,4 5 14-16,0 0 0 0,-7-1-3 0,7 1-9 16,-3 5-4-16,3-5-4 0,1 13-9 0,1-3 2 15,0 0-48-15,2 2 42 0,1-2-48 0,3 3 49 16,-1 0-50-16,2-1 45 0,3 1-47 0,-1 1 45 15,2 0-48-15,1-2 44 0,0 1-48 0,1-1 46 16,0 0-52-16,0 1 45 0,-1 0-6 0,1-1-5 16,-2 1-4-16,1 0-8 0,-5-2-14 0,0 1 8 15,0 2-4-15,-4-3 2 0,0 1 1 0,-4-3 2 16,-1 3 1-16,-1-2 2 0,0-1 8 0,-3 1-7 16,0-1 4-16,-1-4-1 0,0 3 0 0,0-2 3 15,0-3 2-15,5-3 2 0,-9 7-2 0,9-7 2 16,0 0-1-16,-12-4-6 0,12 4-10 0,-2-6-22 0,2 6-34 15,1-14-49-15,3 6-26 0,2-1-21 0,-2-3-25 16,5-2-19-16,0-3-26 0,5-2 33 0,-2 1 18 16,3-3 38-16,0-2 30 0,2 2 25 15,-2-4 21-15,-1 4 30 0,0 0 65 0,-1 3 50 0,-4 1 63 16,0 1 4-16,-3 3 54 0,2 1 23 0,-4 1 19 16,0 1-7-16,0 0-23 0,-3 3-24 0,-2 2-14 15,1 5-4-15,-4-10-14 0,4 10-26 0,-9-5-5 16,9 5-16-16,-13 0-9 0,13 0-16 0,-9 5-21 15,4 0 4-15,2 2-25 0,-2 0 17 0,4 3-25 16,0-1 9-16,2 2-17 0,4 0 5 0,0 4-13 16,2-1-7-16,3 1-8 0,1 2-22 0,2-2-5 15,1 2 6-15,3 2-25 0,-1-2 9 0,1 2-20 16,-2-5 42-16,-2 1-29 0,1-4 38 0,-4 1-41 16,1-1 30-16,-5-1 4 0,3-3 3 0,-5 1 1 15,-3-1 0-15,-1-7 2 0,0 12 6 0,0-12-5 16,-5 7 7-16,0-1-3 0,5-6 0 0,-16 5-1 0,7-2-2 15,-1-1-10-15,10-2-59 0,-16 1-70 0,16-1-51 16,-17 0-55-16,17 0-65 0,-14-1-96 0,14 1-84 16,-8-4-59-16,8 4-371 0,-5-5-501 15</inkml:trace>
  <inkml:trace contextRef="#ctx0" brushRef="#br0" timeOffset="124277.4163">12487 13016 304 0,'0'0'444'0,"8"-4"-32"0,-8 4-63 0,8-5-69 15,-8 5 34-15,5-7-61 0,-5 7 11 0,7-5-77 16,-7 5 4-16,6-7-76 0,0 2 13 0,-1 2-60 16,2-4 24-16,-2 2-53 0,4-2 28 0,-1 2-14 15,-1-1-11-15,1-1-8 0,1 1-3 0,-3-1-10 16,2-1-4-16,-3 3 1 0,2-4-10 0,-1 5-1 16,-4-2-5-16,1-1 1 0,-3 7-6 0,2-10-1 15,-2 10-1-15,-1-9 2 0,1 9-1 0,0 0 2 16,-6-6-1-16,6 6 2 0,0 0 3 0,-10 1 2 15,10-1 30-15,-5 9 10 0,5-9 4 0,-4 8-5 0,4-8-36 16,0 14 43-16,2-7-46 0,1 4 35 0,2-2-4 16,1 0-5-16,3 3-6 0,0-2-5 15,4 2-3-15,0-3-8 0,2 1-6 0,4 0-5 0,-1-3-7 16,0-2-2-16,1 0-4 0,1-2-6 0,0 0 4 16,0-3 3-16,-1 2 4 0,-3-4-2 0,0-1 3 15,0 0 6-15,0-2-5 0,-4 0 5 0,-2-2-37 16,0-2 49-16,-2-2-1 0,-3-1 0 0,-2 1 17 15,-3-4 17-15,-2-2 8 0,-2-1 9 0,-2-4 5 16,0-4 3-16,-4 0 13 0,-1-3 0 0,0 0 9 16,-1-2 11-16,1 4-4 0,-2-3 10 0,4 4 5 15,0 1-11-15,1 5 2 0,-2 3-40 0,5 1 17 16,1 2-46-16,-1 1 24 0,1 4-39 0,2 1 23 16,-2 2-38-16,4 6 31 0,0 0-9 0,0 0-7 15,0 0-3-15,0 0-18 0,4 6-25 0,-3 2-32 16,1 1-26-16,1 3-25 0,1 2-19 0,-2 0-2 15,2 1 10-15,0 2 7 0,0-3 22 0,0 2 21 16,0 0 14-16,-2-3 10 0,2 0 13 0,-1-3 17 16,-1-1-3-16,-1 1 26 0,2-2 62 0,-2-1 54 15,-1-7 26-15,4 10-18 0,-4-10-6 0,7 4-47 16,-7-4 18-16,0 0-11 0,16 0-21 0,-16 0-11 0,19-4-17 16,-9 2-16-16,2-1-76 0,2-4-123 0,0 4-107 15,3-2-111-15,-2 0-142 0,-1-2-677 0,2 2-829 16</inkml:trace>
  <inkml:trace contextRef="#ctx0" brushRef="#br0" timeOffset="125995.0458">7113 15274 24 0,'0'0'456'0,"0"0"-54"16,8-5-51-16,-8 5 5 0,0 0-53 0,4-7 21 16,-4 7-45-16,0 0-17 0,-3-8-38 0,3 8-17 15,-5-7-37-15,5 7 14 0,-6-7-13 0,6 7-7 16,-8-10-26-16,3 5-14 0,-3 0-10 0,2 1-9 15,-2-1-25-15,-1 1-15 0,-1 1-14 0,1-1-5 16,-1 2-15-16,-4 2-1 0,0 0-6 0,-3 2-5 16,-1 2-10-16,-5 1 3 0,0 2 0 0,-2 5-3 15,-1 0 14-15,-2 2 6 0,1 2 7 0,2 1-6 16,0 1 6-16,1 0-11 0,5 1-11 0,-2 0 7 16,6 0-3-16,1-1 0 0,5 0-5 0,3 0 7 15,1-3-5-15,2 1-6 0,6-1 3 0,-1-2-3 16,6-2-7-16,1 0-9 0,1-3-22 0,5-3-37 15,1-3-29-15,3 0-19 0,0-4-11 0,0 0-1 16,4-5 6-16,0-2 9 0,4-1 22 0,-4-2 16 16,-1-3 16-16,-1 1 12 0,-4-1 5 0,-2-1 12 0,-2 1-8 15,0 0 28-15,-5 1 10 0,-2 1 51 0,2 0 0 16,-3 0 23-16,-2 3-11 0,0-1 7 16,0 4-13-16,-1 0-10 0,0 0-17 0,0 0 1 15,-2 7-14-15,4-7 5 0,-4 7-12 0,0 0 7 0,10-3-14 16,-10 3 6-16,12 5-13 0,-12-5 6 0,13 7-16 15,-3-2-13-15,-3 1-27 0,1-2-22 0,2 4-22 16,-2-2-7-16,0 2-12 0,-2-1-13 0,1 0 13 16,0 2 14-16,-3-3 18 0,-2 1 14 0,-2-7 20 15,3 10 6-15,-3-10 9 0,-1 7 9 0,1-7 6 16,0 0 7-16,0 0 5 0,-9-4 3 0,5-2 1 16,0 1 25-16,3-4 24 0,-2 0-14 0,2-4 32 15,1 0-15-15,1 0 25 0,3-1-9 0,1-3-1 16,0 2-7-16,2 1-8 0,3-2 0 0,0 4-1 0,0 1-8 15,3-1-5-15,0 4-4 0,-2 1-2 16,3 2-7-16,-2 1 1 0,2 3-9 0,-14 1-8 16,23 1 13-16,-12 2-12 0,0 1 9 0,-1-1-15 15,0 4 12-15,-2 0-9 0,0 1 8 0,-3 1-14 0,1 0 5 16,-2 3-5-16,-2-3 13 0,0 3-4 16,-1-2-5-16,-1 1 3 0,-1-1-1 0,-2-2 2 15,2 1 1-15,1-9 1 0,-3 11 1 0,3-11-1 0,-1 6-3 16,1-6-1-16,0 0-7 0,0 0 7 0,4-9-10 15,-2 0 12-15,2 0-12 0,1-4 12 0,0 1-10 16,2-4 6-16,-1 1-12 0,2-1 13 0,0-1-6 16,-2 3 3-16,4 0 2 0,-2 2-3 0,0 1 5 15,-2 2-5-15,3 1 1 0,-3 2-6 0,2 0 4 16,-3 3-11-16,-5 3 15 0,14-3-12 0,-14 3 15 16,12 3-13-16,-6 0 13 0,3 0-12 0,-3 3 14 15,2 0-15-15,0-1 9 0,0 2-20 0,1 0-21 16,1-1-47-16,0 0-26 0,-1 0-49 0,1-1 8 15,0-3-67-15,0 2 23 0,1-3-45 0,1-2 14 16,-2 0-9-16,2-3 8 0,1 1-3 0,0-3 44 16,-2 1 1-16,1-4 41 0,-3 2 24 0,-1-3 25 15,-1 2 22-15,-2-2 15 0,0 1 55 0,-1 0-12 16,-1 0 74-16,-1 1-4 0,-1 0 65 0,2 2-24 16,-2 0-9-16,-1 6-11 0,1-11-14 0,-1 11 11 0,0 0 10 15,2-7 2-15,-2 7 5 0,0 0-15 16,0 0-1-16,5 4-13 0,-5-4-2 0,6 5-8 0,-6-5-14 15,9 8-8-15,-9-8-3 0,13 7-5 0,-5-3-2 16,-1-1-4-16,2 1 4 0,0-4-6 0,-9 0-5 16,18 3 0-16,-5-6-3 0,-3 3 1 0,0-2 0 15,2-2 4-15,-3-1-5 0,1 1-1 0,-2-2 1 16,-2 0 1-16,2 1 0 0,-3-1 25 0,1 1 47 16,-1 0 10-16,-1 0 17 0,-4 5 14 0,8-8-7 15,-8 8-16-15,5-5-15 0,-5 5-17 0,0 0 11 16,0 0 11-16,0 0 2 0,10 1 0 0,-10-1-3 15,4 9-8-15,0-1-5 0,0 0 2 0,1 1-3 16,2 4-21-16,1 1 3 0,1 2-18 0,1 4 6 16,4 3-20-16,-1 1 8 0,2 2-16 0,2 5 9 15,0-1-5-15,-1 2-6 0,1-1-1 0,-1 2-3 16,0-1 3-16,-6-4-3 0,1-1-2 0,-3 2-5 0,-1-9 4 16,-4 4 0-16,-1-6-2 0,-4-1 3 15,1-1 0-15,-4 0-2 0,-1-5 2 0,-3 0 3 16,-3-4-2-16,3-2 0 0,-2-2 6 0,-2-4 3 15,-1-5 6-15,-1-2-5 0,-2-3 1 0,-4-6-2 0,4-4-2 16,0 0 1-16,-1-5-3 0,4 0-11 0,1-2 9 16,3-1-12-16,4 0-18 0,2-1-60 15,1 4-27-15,3 1-36 0,3 1-42 0,3-1-29 0,3 0-64 16,4-1-66-16,0 4-73 0,6 0-384 0,-1-2-331 16</inkml:trace>
  <inkml:trace contextRef="#ctx0" brushRef="#br0" timeOffset="126478.6158">9114 14779 423 0,'2'-11'398'16,"-2"1"-10"-16,0 3-67 0,-3-2 33 0,3 4-58 16,-3-2-6-16,1 0-54 0,2 7-2 0,-9-6-29 0,9 6-4 15,-14-5-21-15,14 5-5 0,-17 1-32 0,7 1-6 16,-1 2-29-16,-1 0-10 0,1 3-21 15,-1 0-1-15,2 1-18 0,-2 1-12 0,5 1 5 0,0 1-8 16,2 0-1-16,0-2-9 0,4 3 1 0,2-2-19 16,2 2 12-16,4-2-8 0,0 2-5 0,3 0 0 15,5 0-6-15,1 0-15 0,3 1-18 0,1-1-22 16,2 1-3-16,2 0-9 0,-1-1 0 0,0 3-3 16,-2-4 20-16,-1-1-2 0,-1 1 14 0,-2 0-11 15,-3-3 16-15,-4 1-9 0,-1 2 16 0,-2-5-8 16,-4 3 19-16,1-2-11 0,-4 1 18 0,-4-3-11 15,-1 3 17-15,-1-1-12 0,-2-2 11 0,-1-1-11 16,-2 1 12-16,-1-1-7 0,2-1 8 0,-3-1-14 16,2-2 11-16,11 0-30 0,-23-1-72 0,14-2-85 0,-1 0-139 15,2-2-83-15,3-2-135 0,1-1-273 16,3-1-346-16</inkml:trace>
  <inkml:trace contextRef="#ctx0" brushRef="#br0" timeOffset="126993.5009">9343 14890 253 0,'0'0'550'0,"0"0"-113"0,8-4-104 0,-8 4 33 0,0 0-2 16,5-5-42-16,-5 5-31 0,0 0-33 15,1-8-51-15,-1 8-23 0,3-8-44 0,-3 8-15 0,6-11-37 16,-2 4-5-16,2-3-27 0,1 2 0 0,-1-3-24 16,4 1 6-16,-1-1-17 0,0 0 6 0,1 0-14 15,-1 0 4-15,-2 4-10 0,-1-1 8 0,-1 0-15 16,0 3 2-16,-5 5-11 0,4-7 11 0,-4 7-10 15,0 0 11-15,0 0-11 0,-14 3 11 0,8 2-11 16,-1 0 10-16,-1 5-10 0,1 0 9 0,-1 1-8 16,3-1 12-16,0 4-11 0,1-2 13 0,2 3-12 15,-1-3 8-15,6 2-11 0,-1 0 8 0,2 1-13 16,4-2-12-16,2 2-44 0,3-4 3 0,1 1-21 16,1-4-10-16,2-1-3 0,1-2-5 0,2-3-1 15,-2-1-2-15,2-1 2 0,2-3 21 0,-4 0 11 0,5-1 15 16,-3-3 12-16,-2 0 9 0,0-3 11 0,-5 2 2 15,1-3 12-15,-5-2-3 0,0 1 5 16,-4-2-37-16,1-4 50 0,-3 1-43 0,-3-2 50 0,-3-5-30 16,-2 0 39-16,-1-4-38 0,-3-2 63 0,0 0-14 15,0 1 39-15,-2 0 53 0,2 3 9 0,-1 1 44 16,1 3-6-16,1 3 14 0,3 3 2 0,-3 2-6 16,3 1-27-16,1 1-34 0,-1 3-24 0,2 1-15 15,2 1 16-15,1 7-2 0,-1-6 8 0,1 6-11 16,0 0-14-16,0 0-17 0,8 3-12 0,-3 0-8 15,0 6-3-15,0-2-7 0,4 4-4 0,-1 0-1 16,1 4-14-16,1 2 0 0,0 0-5 0,0 2-21 16,-1 1-64-16,1-1-67 0,1 2-60 0,-1-1-54 15,-1-1-52-15,0 0-83 0,-3-5-81 0,2-1-67 16,-3-1-352-16,-1-2-461 0</inkml:trace>
  <inkml:trace contextRef="#ctx0" brushRef="#br0" timeOffset="127122.1577">9675 14712 586 0,'-5'-5'439'16,"5"5"-56"-16,-6-10-118 0,6 10 14 0,1-11-81 16,4 5-2-16,0 0-81 0,0-1 12 0,3-1-56 0,2 0 16 15,3 2-57-15,1-2-37 0,3 1-62 0,3-2-24 16,-1 0-86-16,3 1-95 0,2-1-125 0,3 0-149 16,-2-2-58-16</inkml:trace>
  <inkml:trace contextRef="#ctx0" brushRef="#br0" timeOffset="127476.8171">10402 14395 366 0,'0'0'383'0,"-15"2"-82"15,15-2 13-15,-15 0-71 0,15 0 40 0,-21-1-60 16,12 0-8-16,-2-3 6 0,2 1-59 0,0-1-6 15,0-1-50-15,0-2 3 0,4 1-42 0,0-1 4 16,1-2-34-16,0 1 16 0,4 0-33 0,0 2 19 16,3-1-28-16,-1 0 19 0,2 1-33 0,1 0 5 15,2 1 20-15,-1 0-3 0,-6 5-7 0,14-3-3 0,-14 3-6 16,13 0-20-16,-13 0 34 0,14 5-22 0,-8 1 29 16,-2 1-17-16,3 2 26 0,-5 1-17 15,3 4 27-15,-1 0-21 0,-3 3 6 0,2 0 4 16,-2 2 12-16,-1-1-21 0,3 3 9 0,-3-1-13 0,2-1 4 15,-2 3-13-15,3-4 17 0,-2 0-12 0,3 0 14 16,-3-4 1-16,3 1-13 0,2-1 10 0,-2-2-20 16,1 0 1-16,0-3-81 0,3-1-79 0,0-2-151 15,-2 2-108-15,3-5-543 0,-9-3-537 0</inkml:trace>
  <inkml:trace contextRef="#ctx0" brushRef="#br0" timeOffset="127600.4872">10559 14764 490 0,'0'0'623'16,"2"9"-133"-16,-2-9-64 0,0 0-61 0,0 7-84 16,0-7-55-16,0 0-47 0,0 0-37 0,0 0-88 15,0 0-200-15,0 0-344 0,0 0-343 0,0 0-373 16</inkml:trace>
  <inkml:trace contextRef="#ctx0" brushRef="#br1" timeOffset="135143.3675">6905 16560 208 0,'-5'-8'446'16,"0"-1"-83"-16,1 3 9 0,-1-2-35 0,1 1-25 0,0 0 15 15,-1 0-48-15,1 3 18 0,-1-2-29 0,5 6-22 16,-5-7-53-16,5 7 2 0,-7-5-19 15,7 5 12-15,0 0-5 0,-5 5 11 0,5-5-16 0,-1 12-12 16,1-2-26-16,1 1-10 0,1 5-19 0,0 1-6 16,-1 3 4-16,2 3-38 0,0 4 9 15,0-1-37-15,0 0 19 0,2 0-41 0,-1 5-3 0,1-6-4 16,0 0-5-16,-1 0 0 0,1-2-10 0,-1-2 3 16,1-3-3-16,-1 0-8 0,0-3 2 0,-2-2-9 15,2-3-11-15,0 0-4 0,-1-4-19 0,-3-6-14 16,3 9-12-16,-3-9-22 0,0 0-7 0,7-6-1 0,-6-1 2 15,-1-1 4-15,0-3 10 0,0-3-2 0,-4-1 5 16,2-4-3-16,-5-1 15 0,1-4-2 0,-3-2 29 16,-1-4-5-16,-2 1 24 0,2 2-7 0,1-3 18 15,-1 3-6-15,2 0 15 0,1 5-6 0,0 4 18 16,2 1-18-16,1 1 31 0,0 4-13 0,2 0 28 16,2 3-6-16,0 1 34 0,0 8-14 0,3-9 30 15,-3 9-17-15,11-6 28 0,-11 6-37 0,19 3 21 16,-9 1-32-16,3 2 22 0,4 1-2 0,2 5-4 15,-1 0-10-15,6 1-3 0,-1 6-10 0,-1-2-9 16,5 7-7-16,-2-1 2 0,2 4 2 0,-3 0-4 16,0-2-3-16,0 4-1 0,-3-1-7 0,1-1 3 15,-3 2-4-15,-1-6-3 0,-3 0-13 0,-2-1-55 0,0-4-1 16,-2-2-56-16,-3-2-22 0,0-1-61 0,-3-1-15 16,-2-2-69-16,-1 1-75 0,-4-5-50 0,-1 2-80 15,-2-2-397-15,-4-2-455 0</inkml:trace>
  <inkml:trace contextRef="#ctx0" brushRef="#br1" timeOffset="135325.5362">6772 16967 161 0,'-19'-6'555'0,"3"-4"-121"15,4 3-79-15,-2-1-49 0,2-1-37 0,2 0-31 16,4-1-44-16,-1 0-17 0,5 1-13 0,0-2-19 16,4 1-22-16,0-3-24 0,3 0-18 0,3 0-16 15,3-1-35-15,4-1 18 0,1-1-37 0,2 1 27 16,5-3-34-16,3 3 21 0,-1 1-33 0,2-1-5 0,1 1-63 15,-2 4-27-15,2-3-31 0,0 4-78 0,-1 1-9 16,-3 0-42-16,0 1-49 0,-2 1-63 16,1 1-188-16,-4 1-78 0</inkml:trace>
  <inkml:trace contextRef="#ctx0" brushRef="#br1" timeOffset="135975.6404">7264 16615 20 0,'0'0'530'15,"0"0"-76"-15,-8-3-78 0,8 3-46 0,0 0-7 16,-7-6-28-16,7 6-3 0,-4-6-26 0,4 6-13 16,0 0-53-16,-4-2-17 0,4 2-23 0,0 0 12 15,0 0-34-15,0 0 11 0,14 0-41 0,-14 0 8 16,14 5-45-16,-4 2 10 0,-1-2-20 0,2 3-7 16,1 1-12-16,-1 3-7 0,0-2-5 0,-1 2-14 15,-1 1 6-15,-1 0-1 0,1 0-5 0,-3 1-4 16,-2 0-3-16,1-4 1 0,-2-1-3 0,-2 1-3 15,0-3 3-15,-1-7 2 0,-1 10-4 0,1-10-1 0,0 0 0 16,0 0-4-16,-9-2 4 0,5-3 1 16,2-5-2-16,-2 1 0 0,1-3 0 0,1-2-2 15,-2-2-1-15,4 0-26 0,0 0 30 0,2-1-25 16,1 0 23-16,1 1-24 0,2 2 33 0,1-2-29 16,-1 3 28-16,4 0-2 0,-1 2-1 0,3 3-6 0,-1-2 3 15,1 4-7-15,-1 3 2 0,1 1-3 0,-1 1-6 16,3 1-9-16,-2 2-13 0,2 1-38 0,0 0-10 15,1 4-27-15,-1 0-6 0,-1-2-44 0,4 0 14 16,-3 1-27-16,1-3 15 0,-3 1-5 0,3-3 10 16,-2 0 10-16,1-1-7 0,-3-1 17 0,3-1-24 15,-2-3 42-15,1 0-3 0,-1-2 48 0,-3-1-16 16,0-3 43-16,0 1-17 0,-4-2 33 0,-1-1-15 16,0 2 27-16,-4-1-15 0,-1 0 40 0,-3 2 21 15,0-2 31-15,-1 3 8 0,-3 1 14 0,-1 0 21 16,3 3 0-16,-3-2 29 0,-1 3-28 0,2 2 17 0,8 2-45 15,-17-1 15-15,17 1-35 0,-11 3 25 16,11-3-28-16,-8 9 12 0,8-9-35 0,0 12 14 16,3-4-22-16,1 1 10 0,2 1-23 0,4 0 14 15,-1 2-22-15,4 2 7 0,3 0-15 0,1-1 19 16,0 1-21-16,2-2 16 0,-2 1-19 0,0 0 14 0,0-2-15 16,-3-1 6-16,-1-2-29 0,-3 3 30 15,-2-4-20-15,-4 0 25 0,-3 1-27 0,0 0 29 0,-2-2-21 16,-3 2 26-16,-5-1-22 0,3-1 20 0,-3 0-21 15,-2 0 21-15,-1-1-19 0,0 1 16 0,-3-3-8 16,5 1-37-16,-2-2-62 0,2 0-33 0,10-2-58 16,-17-2-45-16,17 2-128 0,-12-7-54 0,8 0-315 15,1-1-240-15</inkml:trace>
  <inkml:trace contextRef="#ctx0" brushRef="#br1" timeOffset="136113.2791">7890 16354 126 0,'0'0'546'0,"3"-10"-127"0,-3 10-94 0,1-7-38 0,-1 7-54 16,0 0-36-16,0 0-33 0,0-8-45 16,0 8-22-16,0 0-17 0,0 0-14 0,0 0-40 15,0 0-30-15,15 4-63 0,-15-4-117 0,13 4-65 16,-4-2-122-16,4 3-194 0,-3-4-79 0</inkml:trace>
  <inkml:trace contextRef="#ctx0" brushRef="#br1" timeOffset="136242.9243">8198 16568 352 0,'8'13'415'0,"-2"-3"-85"0,-2 1-26 16,0-1-63-16,0 1-15 0,-2-2-39 0,2 0-28 16,-1-1-32-16,-1-2-31 0,1 0-17 15,-3-6-17-15,6 9-15 0,-6-9-46 0,5 5-60 0,-5-5-136 16,0 0-89-16,12 0-376 0,-12 0-167 0</inkml:trace>
  <inkml:trace contextRef="#ctx0" brushRef="#br1" timeOffset="136388.5339">8309 16501 283 0,'0'0'465'0,"1"-10"-93"16,-1 10-95-16,4-9-9 0,0 4-42 0,-1-1-23 0,2 0-31 15,0 1-36-15,3-3-28 0,-2 1-27 0,3 1-13 16,1-2-19-16,0 0-3 0,2 1-25 0,1 0-59 16,-2 0-40-16,2-1-104 0,1 2-42 0,-2 2-87 15,-1-1-299-15,-2 1-121 0</inkml:trace>
  <inkml:trace contextRef="#ctx0" brushRef="#br1" timeOffset="136726.6315">7267 17299 176 0,'-25'17'499'0,"2"-2"-138"0,4-3-62 0,4 0-80 16,-2-2-3-16,6-1-13 0,1-2 20 0,2-1 25 16,1-2-25-16,7-4 22 0,-2 7-43 0,2-7 3 15,0 0-42-15,15-4 4 0,-1 0-28 0,5-5 6 16,7-2-22-16,5-2 17 0,6-4-36 0,2-2 16 16,2-1-44-16,9-6 22 0,2 1-48 0,1-1 22 15,-1 0-44-15,3-1 24 0,-1 0-39 0,-3 0 28 16,3 1-39-16,-1 0 28 0,-3-1-4 0,1 1-6 15,-2 1-1-15,-10 4-5 0,1 0-1 0,1 0 3 16,-3 2-9-16,-2 0 2 0,-1-1-24 0,-2 3-36 0,-6 2-57 16,-2 1-72-16,-1 0-79 0,-6 2-123 0,0 1-134 15,-4 0-576-15,-4 1-710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09:53:00.83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6372 12864 128 0,'0'0'147'0,"0"0"-15"0,0 0-15 0,0 0-9 15,0 0-12-15,0 0-4 0,0 0 3 0,0 0 1 16,0 0-1-16,0 0-3 0,0 0-6 15,-14 0-2-15,14 0 6 0,0 0-6 0,0 0-7 0,0 0 0 16,0 0 2-16,-9-2 3 0,9 2 4 0,0 0 5 16,0 0 1-16,0 0 0 0,0 0-21 0,-10-1 25 15,10 1-31-15,0 0 43 0,0 0-49 0,0 0 42 16,-13 0-41-16,13 0 51 0,0 0-44 0,0 0 40 16,-10-2-5-16,10 2-45 0,0 0 38 0,0 0-5 15,0 0 0-15,0 0-10 0,-10 3-4 0,10-3-3 16,0 0-49-16,0 0 33 0,0 0-42 0,0 0 36 15,0 0-12-15,0 0-36 0,0 0 40 0,0 0-29 16,0 0 52-16,0 0-35 0,0 0 53 0,0 0-45 16,0 0 49-16,0 0-53 0,0 0 49 0,5 3-41 0,-5-3 47 15,0 0-48-15,10 1 42 0,-10-1-29 16,0 0 30-16,15 3-45 0,-15-3 43 0,11 1-44 16,-11-1 42-16,15 1-45 0,-15-1 29 0,15 1-34 0,-15-1 5 15,18 2 4-15,-18-2 4 0,18 2 5 0,-5-2 3 16,-13 0-2-16,22 0-4 0,-10 0-2 15,1 0 2-15,0 0-4 0,0 0-8 0,-2 0 3 16,3-2-4-16,-1 2-4 0,0-2-6 0,-2 1 2 0,3 1-3 16,-2-1 0-16,-1 0 5 0,2 1-1 0,-1 0-3 15,0-2 4-15,0 2-10 0,-12 0 1 0,23-1-1 16,-23 1-6-16,22 0 9 0,-11 0 2 0,-11 0-5 16,24 0 1-16,-24 0 8 0,22 0 5 0,-9-1 5 15,-13 1-2-15,24 0-1 0,-12-1-8 0,-1 1 5 16,3 0-5-16,-2 0-2 0,2-2-1 0,-3 1-2 15,2-1-3-15,1 2 1 0,-2 0-1 0,1-2-5 16,0 1 0-16,1-2 1 0,-1 2 0 0,0-1-1 16,1 2 5-16,0-2-5 0,0 1 2 0,2-2-2 0,-3 2 1 15,3-3 0-15,0 2 1 0,1-2 4 16,-2 1-4-16,2 3 3 0,0-4 1 0,-1 1-2 16,0 1-1-16,0-1 5 0,0 0-5 0,0 1-1 0,0-1 1 15,-1 1-2-15,-1-1-2 0,0 2 0 16,0-2-2-16,1 0-1 0,-1 1 2 0,2-1-2 15,-5 2-1-15,3-2 0 0,0 1 2 0,-1 2-1 16,1-3 3-16,-1 1 2 0,2-4 1 0,-2 5 0 0,1-2 1 16,-1 2 2-16,0-2 0 0,1 1 1 0,-1-1-1 15,0-1-3-15,0 3 0 0,0-2-1 0,1 2-3 16,-4-3-2-16,3 2-1 0,-1 0-3 0,-1 0 1 16,1-1-2-16,-2 0-1 0,0 2 2 0,-1 0-3 15,-9 1 0-15,14-4-1 0,-14 4-4 0,14-2-5 16,-14 2-15-16,9-1-21 0,-9 1-34 0,0 0-46 15,0 0-73-15,0 0-96 0,0 0-110 0,0 0-181 16,0 0-79-16,-9 8-814 0,-5-4-1101 0</inkml:trace>
  <inkml:trace contextRef="#ctx0" brushRef="#br0" timeOffset="399.4511">7047 13113 148 0,'-3'-8'394'16,"3"8"-55"-16,-1-8 0 0,1 8-41 0,-4-5 47 15,4 5-51-15,-1-5 23 0,1 5-65 0,0 0 22 16,-5-8-65-16,5 8 23 0,0 0-74 0,0 0 21 16,-4-7-59-16,4 7 49 0,0 0-27 0,0 0 66 15,-5 7-42-15,5-7 25 0,-4 8-40 0,4-8 14 16,-4 13-23-16,3-4 4 0,-3 0-23 0,0 3 6 16,-1 2-34-16,-3 1 7 0,2 0-29 0,1 0 4 15,-3 1-34-15,-1 4 13 0,3-2-28 0,-2 0 14 16,2-2-25-16,1 0 9 0,-2-2-19 0,4 1 15 15,-1-3-16-15,1 0 6 0,1-1-19 0,-1-2 7 16,2-3-54-16,-2 4-55 0,3-10-56 0,0 7-40 16,0-7-94-16,0 0-76 0,0 0-71 0,0 0-69 0,14-5-41 15,-9-1-540-15,2-2-712 0</inkml:trace>
  <inkml:trace contextRef="#ctx0" brushRef="#br0" timeOffset="733.1423">7030 13092 293 0,'0'0'511'0,"3"-8"-94"0,-3 8-101 16,1-9 33-16,-1 9-39 0,0 0 29 0,1-7-62 16,-1 7 13-16,0 0-81 0,0 0 1 0,3-7-77 15,-3 7 31-15,0 0-42 0,0 0 52 0,6-3-55 16,-6 3 49-16,0 0-48 0,8 2 45 0,-8-2-40 16,13 3 35-16,-13-3-24 0,11 5 2 0,-2-1-6 15,0-1 12-15,1 1-11 0,-1 1 1 0,3 0-8 16,-1 0 8-16,1 2-13 0,0 1-4 0,0 1-15 15,1-2 1-15,0 1-12 0,-2 1-18 0,2-1-5 16,-2 1-8-16,2-1-1 0,-1 4-17 0,-1-4 4 16,2 3-18-16,-3-1 8 0,1-1-8 0,1 2-2 0,-3 0-8 15,2-1 1-15,0 0-7 0,-2 2 3 16,1-3-7-16,-1 3 1 0,-1-2-6 0,-2 0 5 16,1 1-2-16,0-2-5 0,-2-1-6 0,2 1-10 0,-2-1-20 15,0-2-40-15,-2 1-36 0,0-2-11 0,2 2-43 16,-5-7-22-16,4 7-161 0,-4-7-76 0,0 0-96 15,0 0-79-15,0 0-93 0,0 0-521 0,-9 0-822 16</inkml:trace>
  <inkml:trace contextRef="#ctx0" brushRef="#br0" timeOffset="949.6294">7115 13396 171 0,'-18'3'504'0,"18"-3"-136"0,-17 0 3 0,17 0 20 16,-12-2 6-16,12 2-35 0,-9-3-29 0,9 3-26 15,-7-5-29-15,7 5-28 0,-1-9-25 0,1 9-13 16,1-12-31-16,3 6-36 0,1-2-20 0,0 0-21 16,1-2-14-16,2 0-60 0,2 0 33 0,-1 0-39 15,3 1 23-15,-1-3-54 0,-1 3 40 0,2-1-53 0,2 0 11 16,-3 0-100-16,3 1-18 0,-1 0-64 0,0 1-72 16,2-1-65-16,0 1-55 0,1-2-64 0,3 0-63 15,-1 3-316-15,0-4-364 0</inkml:trace>
  <inkml:trace contextRef="#ctx0" brushRef="#br0" timeOffset="1594.3799">8285 12947 69 0,'0'0'374'0,"-8"2"-100"0,8-2 5 0,0 0-13 0,-15 2-21 16,15-2 25-16,0 0-51 0,-12 0 0 0,12 0-6 16,0 0-11-16,-11 3-3 0,11-3 17 15,0 0-54-15,0 0-11 0,0 0 24 0,0 0-54 0,-10 0 10 16,10 0-10-16,0 0 0 0,0 0-10 0,6-4-8 15,-6 4-8-15,9-4-3 0,-9 4 5 0,12-3 6 16,-12 3 13-16,17-4-22 0,-6 2-4 0,-1-1-14 16,4 2-3-16,-1-3 5 0,2 0-6 0,3 1-11 15,0-1-3-15,0 1-5 0,3-3-4 0,4 2-4 16,-1-1-6-16,-1-1-5 0,4 0-7 0,1 0-4 16,3 0-5-16,-1-4 0 0,1 3 1 0,0-2-9 15,1 1-3-15,-3-1 19 0,2 2-26 0,-2-1 1 16,2-1-1-16,-2 1 16 0,-3 0-19 0,-1 2 3 15,-2 1 2-15,-1-2-4 0,1 2 1 0,0-2 2 0,-3 2-1 16,-3 1-2-16,2-1 3 0,-2 2 0 16,-1-2-1-16,0 0 0 0,-1 2 1 0,-3 0-1 15,-1-1 0-15,1-1 3 0,-1 3-3 0,-1-1 7 0,-2 1-5 16,1 0 2-16,-9 2-3 0,15-3 1 0,-15 3 0 16,9-5 0-16,-9 5-8 0,11-4-6 0,-11 4-39 15,8-2-63-15,-8 2-64 0,0 0-37 0,8-3-122 16,-8 3-36-16,0 0-90 0,0 0-97 0,0 0-515 15,0 0-692-15</inkml:trace>
  <inkml:trace contextRef="#ctx0" brushRef="#br0" timeOffset="1960.4015">8953 12971 265 0,'0'0'384'0,"-7"1"-41"0,7-1 11 15,0 0-34-15,0 0 11 0,-17 0 2 0,17 0-16 0,0 0-3 16,-9-4-22-16,9 4-3 0,-5-5 6 0,5 5-8 16,0 0 12-16,-9-5-74 0,9 5 46 15,0 0-20-15,-8-4-21 0,8 4-22 0,0 0-23 0,0 0-23 16,-6-4-19-16,6 4-55 0,0 0 59 0,0 0-9 16,-5 4 35-16,5-4-29 0,0 7 20 0,0-7-37 15,2 14 22-15,0-9-15 0,0 4-2 16,1 0-17-16,-2 2-5 0,3-1-12 0,0 2-18 0,1 0-6 15,-1 0-12-15,1 1-10 0,0 1-11 0,0-3-1 16,0 2-15-16,0 2-25 0,3-6 0 0,-3 4 0 16,0-4 0-16,-1 3 0 0,1-4 0 0,1-1 0 15,-1 1 0-15,-1 1 0 0,0-4 0 0,0-1 0 16,0 3-31-16,-4-7-74 0,5 9-37 0,-5-9-40 16,5 6-44-16,-5-6-42 0,0 0-55 0,5 5-130 0,-5-5-46 15,0 0-64-15,0 0-43 0,0 0-47 16,-1-10-65-16,1 10-350 0,-4-6-685 0</inkml:trace>
  <inkml:trace contextRef="#ctx0" brushRef="#br0" timeOffset="2382.9449">8920 13105 239 0,'-5'-4'436'0,"0"-4"-86"0,-1 4-2 0,0-2-46 16,1-2 29-16,3 1 27 0,-2 0-72 0,1-1 10 15,1-2-71-15,2 0-27 0,0 1-18 16,2-1 29-16,-1-2-74 0,5 3 29 0,-1-4-65 0,3 1 46 15,-1 2-63-15,2-1 32 0,1 1-58 0,3 0 38 16,-3 4-50-16,2-2 39 0,-1 3-50 0,1 2 0 16,-3 1-2-16,-9 2-6 0,20-2 0 0,-20 2-3 15,13 4-1-15,-4-1 0 0,-5 4-6 0,0-1 0 16,-4 3-4-16,0 0 2 0,-2-1-4 0,1 3-3 16,-3-1 3-16,-1 0 36 0,0 1-46 0,1-2 41 15,-1 0-47-15,1-1 40 0,0 1-44 0,2-4 43 16,-1 2-36-16,3-7 32 0,-5 10-40 0,5-10 40 15,0 7-42-15,0-7 42 0,6 5-46 0,-6-5 6 16,15 2 2-16,-5-1 4 0,-10-1 0 0,24 1 1 16,-10 0 3-16,-1-1 3 0,5 3-3 0,0-2-2 15,0 2 2-15,-2-1 0 0,1 1 2 0,1 2-2 16,-4-1 12-16,0 4-14 0,-4 0 4 0,0 0 3 0,-2 0 0 16,-4 2 4-16,-2-2 7 0,-2 3 2 0,-4 0 36 15,-2-1-44-15,0 3 40 0,-5-1-48 16,-2 1 35-16,-3-1-32 0,0-1 27 0,-1-1-41 0,-2 0 34 15,1-2-48-15,-3 0 41 0,5-3-109 0,-1-2-56 16,3-2-129-16,1 0-161 0,0-3-193 0,2-1-569 16,1-4-812-16</inkml:trace>
  <inkml:trace contextRef="#ctx0" brushRef="#br0" timeOffset="6410.0498">18099 11306 124 0,'0'0'139'0,"0"0"21"15,0 0-76-15,6-3-12 0,-6 3-9 0,0 0-13 16,5-5-8-16,-5 5-14 0,5-5-2 0,-5 5-5 15,0 0-6-15,4-7-1 0,-4 7 0 0,4-6-2 16,-4 6-6-16,0 0 2 0,4-7-4 0,-4 7 2 16,0 0-2-16,4-5 1 0,-4 5-3 0,0 0-5 15,0 0-2-15,2-8-19 0,-2 8-31 0,0 0-13 0,0 0-167 16,0 0 77-16</inkml:trace>
  <inkml:trace contextRef="#ctx0" brushRef="#br0" timeOffset="6648.9904">18151 11325 76 0,'0'0'81'0,"0"0"40"15,0 0-76-15,3-6-17 0,-3 6 44 0,0 0-65 16,2-6 0-16,-2 6-12 0,0 0-13 0,3-6-31 16,-3 6-75-16,2-6 42 0</inkml:trace>
  <inkml:trace contextRef="#ctx0" brushRef="#br0" timeOffset="8182.6518">17893 10667 105 0,'0'0'111'0,"0"0"33"0,-9-2-92 0,9 2 41 16,0 0-14-16,0 0-56 0,-4-5 47 0,4 5-55 16,0 0 41-16,-2-5-54 0,2 5 51 0,0 0-48 15,0 0 51-15,0-10-33 0,0 10 49 0,0 0-36 16,0 0 40-16,0-7-28 0,0 7 40 0,0 0-34 15,2-7 34-15,-2 7-32 0,0 0 29 0,3-8-17 16,-3 8 15-16,4-6-19 0,-4 6 7 0,6-6-9 16,-6 6 9-16,9-7 1 0,-3 3 9 0,-6 4-3 15,13-6-11-15,-4 1 15 0,0 1-24 0,1-1 24 16,2 4-30-16,-1-3-4 0,1 1 0 0,0 1 2 16,1 0-10-16,3 1-3 0,-5 1 3 0,3 0-4 15,-1 1 9-15,-1 2-13 0,0 0 1 0,-2 1-1 0,2-2 4 16,-4 3-6-16,-1 4 0 0,1-3 5 15,-3 3-12-15,-1-1-3 0,-2 1 0 0,0 0 2 16,-2 0-2-16,-3 2 2 0,2-1 9 0,-3-1 40 16,0 2-51-16,-1-4 52 0,3 2-36 0,-4-2 45 0,3 0-41 15,-3 1 38-15,1-3-34 0,5-5 41 0,-7 7-46 16,7-7 33-16,-8 4-42 0,8-4 30 16,0 0-43-16,0 0-4 0,-9-2-1 0,9 2-1 0,-1-7 0 15,1 7-2-15,2-9-5 0,1 1-1 0,1 2 1 16,0-3-1-16,1 0 0 0,1-1-2 0,-1 3 2 15,2-5 38-15,-1 3-51 0,-1-3 40 0,3 2-44 16,-2-1 42-16,-1 3-43 0,0-3 40 0,1 2-41 16,-3-1 43-16,3 2-28 0,-3-1 54 0,2 2-27 15,-1 0 52-15,-1 0-38 0,-3 7 52 0,4-10-53 16,-2 5 39-16,-2 5-51 0,4-8 38 0,-4 8-52 16,0 0 51-16,5-8-41 0,-5 8 48 0,0 0-47 15,0 0 46-15,0 0-34 0,10 4 17 0,-10-4 21 16,3 7-8-16,-3-7-2 0,6 7 4 0,-4 0 7 15,0 0-40-15,2 0 61 0,2 1-59 0,-2 1 41 16,1-1-60-16,-1 2 50 0,3-1-63 0,-1 1 52 16,3 0-61-16,-3 2 52 0,3-3-59 0,1 1 53 0,1 0-60 15,0 0 52-15,-1-1-90 0,3 0-31 0,-1-2-103 16,0 1-113-16,1 0-131 0,-1-2-70 0,-1 0-207 16,-3 1-392-16,1-2-720 0</inkml:trace>
  <inkml:trace contextRef="#ctx0" brushRef="#br0" timeOffset="9955.0055">18583 10599 526 0,'0'0'383'0,"0"0"-79"15,0 0-60-15,0 0-31 0,5 5-6 0,-5-5-10 16,0 0 36-16,0 0-49 0,3 6-9 0,-3-6-14 16,0 0-11-16,0 8-22 0,0-8-24 0,0 10-20 15,0-10-19-15,-3 12-8 0,2-5-16 0,-2 1-8 16,2-1-6-16,-3 3-7 0,3-3 5 0,-2 4-17 16,1-2-5-16,-1 0-53 0,2 1-69 0,-2 0-36 15,2-3-37-15,0 1-56 0,-3-2-22 0,4-6-111 16,0 11-302-16,0-11-190 0</inkml:trace>
  <inkml:trace contextRef="#ctx0" brushRef="#br0" timeOffset="10549.417">18625 10462 47 0,'0'0'560'16,"0"-11"-172"-16,0 11-75 0,0-7-84 0,0 7-38 15,0-9-47-15,0 9 15 0,0 0-20 0,0 0 38 16,0 0-58-16,0 0 17 0,0 0-44 0,0 0 5 16,12 3-14-16,-12-3-11 0,10 6-13 0,-5-3-9 15,4 1-12-15,-1 1-4 0,1 0-7 0,1 1-3 16,-1-2-6-16,2 1 4 0,-1-1 29 0,1 0-48 0,0 0 1 16,1-2-2-16,-3 2-3 0,1-1 3 15,1-2 7-15,-11-1 37 0,14 3-53 0,-14-3 44 16,16 0-50-16,-16 0 50 0,11-3-54 0,-11 3 43 15,8-8-46-15,-8 8 46 0,6-5-43 0,-6 5 46 0,5-11-44 16,-5 11 45-16,2-12-38 0,-1 5 54 16,-1 7-19-16,1-11 61 0,-1 11-34 0,0-14 50 15,0 14-39-15,0-8 32 0,0 8-61 0,1-9 28 0,-1 9-50 16,3-5 47-16,-3 5-44 0,0 0 41 0,0 0-34 16,0 0 30-16,12 0-44 0,-12 0 44 0,10 6-43 15,-5 1 45-15,1 0-46 0,-2 0 36 0,5 4-51 16,-1 0 45-16,-2 1-46 0,2 2 1 0,0 0 3 15,-1-1 3-15,2 4-2 0,0 0-1 0,0 0 2 16,-1-1 0-16,-2-3-1 0,2 2 1 0,-1-2-1 16,-2 2 0-16,1-3 3 0,-3-2 4 0,1 2 2 15,-1-3 1-15,-2 1 5 0,-1-3-7 0,0 1 1 16,-1-1-2-16,-2-2 5 0,3-5-6 0,-7 10-2 16,7-10 19-16,-11 6-19 0,11-6-1 0,-14 1 0 15,14-1 8-15,-14-2-5 0,5-3 12 0,2 0-6 16,0 0-1-16,1-1 4 0,0-2-16 0,2-1 15 15,0 1-8-15,3-2 5 0,-1 0-6 0,4 0-4 0,0-2-2 16,2 2-5-16,2-3-22 0,3 2 9 16,0-1-73-16,0 0 11 0,5 0-72 0,-1 0-22 0,4-1-95 15,-3 1-17-15,2 1-30 0,0-1-57 0,0 2-63 16,0-2-320-16,-2 2-270 0</inkml:trace>
  <inkml:trace contextRef="#ctx0" brushRef="#br0" timeOffset="10798.7944">19163 10289 480 0,'0'-10'456'0,"0"10"-61"0,0-8-111 0,0 8 9 15,0-6-60-15,0 6 52 0,0 0-56 0,4-5 30 16,-4 5-11-16,0 0-42 0,15 2 29 0,-15-2-61 16,13 6 37-16,-3 1-68 0,-1 0 33 0,3 3-65 15,-1 0 28-15,1 5-56 0,-2 1 26 0,3 2-56 16,-3 0-7-16,-2 3-4 0,0 0-13 0,-1 1-4 15,-3 2-3-15,0 0-29 0,-4 0 32 0,-2 2-9 16,0-1-1-16,-3-2-1 0,-3 3-6 0,-3-1-5 0,-1 0-1 16,-4-2-1-16,0 0-15 0,-4-1-63 15,-5 2-23-15,0-3-114 0,-5-1-39 0,-3-1-119 16,0-2-83-16,-3-2-78 0,4-4-414 0,-6 0-530 0</inkml:trace>
  <inkml:trace contextRef="#ctx0" brushRef="#br0" timeOffset="11269.1735">17860 10374 2 0,'0'0'472'0,"-7"-7"-133"0,7 7-57 0,-7-2-20 16,7 2-1-16,-13 2-6 0,7 3 73 0,-1 0-46 16,-2 4 29-16,-1 3-26 0,1 1 36 0,0 4-72 15,0 1-12-15,0 3-21 0,0-2-19 0,3 5-55 16,2-1 16-16,-1 1-33 0,5 1-23 0,0 0-15 15,6-1-13-15,1 0-13 0,3 3-9 0,5-3-7 16,3-1-22-16,5-1-36 0,7 0-74 0,3-5-41 16,4 0-121-16,4-2-50 0,2-8-108 0,6 0-97 15,1-3-584-15,2-5-704 0</inkml:trace>
  <inkml:trace contextRef="#ctx0" brushRef="#br0" timeOffset="11871.2102">19554 9803 15 0,'0'0'447'0,"-2"-8"-92"0,2 8-55 15,-4-6-27-15,4 6 5 0,-3-5-41 0,3 5-24 16,0 0-21-16,-4-6-28 0,4 6 13 0,0 0 19 16,0 0 11-16,-5 5 13 0,5-5 2 0,-1 8 0 15,1-8 2-15,0 13 5 0,1-4-27 0,-1 3 18 16,3 0-40-16,1 3 47 0,-2 2-62 0,2 4 44 15,1 1-18-15,-1 2-21 0,4 5-11 0,-2 0-10 16,-1 1-5-16,4 3-12 0,-2-1-17 0,0 0-14 16,2 6-1-16,0-2-8 0,1-4 3 0,-1 1-7 15,-1-1-40-15,0-2 30 0,2 3-38 0,-4-4 26 16,3 0-34-16,1 0 28 0,-3-3-36 0,-1-1 27 16,2-2-32-16,-3 0 21 0,1-2-30 0,-1-1 17 15,-1-3-24-15,-1 0-3 0,-2-2 5 0,3 0 22 16,-1-4-42-16,-2 2 18 0,0-5-69 0,2 2-4 15,0-2-83-15,-3-1-21 0,0-7-145 0,2 9-199 16,-2-9-170-16,0 0-135 0,0 0-643 0,0 0-1084 16</inkml:trace>
  <inkml:trace contextRef="#ctx0" brushRef="#br0" timeOffset="15117.5204">20380 10222 267 0,'0'0'194'0,"7"-5"16"0,-7 5-52 15,0 0 27-15,0 0-46 0,4-7 9 0,-4 7-44 16,0 0 5-16,3-5-25 0,-3 5-12 0,0 0-28 16,2-6 14-16,-2 6-22 0,0 0 3 0,4-6 22 15,-4 6-35-15,0 0-21 0,0 0 13 0,3-7-17 16,-3 7 14-16,0 0-22 0,0 0 22 0,0 0-23 15,2-5 17-15,-2 5-18 0,0 0 17 0,0 0-12 16,0 0 7-16,0 0-6 0,-6-3 11 0,6 3-15 16,0 0 22-16,0 0 6 0,0 0 27 0,-11-2 19 15,11 2 9-15,0 0 12 0,0 0-1 0,-10-2 11 16,10 2 15-16,0 0 10 0,0 0 3 0,-9-2 4 16,9 2 3-16,0 0 0 0,-7-4-4 0,7 4 3 15,0 0-7-15,-7-4-1 0,7 4 0 0,-6-7-14 16,6 7-11-16,-4-8-13 0,4 8-6 0,1-10-8 15,-1 10-4-15,4-10-9 0,3 2-2 0,-2 0-3 0,2 1 2 16,4-1-4-16,0-1-4 0,2 2-3 0,1-3-4 16,0 4-2-16,3 0-5 0,-2 2-4 15,0 0 4-15,1 2-38 0,-2 1 28 0,0 2-1 0,-3 4-1 16,5 0-4-16,-5 2 0 0,-1 3-3 0,-2 2 2 16,-3 3-9-16,-1 2-1 0,-3 1-2 0,-1 2 1 15,-5 2-1-15,1 0 1 0,-2-1-5 0,-4 0 1 16,2-1-1-16,-2-2 1 0,1 0 4 0,-4-2 0 15,5-2 8-15,-1-2-34 0,-1 0 40 0,1-5-22 16,3 0 53-16,-2-2-48 0,8-5 47 0,-11 5-50 16,11-5 39-16,-9-1-48 0,9 1 43 0,-4-6-49 15,4 6 50-15,0-15-50 0,1 6 39 0,4-5-4 16,-2-1-7-16,3 2-1 0,-2-1-2 0,4-1-4 16,-1-4-1-16,1 2-2 0,1 0-39 0,1 0 46 15,-1 3-41-15,-2-1 52 0,3 1-41 0,-3 2 57 16,1 2-36-16,0-1 66 0,-3 2-48 0,1 2 55 15,1 0-54-15,-3 0 51 0,1 4-31 0,-5 3 58 0,7-5-44 16,-7 5 48-16,0 0-41 0,14 0 39 0,-14 0-47 16,7 7 35-16,-5-3-10 0,2 3-11 15,-1 0-14-15,2 1-8 0,-1 1-7 0,-2 0-9 0,3 1-3 16,-1 2-5-16,1 0-3 0,-1 0-7 0,2 3-3 16,1-1-6-16,-1-1-17 0,1 1-41 0,-1 0-39 15,4-1-51-15,-3-1-106 0,2 0-31 0,1 0-53 16,0-4-31-16,0 1-44 0,2-2-4 0,-1-4-44 15,0 0-12-15,1-3-100 0,1-1-295 0,4-3-415 16</inkml:trace>
  <inkml:trace contextRef="#ctx0" brushRef="#br0" timeOffset="15398.7613">21134 9962 373 0,'2'-11'481'0,"1"1"-32"16,-2 2-112-16,-1 1 16 0,0 7-16 0,0-12-25 15,-1 5-18-15,1 7-32 0,-5-8-25 0,5 8-25 0,-8-5-27 16,8 5-10-16,-12 1-33 0,12-1 7 16,-15 7-43-16,6-2 21 0,-1 2-44 0,0 0 42 15,1 3-42-15,-1 0 34 0,1 2-56 0,0 2 51 16,1-1-67-16,-2 4 38 0,3-3-13 0,2 3-11 0,-1 0-7 16,2-1-1-16,0 1-12 0,3 1-6 0,1-1-6 15,1 0-1-15,3 0-11 0,0-3 1 16,2 1-51-16,-1-1 53 0,3-1-41 0,2-2 41 0,-1-3-66 15,1 1 30-15,3-3-32 0,1-2-29 0,-2 0-32 16,0-3-41-16,3-1-43 0,0-1-52 0,-1 1-57 16,5-4-52-16,-2-1-38 0,-2-2-61 0,2 2-28 15,-3-3-372-15,-3-1-403 0</inkml:trace>
  <inkml:trace contextRef="#ctx0" brushRef="#br0" timeOffset="15572.8848">21176 10117 148 0,'0'0'570'15,"-19"1"-149"-15,19-1-93 0,-18 2-38 0,18-2 14 16,-13 0 15-16,13 0-14 0,-12 0 17 0,12 0-89 0,0 0-46 16,-11-3-37-16,11 3-34 0,0 0-18 15,1-7-22-15,3 1-16 0,4 1-33 0,-1-1-50 16,4-1-59-16,1-2-59 0,1 1-38 0,4-4-34 16,1 2-17-16,1-2-1 0,0 1-7 0,5-2-7 0,-1-4-37 15,3 3-31-15,-2-3-241 0,-1 2-68 0</inkml:trace>
  <inkml:trace contextRef="#ctx0" brushRef="#br0" timeOffset="15782.3255">21536 9781 141 0,'6'-9'438'0,"-2"6"-69"16,0-4-31-16,-4 7-58 0,3-7-18 0,-3 7-12 15,0 0 1-15,0 0-8 0,0 0 34 0,0 0-44 16,0 0 3-16,0 0-7 0,-8 5-10 0,4 2-18 16,-1-2-13-16,3 6-5 0,-2-2-62 0,1 3 21 15,-1 2-53-15,0 1 17 0,1 2-54 0,1 1 31 16,-3 4-21-16,4-2-12 0,-1-2-8 0,0 0-10 15,1 1-5-15,0-1 3 0,1 0-15 0,0-2-10 16,1-2-33-16,0-1-57 0,1-1-53 0,0-2-22 16,-1 0-87-16,2-3-22 0,-1-1-96 0,-2-6-67 15,7 5-20-15,-7-5-493 0,0 0-527 0</inkml:trace>
  <inkml:trace contextRef="#ctx0" brushRef="#br0" timeOffset="16032.458">21624 9795 74 0,'0'-9'592'0,"2"-3"-96"16,-2 5-115-16,0 0 25 0,0 7-59 0,1-11 4 0,-1 11-67 16,0-9 9-16,0 9-86 0,-1-7 2 0,1 7-76 15,0 0 32-15,0 0-49 0,0 0-8 16,0 0-6-16,0 0-8 0,7 6 1 0,-7-6-10 0,8 11 3 16,-4-4 8-16,1 2-39 0,1 1 26 0,2 0-48 15,-2 3 34-15,3-2-41 0,0 4 29 0,1-2-46 16,-1 1 36-16,0 2-44 0,3-2 34 0,-1 1-6 15,-2-2 0-15,0-1-11 0,0 2-4 0,0-4-8 16,1 2-2-16,-1-2-11 0,0 0-53 0,-4-1-64 16,3-2-59-16,-2 0-64 0,-2 1-50 0,1-3-49 15,-5-5-52-15,3 9-103 0,-3-9-476 0,-3 8-565 16</inkml:trace>
  <inkml:trace contextRef="#ctx0" brushRef="#br0" timeOffset="16180.0629">21594 10021 666 0,'-8'-4'467'0,"0"1"-99"0,3 0-60 0,5 3-50 16,-9-10-13-16,9 10-20 0,-4-11-16 0,6 4-23 16,2 1-34-16,2-3-26 0,0 1-28 0,3-1-14 0,4-1-27 15,2 0-28-15,2 0-48 0,1-1-63 0,1 1-46 16,0 0-47-16,2 1-29 0,0-1-55 16,2 0-128-16,-3 1-318 0,1 1-213 0</inkml:trace>
  <inkml:trace contextRef="#ctx0" brushRef="#br0" timeOffset="17348.9322">22235 9745 353 0,'0'0'488'16,"8"-5"-112"-16,-8 5-51 0,6-7 9 0,-6 7-7 15,4-7-18-15,-4 7-13 0,1-10 29 0,-1 10-68 16,0-6-25-16,0 6-32 0,-2-11-23 0,2 11-31 15,-7-5-27-15,7 5-14 0,-10-5-20 0,10 5-9 16,-11-4-7-16,11 4-9 0,-16 2-8 0,6 1 5 16,2 1-5-16,-3-1-9 0,-2 4-2 0,3 0-10 15,-3 1-2-15,4 1-34 0,-1 0 29 0,1 2-31 0,0-2 35 16,3 3-33-16,-1 0 32 0,3-2-31 16,2 2 29-16,-2-2-38 0,4 2 39 0,0-2-41 15,4-1 32-15,0 1-51 0,-2 0 6 0,5-3-37 16,-1 0 1-16,-1-2-27 0,5 0 6 0,-1-3-6 0,0 2-12 15,1-3-4-15,-10-1-10 0,17 0 2 0,-7-2-11 16,-1-1 24-16,0-1 6 0,0-1 20 0,1 0 15 16,-5-2 11-16,2 2 18 0,-1-4-3 0,-2 1 10 15,1-1 6-15,-2 1 10 0,-1-1 29 0,1 1 11 16,-2 1 23-16,2 0 18 0,-2-1 9 0,0 3-1 16,1-2-18-16,-2 7-12 0,2-8-9 0,-2 8-6 15,5-7-6-15,-5 7-1 0,8-4-7 0,-8 4-6 16,0 0 0-16,15 0 1 0,-15 0-7 0,13 5 0 15,-5-1-8-15,-1-1-12 0,1 2-22 0,1 0-25 16,-2 0-18-16,3 0-43 0,-3 2-52 0,3-3-17 16,-3 1 47-16,-1 0-48 0,-6-5 28 0,12 7 32 15,-12-7 17-15,7 5 6 0,-7-5 29 0,0 0 19 16,0 0 12-16,0 0 10 0,0 0 12 0,2-8 6 16,-2 8 17-16,-3-11 20 0,0 5 9 0,2-2 15 15,0 0 6-15,-2-2 1 0,3 1 8 0,0-2 12 16,0 0 51-16,0 1-40 0,3-1 46 0,-1 3-39 15,2-2 42-15,1 0-55 0,1 3 26 0,1 0-53 0,-1 2 34 16,2 0-46-16,1 0 43 0,-1 3-51 16,-8 2 32-16,16-2-43 0,-16 2 38 0,18 4-50 0,-9-1 38 15,-2 2-43-15,-1 2 5 0,2-2-2 16,-3 4 4-16,-1-1-3 0,-2 1 0 0,0 1 3 0,-1-3 5 16,-2 1 14-16,1-8 20 0,-2 13 22 0,2-13 20 15,-2 11 5-15,2-11-5 0,-4 5-13 16,4-5-7-16,0 0-1 0,0 0-9 0,-10-5-5 0,7-1-7 15,3 6-9-15,-1-14-8 0,2 7-7 0,-1-3 0 16,1 1 0-16,2-4-14 0,1 4-2 0,-1-3 1 16,3 2-4-16,-1 0-3 0,1 3 0 0,-2-4 5 15,6 5-8-15,-3-2-2 0,0 2-3 0,1 3-9 16,2 0-7-16,-1 1-8 0,-9 2 28 0,21 0-73 16,-21 0 23-16,20 2-67 0,-7 1 6 0,-3 0-77 15,5 0-24-15,-2 3-25 0,2-1 1 0,0-2 18 16,-3 0 15-16,2 1 8 0,-1-1-7 0,1-2 18 15,-2 0-38-15,0-1 19 0,1 0-30 0,-4-2 55 16,3-1-25-16,-5 0 83 0,1-1-9 0,-1 1 94 0,-7 3 2 16,10-9 84-16,-10 9-16 0,6-8 47 15,-6 8-6-15,1-12 40 0,-1 12 14 0,-2-9-12 16,2 9 5-16,-3-8 4 0,3 8 28 0,-6-5-45 16,6 5 23-16,0 0-49 0,-13-3-13 0,13 3-13 0,0 0-6 15,-9 5-3-15,9-5-9 0,-5 8-9 16,5-8 3-16,-3 9-8 0,3-9-6 0,0 13-2 15,2-8-4-15,0 1 0 0,-1 0-10 0,5-1 7 0,-6-5-10 16,10 7-7-16,-10-7-8 0,15 5-1 0,-15-5 5 16,16-2-5-16,-6-1-4 0,-1-1-14 0,0-1-1 15,-1-1 9-15,0-3 4 0,-3 1 4 16,1-2 4-16,-3-1 8 0,0-1 3 0,-2-4 14 0,-1 0 18 16,-4-1 16-16,1 2 12 0,-4-6 23 0,1-1 22 15,-3 2 23-15,-1-1 27 0,-1 2 14 0,1-1 15 16,-1 2 14-16,0 0 27 0,0 1 26 0,2 5-37 15,1 0 24-15,-2 2-69 0,5 1 14 0,-1 1-75 16,0 4 30-16,6 4-56 0,-9-5 44 0,9 5-64 16,0 0 42-16,-10 6-64 0,10-6 44 0,-1 13-7 15,1-3-19-15,3 2-9 0,1 2-7 0,0 3-10 16,3 2-7-16,-1 2-5 0,3 1-13 0,3 3-49 16,-1 2-93-16,1-2-2 0,0 3-54 0,3-1-42 15,-1-1-49-15,-2 1-63 0,4 0 3 0,-3-1-88 16,-1-1-36-16,0 1-85 0,-2-2-274 0,0-2-370 15</inkml:trace>
  <inkml:trace contextRef="#ctx0" brushRef="#br0" timeOffset="18081.7183">23201 9551 119 0,'0'0'630'0,"0"-8"-179"0,0 8-80 0,0-8-1 0,0 8-95 16,0 0 1-16,0-8-87 0,0 8 25 15,0 0-44-15,0 0 33 0,0 0-62 0,0 0 19 16,0 0-58-16,5 8 22 0,-1-1-56 0,0-2 23 0,-2 3-53 15,4 1 31-15,-1 1-47 0,0 1 31 0,4 1-42 16,-2-2 42-16,0 2-48 0,0-4 3 0,4 2 6 16,-4-3 4-16,2 2-3 0,-2-4 1 15,3 0 1-15,-2 0-1 0,-1-2-2 0,-7-3-3 0,17 2-1 16,-17-2 2-16,15-1 37 0,-15 1-52 0,13-7 42 16,-7 3-45-16,-1-1 42 0,1-2-48 0,-3-1 44 15,2 1-46-15,-1-3 50 0,-1 2-46 16,-2-1 57-16,3 0-28 0,-3-1 61 0,1 4-38 0,0-2 55 15,-2 2-51-15,0 6-9 0,5-11-8 0,-5 11-7 16,3-8 5-16,-3 8-8 0,0 0 4 0,11 0 1 16,-11 0-5-16,12 5-2 0,-6 1 0 0,4 0 1 15,-1 4-9-15,0 0-1 0,1 3-1 0,3 2 0 16,-2 0-2-16,1 2 4 0,0 2-37 0,-1-2 44 16,-1 2-41-16,1 1 38 0,-1-1-33 0,-1 1 35 15,-1-2-34-15,-2 2 46 0,-1-3-45 0,-1-2 34 16,-2-1-35-16,-2 1 37 0,0-5-35 0,-2 2 36 15,-2-3-1-15,0 1 2 0,-1-3-9 0,-1-2 1 16,-1 0-36-16,7-5 42 0,-14 2-41 0,14-2 43 0,-16-3-39 16,7-2 41-16,1-2-39 0,2 0 39 15,-1-4-43-15,1-1 27 0,1-1-50 0,4-1-48 16,-1-1-48-16,2 1-45 0,4-3-9 0,0 2-97 16,2 0-13-16,2-2-23 0,1-1-17 0,2 4-55 0,1-2-39 15,2 0-323-15,-1 2-273 0</inkml:trace>
  <inkml:trace contextRef="#ctx0" brushRef="#br0" timeOffset="18348.938">23958 9393 98 0,'1'-8'485'0,"-1"8"-101"0,-3-10-17 0,3 10-72 16,-5-10-5-16,5 10-10 0,-9-4-20 0,9 4-25 15,-12-3-17-15,12 3 16 0,-15 0-60 0,15 0-16 16,-17 5-14-16,9 0-13 0,0 0-3 0,-1 3-17 15,3 1-7-15,-2 2-10 0,4 2-18 0,-1 1-12 16,3-2-14-16,0 5-4 0,0-2-12 0,2 2-4 16,2 0 11-16,1-1-22 0,1 1-1 0,1-1-3 15,1-1-1-15,3 2-7 0,0-2 1 0,0-1 2 16,1-2-7-16,3-1-9 0,-1-1-21 0,0-1-12 16,1-2-15-16,4-1-27 0,-3-1-40 0,2-3-33 15,-3 0-30-15,0-1-40 0,4-2-23 0,-3-1-34 16,0 1-30-16,-3-3-103 0,3-2-372 0,-5 0-309 15</inkml:trace>
  <inkml:trace contextRef="#ctx0" brushRef="#br0" timeOffset="18513.4978">23935 9583 545 0,'0'0'457'0,"-15"2"-116"0,15-2-46 0,0 0-19 15,-12-2 2-15,12 2-4 0,0 0 7 0,0 0-75 0,0-7 0 16,0 7-78-16,11-10 12 0,-2 5-66 0,4-1 25 15,1 0-62-15,1-1 9 0,3-3-97 0,3 1-23 16,-1 0-99-16,-1 1-39 0,2-2-34 0,0 2-48 16,-3-3-27-16,1 3-47 0,0-3-242 0,-2 2-123 15</inkml:trace>
  <inkml:trace contextRef="#ctx0" brushRef="#br0" timeOffset="18748.8671">24241 9370 313 0,'0'0'420'15,"-3"-9"-56"-15,3 9-47 0,-6-5 30 0,6 5-33 16,-5-5 44-16,5 5-62 0,-4-5 31 0,4 5-63 15,0 0 18-15,-7-5-85 0,7 5 11 0,0 0-80 16,0 0 7-16,0 0 22 0,0 0 11 0,0 0-3 16,0 0 1-16,2 6-11 0,-1 0-12 0,3-1-12 15,0 1-10-15,0 2-11 0,1 1-17 0,1 0-11 16,1 2-18-16,-1 2-10 0,1-1-8 0,-1-1-9 16,2 4-10-16,-2-1-3 0,2 1 1 0,-2-3-11 15,2 4-10-15,-2-3-15 0,-1 0-37 0,0-1-39 16,1 1-55-16,-1-5-56 0,-2 2-57 0,1-2-17 15,-1 0-88-15,-1-2-47 0,-2-6-68 0,4 10-124 16,-4-10-401-16,0 0-601 0</inkml:trace>
  <inkml:trace contextRef="#ctx0" brushRef="#br0" timeOffset="19148.7446">24203 9414 420 0,'-3'-12'338'0,"2"2"-42"0,1 0-33 15,1 0-25-15,3-2 6 0,-1 2-49 0,2-1-11 16,0 1-15-16,1 0-12 0,2-2-14 0,1 4-9 0,1-1-7 16,-1 2-10-16,0 2-9 0,3 1-13 0,-2 1-8 15,-10 3-10-15,19-1-10 0,-11 4-9 0,1 0 28 16,-2 2-52-16,0 1 31 0,-2 0-49 0,-1 4 31 16,-2-1-46-16,1 1 38 0,-2 1-46 0,0-2 39 15,-1 2-40-15,-1-1 37 0,1 0-43 0,-1-1 42 16,1 1-44-16,0-3 40 0,0 0-41 0,0 1 40 15,2-3-35-15,-2 2 36 0,4-2-40 0,-4-5 40 16,8 9-44-16,-2-2 41 0,2-2-46 0,0 0 47 16,2 0-39-16,1 2 37 0,2-1-40 0,-2 3 36 15,2-2-42-15,-1 1 43 0,1 1-41 0,-1-2 41 16,-3 3-40-16,0-3 41 0,-1 1-39 0,-2-1 54 16,-1 2-43-16,-2-1 45 0,-2-2-41 0,-3 2 43 15,-2-1-38-15,-1 1 49 0,-3-1-42 0,-1 0 39 16,1-2-47-16,-2 2 39 0,-1-4-45 0,-1 2 42 15,1-1-46-15,-1-1 40 0,2-1-44 0,-1-1 35 16,11-1-96-16,-17-1-42 0,17 1-125 0,-14-4-62 16,9 0-53-16,1-2-132 0,1 0-309 0,3-3-324 15</inkml:trace>
  <inkml:trace contextRef="#ctx0" brushRef="#br0" timeOffset="19666.5251">24580 9068 82 0,'-3'-9'448'0,"3"9"-94"0,0-13-61 16,0 13-43-16,3-14-12 0,-1 7-32 0,0 3-21 15,2-3-22-15,-2 0-28 0,3 3-17 16,-5 4-11-16,13-6-8 0,-13 6-4 0,14-4 4 15,-14 4-7-15,18 4-2 0,-9-2 7 0,-1 2-8 0,2 1 2 16,-3 3 2-16,1 1-1 0,0 4-2 0,-1 0-8 16,-3 1-8-16,-1 2-10 0,-2 0-3 0,-1 2-4 15,-1 2 3-15,-2-2 4 0,1 1 3 0,0-2 10 16,-3 3-6-16,3-3-6 0,1 1-4 0,-2-2-14 16,0 0-6-16,2-4-1 0,0 3 0 0,1-4-2 15,0-1 1-15,0 2-5 0,1-5 4 0,0 3-12 16,3-5-3-16,0-2-7 0,2 1-3 0,1 1-8 15,-7-5-8-15,17 3 0 0,-7-1-9 0,-10-2-2 16,18 2 2-16,-18-2 0 0,16 1 43 0,-16-1-56 16,14 4 51-16,-14-4-53 0,14 5 55 0,-10 0-48 15,1 0 57-15,-2-1-39 0,1 4 60 0,0-2-28 16,-2 5 13-16,2-2 14 0,-2 3 16 0,0-2 6 16,-1 4-9-16,0 1-3 0,2 2-6 0,-1-2-9 15,-2 2-4-15,3 3-54 0,-2-2 56 0,2 2-50 16,-1-2 46-16,2 5-56 0,0-3 60 0,0-2-60 15,-2 2 57-15,1-3-51 0,-1 0-4 0,1 0 18 16,-2 0 2-16,-1-5 3 0,0 2 4 0,-2 1 1 16,-2-1 45-16,-3 1-67 0,-1-1 51 0,-3 2-70 15,-4-2-57-15,-2 2-65 0,-6 0-143 0,-6 0-176 16,-7 3-163-16,-5-2-696 0,-5 0-924 0</inkml:trace>
  <inkml:trace contextRef="#ctx0" brushRef="#br0" timeOffset="21382.7942">26412 10609 619 0,'-5'-12'526'15,"1"2"-71"-15,-1 2-124 0,-1 0 4 0,-1 2-71 16,2 2 20-16,-1 0-55 0,6 4 18 0,-15-1-44 16,15 1 50-16,-16 6-60 0,6 2-8 0,-1 2-11 15,-1 7-14-15,-3 8-22 0,-1 6-10 0,0 5-25 16,0 5 26-16,-1 12-55 0,-3 3 22 0,4 2-45 15,-1 5-4-15,-1 2-1 0,4 0 0 0,0 6-37 16,0 2 49-16,5 3-3 0,0 0-8 0,0 3 0 16,4 2-3-16,3 1-9 0,0 0 0 0,4 4-48 15,2 0 56-15,2 2-2 0,0 2 5 0,3 0-10 16,0 0-1-16,5-1 0 0,0-2-3 0,0 1-49 16,4-6 11-16,1 3 52 0,0-1-9 0,1-2-2 0,1-2-8 15,2-2-3-15,-1-2 7 0,4-3-10 16,-1-1-3-16,1-4-42 0,1 1 56 0,1-4-39 15,0-2 47-15,0-2-45 0,1-1 44 0,1-4-7 0,0 0-3 16,0-3-9-16,0-4-1 0,-1-2-4 0,1-4 0 16,-3-8 1-16,0-1-5 0,0-2-1 0,0-5 3 15,-1 1 0-15,1-4 2 0,1-3-3 0,-6-3 2 16,1-3 3-16,1-1-5 0,-3-2 9 0,-1-3 6 16,1-1 1-16,-2-3-5 0,-1-2 0 0,1-1-4 15,-1-3 0-15,0-2 3 0,1-3-5 0,0-1 0 16,0-3-5-16,5-5 2 0,-3-3-7 0,1-2 0 15,2-5-2-15,-1-4-5 0,-1 0 4 0,1-5-33 16,-2-1 43-16,0 0-40 0,-2-6 43 0,0 0-38 16,0-9 34-16,0-2-2 0,1-3-4 0,-5-1 0 15,0-4-4-15,-3-4 2 0,-2-1-3 0,0-5-3 16,-5 3-33-16,2-4 48 0,-5-1-43 0,0-3 40 16,-2 2-4-16,-2-2-1 0,-2 0-3 0,1 0 1 0,-3 0-4 15,1 2-39-15,-5 1 45 0,1 0-35 16,0 1 27-16,-3 4-12 0,0-3 11 0,-2 4-6 15,1-2-4-15,0 3-7 0,-2 0-1 0,2 2 1 16,-3-1-6-16,3 3 3 0,0 2-22 0,0 0 26 0,3 11-37 16,-1 1 47-16,0 0-2 0,1 3-4 0,-1 0-14 15,0-1 7-15,0 3 3 0,-1 1 1 0,1 1 1 16,0-1 2-16,-2 3 2 0,1-2-4 0,-2 3 0 16,3 0 1-16,-5 2-4 0,3 0 4 0,0 0-2 15,-2 1 10-15,0 0-4 0,2 3 0 0,-1 4-1 16,0 2-1-16,0-2-49 0,1 4 59 0,-1-1 1 15,0 2 0-15,0 0 1 0,0 3-4 16,1 2 3-16,-1 2-2 0,0 1 1 0,0-1-3 0,0 1 0 16,-1 4 6-16,-1-2-5 0,0 2 1 0,2 1 2 15,-3 2-2-15,2 0 1 0,-2 1 0 0,1 3 0 16,-2-3 7-16,0 1 4 0,0 2-10 0,-1 0-2 16,0 2 1-16,-2 0-3 0,2-1 1 0,-2 1-6 15,1-2-11-15,0 3-24 0,-1 0-22 16,1-1-21-16,-2 1-35 0,1 0-37 0,1 1 11 0,0-1-71 15,2 0 1-15,-1 1-79 0,3-1-10 0,2 0-65 16,0 2-76-16,1-2-95 0,3 1-329 0,10-1-431 16</inkml:trace>
  <inkml:trace contextRef="#ctx0" brushRef="#br0" timeOffset="22332.8051">28889 10283 233 0,'-2'-10'350'15,"2"10"-61"-15,-6-6-74 0,6 6 18 0,0 0-52 0,0 0 39 16,-13 3-51-16,13-3 11 0,-9 9 7 0,2-3-4 15,3 6 6-15,-1 0-8 0,2 2-7 0,-1 3-4 16,-1 7-2-16,3 1-8 0,0 1-46 16,0 8 39-16,2 3-42 0,0 9 28 0,2 2-52 0,-2 3 40 15,3 4-13-15,1 11-18 0,0 4-4 0,1-2-43 16,0 2 37-16,1 0-46 0,-1 3 10 0,2 2 6 16,-1 0 38-16,2 2-43 0,1 1 48 0,1 0-37 15,0 1 34-15,2-1-39 0,-1 1 1 0,2 0-49 16,0 1 49-16,1 1-12 0,2-1-6 0,-1 1 16 15,2 0-28-15,1-2-8 0,-1-1 9 0,3-1-18 16,-2-2 2-16,1-2-52 0,2 0 58 0,-1-2-4 16,1-1-3-16,2-4 7 0,-2 2 13 0,1-4-29 15,4 0 21-15,-1-3-18 0,-1-2-6 0,3-2 3 16,-2-3 4-16,2-4-1 0,-1-2-1 0,-3-9 0 16,0-2 0-16,3-1-50 0,-4-5 60 0,1-1-5 15,-1-2 3-15,-2-8-5 0,0-3 0 0,-3-2 0 16,-2-4 6-16,2-5-11 0,-1-2-50 0,1-3 62 15,0-2-56-15,2-4 61 0,2-4-4 0,1-3-3 16,1-4-4-16,4-6-2 0,0 0 12 0,0-6-19 0,-1 0 17 16,1-2-16-16,-2-4 10 0,0 1-12 15,-2-4 22-15,3 2-13 0,-3-3-1 0,-3 0 6 16,2-1 4-16,-3 0-5 0,0-2 6 0,0 0-3 0,-2-5-6 16,2-6 16-16,-2 7-14 0,-2-12-3 0,0 0-6 15,-2-4 14-15,-2-3-18 0,0-1 10 0,-2-5-12 16,-1-1 0-16,-3-1 3 0,2-1 9 0,-4-2-15 15,-1 0 9-15,-2-2-14 0,-1-1 11 0,-1 2-13 16,-4 2 18-16,-2-1-15 0,-1 5 3 0,-3-1 2 16,-4 3 15-16,-2 2-19 0,-3 0 4 0,-1 3-3 15,0 0 11-15,-2 1-12 0,-1 1 11 0,-1 3-7 16,0-2 11-16,-1 6-18 0,1 0 17 0,-1 1-18 16,2 2 0-16,-1 3 6 0,-1 1-3 0,4 9-2 15,0 0 19-15,1 2-18 0,1 0 6 0,-1 1-8 16,-1 4 18-16,1-1-15 0,-2 0 14 0,1 3-2 15,-1-1-3-15,-2 3-8 0,3-2 7 0,-5 4 2 16,1 1-13-16,-1 0 11 0,0 2 3 0,-3 0-3 16,2 2 0-16,-3 2-21 0,5 4 22 0,-6-3-18 15,5 4 21-15,-3 2-20 0,3 1 11 0,-2 0-14 16,0 3 9-16,3 2-38 0,1-2 14 0,-1 3-73 16,0 0 7-16,-1 4-56 0,-2 0-68 0,2 3-75 15,-5 2-88-15,-2 2-121 0,1 2-84 0,-6 3-405 16,1 2-598-16</inkml:trace>
  <inkml:trace contextRef="#ctx0" brushRef="#br0" timeOffset="23184.9933">26664 11858 249 0,'0'0'428'16,"0"0"-99"-16,0 0-33 0,13 0-27 0,-13 0 0 0,0 0-7 16,6-7-15-16,-6 7-18 0,1-5-29 15,-1 5-24-15,4-10-12 0,-4 10-14 0,2-15-20 16,-1 8-17-16,0-3-7 0,-1 0-12 0,0-1-8 16,0 0-11-16,0-2-36 0,0 0 34 0,-4-2-49 0,2-1 39 15,-1 1-43-15,-2 0 44 0,0 0-37 0,-4 2 53 16,3-2-47-16,-2 2 40 0,-1 2-47 15,-2 0 30-15,0 2-32 0,0 1 48 0,-2 3-52 16,0 1 36-16,1 2-49 0,-1 0 40 0,-1 5-43 0,-2 1 35 16,2 1-47-16,-1 2 43 0,-2 3-46 0,3 2 42 15,0 2-39-15,1 1 54 0,2 5-48 0,1-2 45 16,1 5-49-16,2-1 46 0,1 1-49 0,2 0 49 16,2-1-49-16,0-1 47 0,4-3-46 0,0 0 44 15,3-1-44-15,0-2 46 0,-1-1-42 0,5-2 46 16,-2-2-45-16,3-1 36 0,-3-3-45 0,1-1 45 15,3-1-48-15,0-4 42 0,-11 0-43 0,20 0 47 16,-11-5-50-16,0 1 42 0,2-2-42 0,0-2 43 16,-2-1-27-16,0-1 21 0,-2-2-38 0,1 0 42 15,-1-1-42-15,-2-1 38 0,1-1-22 0,0 2 52 16,-2-1-16-16,-1 0 47 0,-1 2-20 0,2 1 9 16,-4 1 22-16,4 1-11 0,-3 1-13 0,2 2-1 15,-3 6-30-15,2-10-6 0,-2 10 9 0,3-6-16 16,-3 6 2-16,0 0-14 0,0 0 16 0,9 5-20 15,-9-5 14-15,9 9-20 0,-2-1 14 0,0 0-16 16,2 1 9-16,1 4-8 0,4 0 2 0,-1 0-7 16,2 3 4-16,1 2-49 0,3 2-37 0,0-1-48 15,-1 2-15-15,1 3-110 0,4 1-39 0,-1-1-120 16,-3-2-63-16,1 0-119 0,-2-2-475 0,1-1-693 16</inkml:trace>
  <inkml:trace contextRef="#ctx0" brushRef="#br0" timeOffset="23581.5609">26879 12344 82 0,'0'0'615'0,"0"0"-123"16,-4 7-150-16,4-7-7 0,0 0-79 0,-3 5 28 15,3-5-44-15,0 0 53 0,0 7-51 16,0-7 33-16,3 8-54 0,0-3 26 0,0 1-65 15,1 0 30-15,0 3-77 0,0 1 19 0,2 2-52 0,-1 1 23 16,-1 1-52-16,4 0 24 0,-2 1-51 0,-1 2 30 16,-1 0-53-16,1 1 27 0,-1-1-40 0,1 0 33 15,-2 1-43-15,-1-1 36 0,2-1-42 0,-3-2 42 16,3-1-48-16,-4-1 37 0,3-2-25 0,-1 0 23 16,-2-3 17-16,3-2-5 0,-3-5 0 0,5 6-12 15,-5-6-5-15,0 0-4 0,10-5-3 0,-3 1-4 16,0-1 1-16,3-2-2 0,-1 0-1 0,3 1 5 15,1 0-8-15,-3 1-1 0,0 2 0 0,3-1 2 16,-3 4 5-16,1-3 2 0,-11 3-3 0,20 3 1 16,-12 1-4-16,0-1 3 0,-3 4 0 0,1 0-4 15,-2 1 3-15,-3 3-3 0,-2 0 2 0,-1-1-5 16,-4 3 1-16,1-2-2 0,-5 1 1 0,1 0-3 16,-2-3-3-16,-1 1-39 0,-1-3-76 0,-1-2-67 15,-3 1-61-15,-1-5-136 0,3 2-63 0,-3-6-124 16,1-2-564-16,-4-2-751 0</inkml:trace>
  <inkml:trace contextRef="#ctx0" brushRef="#br0" timeOffset="24448.3184">26361 10122 390 0,'0'0'538'16,"2"-9"-96"-16,-2 9-29 0,2-7-98 0,-2 7-2 16,0 0-61-16,0 0 59 0,0 0-30 0,0 0 37 15,-4 6-56-15,2 2 20 0,-1 1-65 0,3 2 4 16,-2 4-60-16,0 1-27 0,0 2-18 0,0 3-26 16,0 1-16-16,-1 0-14 0,3 3-15 0,-2-7-6 15,0 2-3-15,2 1 0 0,0-4-12 0,0-3 0 16,0-4 3-16,0 2 2 0,0-2 7 0,0 0 15 15,0-3 6-15,0-7-9 0,0 10-9 0,0-10-7 16,0 0-9-16,0 0-3 0,0 0-3 0,2-10 3 16,-2 3-6-16,0-3-6 0,0-1 0 0,-2-3-1 15,2-2-3-15,-1-4-2 0,0-1 1 0,-1-2 0 16,0-3-3-16,2 1 3 0,0-1-2 0,0 1 0 16,0 3-49-16,0 1 60 0,0 2-42 0,0 2 65 15,2 1-52-15,0 3 47 0,-1 3-48 0,0 0 56 16,2 4-44-16,-1 1 58 0,-2 5-3 0,10-5-4 15,-10 5-3-15,12 3-14 0,-3 1-2 0,-1 3-5 16,2 1-5-16,0 2-2 0,2 1-1 0,2 2-2 16,-1 2-3-16,2 2 10 0,-1-1-15 0,1-1 6 15,1 5-28-15,0-3-26 0,-3-1-55 0,1-1-59 16,0 1-17-16,-3-1-102 0,-1-2-19 0,-3 0-88 16,1-1-6-16,-4-1-102 0,-3-2-100 0,0 0-425 15,-2-1-625-15</inkml:trace>
  <inkml:trace contextRef="#ctx0" brushRef="#br0" timeOffset="24573.9821">26373 10367 786 0,'-7'-6'542'0,"2"2"-170"0,1-1-23 0,4 5-96 15,2-12-12-15,2 5-80 0,2-3 13 0,5 1-35 16,2-5-24-16,6 2-24 0,6-5-21 0,6-1-9 16,5-1-27-16,3 0-49 0,3-1-68 0,8-3-91 0,3 0-94 15,2 0-122-15,-1 0-389 0,1 2-299 16</inkml:trace>
  <inkml:trace contextRef="#ctx0" brushRef="#br0" timeOffset="24915.6252">28434 9332 1073 0,'-4'-7'617'0,"-1"4"-112"15,5 3-102-15,-8-8-40 0,8 8 2 0,-9-7-50 16,9 7 22-16,-9-3-61 0,9 3 5 0,0 0-44 16,-11 1-9-16,11-1-30 0,-3 5-1 0,3-5-30 15,0 14-4-15,2-6-29 0,0 1-11 0,3 3-29 16,3-1-7-16,-2 2-25 0,3 2 0 0,0 2-24 15,1 0 1-15,1 0-16 0,0 2 5 0,-1 1-16 16,1 1-11-16,0-3-17 0,-1 0-29 0,-1 0-54 16,-1-1-21-16,-1-3-80 0,0 1-7 0,-1-2-87 15,-2-4-3-15,0 2-40 0,-1-3-71 0,0 1-108 16,-3-9-133-16,-3 8-362 0,3-8-617 0</inkml:trace>
  <inkml:trace contextRef="#ctx0" brushRef="#br0" timeOffset="25282.6388">28376 9411 264 0,'-2'-17'422'0,"2"3"-67"0,2 2-31 15,-2-2-29-15,4-1-51 0,1 2 42 0,-1 1-68 16,4 0 25-16,1 0-66 0,-2 3 16 0,4-2-65 16,1 5 16-16,-3 2-21 0,3 0-26 0,-12 4-16 15,22 0-13-15,-10 3-9 0,-3 2-13 0,0-1-9 16,0 6-5-16,-4-1-7 0,2 3-6 0,-5-1 0 15,-2 3-8-15,0 0 1 0,0 1-6 0,0-3 2 16,-4 5-2-16,3-2-2 0,-2-1 1 0,2-1-2 16,0-1 1-16,0 0 7 0,1-3 1 0,1 3 4 15,0-4 2-15,4 3 6 0,-1-3-7 0,3 0-4 16,3 2-3-16,1-2 1 0,2 2-5 0,4 1 2 16,-2-2-1-16,4 3 0 0,0-3 0 0,-1 3 6 15,-1-2-3-15,-2 2 2 0,0 0 1 0,-2-3 2 16,-4 2 5-16,0 1 4 0,-2-2 3 0,-5 1-40 15,1-1 46-15,-5 1-40 0,-1-3 40 0,-4 5-47 16,-2-4 44-16,-1 1-46 0,-3 0 41 0,-1 1-43 16,-3 0 35-16,2-2-65 0,0 0-60 0,0-1-166 15,2 0-105-15,-1-1-198 0,3-3-347 0,2 1-494 16</inkml:trace>
  <inkml:trace contextRef="#ctx0" brushRef="#br0" timeOffset="25865.2774">29396 11013 316 0,'-6'-10'603'0,"-1"1"-117"16,1 1-64-16,-1 1-8 0,-1 2-7 0,0-1 21 15,1 1 1-15,0-1-26 0,-1 2-73 0,8 4-27 16,-11-5-62-16,11 5-7 0,-11-2-12 0,11 2 8 16,0 0-27-16,-11 5 2 0,11-5-17 0,-3 9 1 15,3-9-26-15,0 12-22 0,3-6-12 0,1 5-28 16,0-4-13-16,3 5-22 0,0 1-5 0,0-2-20 16,0 3-1-16,3-1-14 0,-1 1-2 0,1 2-23 0,0 0-22 15,0 1-60-15,1 0-64 0,-1 0-47 0,0 0-97 16,-1 1-65-16,1-1-128 0,-1 1-58 15,-1-1-86-15,0 0-187 0,-1-1-312 0,-2 0-740 16</inkml:trace>
  <inkml:trace contextRef="#ctx0" brushRef="#br0" timeOffset="26248.8716">29620 11858 621 0,'0'0'594'0,"-16"2"-142"0,16-2-73 15,-14-2-11-15,14 2-27 0,-10-3-38 0,10 3-30 16,-4-7-21-16,4 7-21 0,-1-8-29 0,1 8-29 16,5-7-26-16,-5 7-27 0,13-7-14 0,-6 4-18 15,4 1-10-15,0 1-10 0,1 2-9 0,0 0-7 16,0 2-10-16,0 1-6 0,-1-2-5 0,-1 5-3 15,3 1-4-15,-5 1-35 0,-1 0 40 0,0 2-41 16,-3 0 49-16,-2 1-44 0,-2 5 55 0,0-2-26 16,0 2 53-16,-2-2-18 0,-2 2 21 0,1 0 23 15,-2-1 14-15,0-2 10 0,2 1 11 0,-2-2 0 16,0-3-4-16,3 0 0 0,-1-2 6 0,0 0 9 16,2-1-12-16,1-7 5 0,0 8-52 0,0-8 16 15,0 0-20-15,9 4-15 0,-9-4-15 0,15-4-11 16,-3 0-10-16,3 0-13 0,-1-2-29 0,7-3-61 15,-2 0-73-15,0 0-96 0,2-2-107 0,-3 0-165 16,-1 1-201-16,0-1-960 0,-4-2-1341 0</inkml:trace>
  <inkml:trace contextRef="#ctx0" brushRef="#br0" timeOffset="31650.1072">23793 14529 349 0,'0'0'451'0,"-4"-6"-42"0,4 6-74 0,-8-5 38 15,8 5-44-15,-7-1 17 0,7 1-33 0,-12 1 41 16,12-1-48-16,-18 7 24 0,9-3-53 0,-1 3 22 0,-3 2-48 16,2 0 9-16,-3 4-18 0,0 0 5 15,-2 2-22-15,2 2-3 0,0 4-11 0,-1 3-10 16,1-2-16-16,1 3-12 0,0 2-12 0,0 0-16 0,3 2-3 16,1 1-36-16,-1 0-3 0,4-2-28 0,0 4-2 15,4-6-24-15,1 0 5 0,1 0-8 16,2 0-11-16,1-3-35 0,3 1 28 0,3 1-2 15,1-3-5-15,3 2-10 0,1-5-35 0,0-2-43 0,3-1-41 16,0-3-49-16,2 0-69 0,-1-1-54 0,3-5-102 16,0 0-57-16,-1-2-69 0,1-1-68 0,-1-3-78 15,-1-1-152-15,2-1-300 0,-4-3-723 0</inkml:trace>
  <inkml:trace contextRef="#ctx0" brushRef="#br0" timeOffset="32165.1046">24089 14869 9 0,'-5'-7'528'0,"-1"-1"-172"0,1 1 7 0,-2-1-78 16,-3 1 35-16,4 0-44 0,-5-1 23 0,2 0-41 16,-2 0 5-16,-1 2-36 0,3 2-23 0,-3-1-14 0,0 2-4 15,-1 0-19-15,3 2-6 0,-3 0-1 16,-2 2-8-16,2 0-9 0,-2 2-14 0,1 2-17 0,-1 2-12 15,2-2-13-15,-1 4-7 0,2-1-14 16,1 1-7-16,-1 0-8 0,3 2-4 0,0-2-9 0,0 4-6 16,4-4-5-16,0 4-2 0,1-3 2 0,3 1-11 15,0-1 4-15,2 2-6 0,0-2 3 0,3-1-2 16,1 1-33-16,2-2 32 0,0 1-8 0,4-4 4 16,-1-1-11-16,1 2-7 0,3-3-5 0,-2 0-4 15,2-2-13-15,0-1-10 0,1-1-5 0,-2-2-9 16,2 0-7-16,0-3 3 0,-3 2 11 0,2-1 6 15,-2-3 7-15,-2 2 9 0,-1-2 2 0,-1-2 6 16,-1 4-6-16,-2-5 18 0,-1 4 4 0,0-4 1 16,1 3 7-16,-3-2 16 0,0 2 28 0,-2-1 21 15,1 2 11-15,2 1 10 0,-2-1 0 0,-1 7-3 16,1-11-7-16,-1 11-14 0,0-10-23 0,0 10-3 16,2-7-10-16,-2 7-2 0,0 0-4 0,0 0-3 15,0 0 3-15,0 0-4 0,0 0 0 0,9 3-3 16,-9-3-6-16,7 9 2 0,-4-5-8 0,2 3-4 15,1-1 11-15,1 1-6 0,-1 1-5 0,3 2-3 16,1-1-16-16,1 1-2 0,-1 0-23 0,1-2-29 0,1 2-28 16,0 0-55-16,1-3-86 0,-1 1-64 0,0 0-87 15,0-3-47-15,3 2-129 0,-3-3-92 0,0-1-293 16,0-1-532-16</inkml:trace>
  <inkml:trace contextRef="#ctx0" brushRef="#br0" timeOffset="33281.4932">25414 14427 372 0,'0'0'363'0,"0"0"-44"0,0 0-22 0,0 0 1 0,2-7-11 15,-2 7-2-15,0 0-22 0,0 0-26 0,0 0-29 16,0 0-25-16,1-6-25 0,-1 6-9 0,0 0-4 15,0 0-1-15,0 0 2 0,10-1-4 0,-10 1 16 16,0 0 0-16,13 2-51 0,-13-2 53 0,11 5-28 16,-2-2 28-16,0 3-46 0,0-1 15 0,3 2-3 15,-1 3-6-15,0 0-8 0,1-1 5 0,1 4-18 16,1 1 12-16,-1 1-26 0,-3 3 1 0,4 0-18 16,-4 2-1-16,2-1-5 0,-2 6-4 0,-2-4-9 15,-2 4-6-15,2-3-9 0,-3 2-4 0,-1-3-12 16,-2 3 1-16,0-4-3 0,-2 1 0 0,-2-2-4 15,0-2 0-15,-3 4-7 0,-1 0-2 0,0-2-4 16,-3-2-15-16,4-2-56 0,-3 2-34 0,0-3-89 0,0-1-46 16,1 0-105-16,-2-1-94 0,1 1-112 0,1-2-127 15,2-3-529-15,-2 2-817 0</inkml:trace>
  <inkml:trace contextRef="#ctx0" brushRef="#br0" timeOffset="33998.236">24089 15937 393 0,'-1'-7'359'0,"1"0"-16"0,-4 0-4 16,4-1-20-16,-1 1-29 0,-2 1-10 0,2-1-25 15,-2 2-7-15,3 5-2 0,-3-11-21 0,0 6-29 0,3 5 5 16,-6-6-10-16,6 6 7 0,-12-3 7 0,12 3-23 15,-9 1 9-15,9-1-38 0,-14 6 27 16,5-1-15-16,0 2-9 0,0 3-13 0,-1-1-3 0,0 3 3 16,-2 5-7-16,2-1-1 0,-1 3-10 0,0 4-15 15,0 2-14-15,2 0-16 0,1-2-14 0,4 1-27 16,-2 0 10-16,5-4-21 0,1 1 9 0,1 3-19 16,2-2 5-16,4-1-12 0,0 0 11 0,2-2-15 15,3-2-3-15,0 0-15 0,2-5-3 0,3 2-57 16,0-4-27-16,3-1-64 0,1-3-9 0,1 1-66 15,-3-6-64-15,3 0-66 0,0 1-58 0,-2-5-63 16,4 2-53-16,1-6-99 0,-1 1-360 0,-3-1-600 16</inkml:trace>
  <inkml:trace contextRef="#ctx0" brushRef="#br0" timeOffset="34465.1458">24425 15937 5 0,'-1'-12'638'15,"0"1"-152"-15,-3 3-82 0,0 0-27 0,3-2-9 16,-2 4-20-16,-1-1-8 0,2 1-9 0,2 6-32 16,-5-11-44-16,5 11-57 0,-4-8-24 0,4 8-24 0,0 0 4 15,0 0-24-15,0 0-11 0,0 0-11 0,-8 4 17 16,8-4-35-16,2 11 20 0,-2-11-10 0,4 14-9 16,0-6-1-16,0 1-23 0,3 1 1 0,-2 1-1 15,1 0-3-15,3 2-2 0,-4 0-5 0,3-1-8 16,-2 3-11-16,2-2-8 0,-2 0-2 0,1 0-4 15,-1 1-5-15,2 0-5 0,-2-3-4 0,-1 2-23 16,-1-2 24-16,1-2-26 0,-2 1 28 0,1-3-18 16,1 0 29-16,-3 0-27 0,-2-7 24 0,5 8-19 15,-5-8 21-15,2 8-24 0,-2-8 23 0,0 0-4 16,0 0-5-16,0 0-3 0,9-6 2 0,-9 6-2 16,7-7-4-16,-2 1-1 0,2-1-7 0,-1 1 0 15,3 1-10-15,0-2 15 0,1 2-19 0,-1 0 16 16,3 0-15-16,-1 0 13 0,-2 2-7 0,4 1 12 15,-3-1-4-15,2 2-3 0,-12 1-8 0,18 0-2 16,-18 0 1-16,14 4 6 0,-14-4-3 0,11 6-2 16,-11-6 4-16,3 12-3 0,-5-6-1 0,-3 4-8 0,1-3 7 15,-4 1-1-15,-1 1-3 0,-2-1-40 16,-1 1 23-16,-1-1-39 0,0 0 19 0,0-2-60 16,0 1 2-16,2-2-57 0,1-3-70 0,1 1-73 0,9-3-70 15,-17 2-138-15,17-2-95 0,-9-4-426 0,9 4-656 16</inkml:trace>
  <inkml:trace contextRef="#ctx0" brushRef="#br0" timeOffset="34798.2165">24976 16048 316 0,'0'0'506'0,"14"0"-158"15,-14 0-2-15,14 0-40 0,-14 0 44 0,10-2-25 16,-10 2-1-16,0 0-26 0,13-1-12 0,-13 1-31 15,0 0-21-15,12-2-10 0,-12 2-14 0,0 0-19 16,0 0-8-16,10-2-10 0,-10 2-8 0,0 0-13 16,0 0-30-16,0 0 20 0,0 0-7 0,0 0 8 15,0 0-1-15,11 2-2 0,-11-2 4 0,0 0 3 0,0 0-13 16,0 0-13-16,0 0-12 0,0 0-13 0,0 0-13 16,0 0-11-16,0 0-12 0,0 0-2 15,0 0-8-15,0 0-8 0,0 0-11 0,0 0-4 0,0 0-8 16,0 0-5-16,0 0-2 0,9 2-1 0,-9-2-3 15,0 0-1-15,3 6 0 0,-3-6-7 0,1 7 7 16,-1-7-4-16,5 12 1 0,-3-7-4 0,-2 3 2 16,1 0-4-16,-1 3-13 0,-1-1-30 0,-1 2-96 15,-3 2-54-15,1-2-90 0,-1 3-51 0,-2-1-118 16,-1 0-87-16,-1-2-144 0,0 0-771 0,-1-3-1072 16</inkml:trace>
  <inkml:trace contextRef="#ctx0" brushRef="#br0" timeOffset="35348.4508">24691 15023 152 0,'0'0'574'0,"0"0"-166"0,0 0-10 0,0 0-51 0,0 0 29 16,0 0-29-16,-2-5-5 0,2 5-25 0,0 0-9 16,0 0-1-16,0 0-4 0,0 0-19 15,0 0-27-15,5 5-10 0,-5-5-16 0,5 7-8 16,-5-7-16-16,5 7-28 0,-5-7-27 0,6 7-21 0,-5 0-20 16,2-1-22-16,-2 0-24 0,1 2-4 0,-2 1-20 15,-2 2-8-15,0 2-43 0,-3 2-74 0,-2 1-124 16,-5 2-123-16,-4 5-184 0,-2 0-195 15,-7 3-760-15,-5 1-1091 0</inkml:trace>
  <inkml:trace contextRef="#ctx0" brushRef="#br0" timeOffset="41376.763">25124 14630 400 0,'0'0'323'0,"0"0"5"16,0-9-52-16,0 9-7 0,0 0 6 0,-1-9-1 15,1 9-10-15,0 0-31 0,-1-8-20 0,1 8-19 16,0 0-15-16,0-7-15 0,0 7-6 0,0 0-7 15,0 0-7-15,-2-6-8 0,2 6-5 0,0 0-9 16,0 0-8-16,0 0-12 0,0 0-8 0,0-7-6 16,0 7-7-16,0 0 1 0,0 0-10 0,0 0 0 15,0 0-4-15,0 0-3 0,0 0 3 0,0 0 8 16,0 0-29-16,0 0 29 0,0 0-20 0,0 0 16 16,0 0-13-16,0 0 16 0,0 0-3 0,0 0 20 15,0 8-16-15,0-8 16 0,2 8-8 0,-2-8 16 16,2 8 1-16,1-3 3 0,-1 2-4 0,0 1-2 15,0-2-11-15,1 5-3 0,-1-4 2 0,2 3 3 16,-3 3-1-16,3-4-10 0,1 3-3 0,-2-1-2 16,1 2-6-16,0 1-2 0,-1 0-10 0,1 0-4 15,0 0-5-15,1 0-1 0,0-1-12 0,-2-1 0 16,2 2-6-16,-3-4-5 0,2 1-1 0,0 0-8 0,0-2-1 16,-1 0 1-16,2-1-3 0,-3-1-1 0,2 1-3 15,-1-2 2-15,-1 1-3 0,-1-2 0 0,-1-5-3 16,6 10-9-16,-6-10-20 0,2 7-32 0,-2-7-49 15,4 8-55-15,-4-8-62 0,0 0-60 0,5 5-82 16,-5-5-130-16,0 0-201 0,0 0-214 0,0 0-481 16,0 0-993-16</inkml:trace>
  <inkml:trace contextRef="#ctx0" brushRef="#br0" timeOffset="41881.2206">26241 14892 111 0,'0'0'538'0,"0"0"-54"16,8-5-111-16,-8 5 21 0,0 0-28 0,5-4-11 0,-5 4-30 15,0 0-23-15,0 0-39 0,0 0-37 16,0 0-1-16,0 0 5 0,0 0-7 0,6 4-31 16,-6-4-15-16,3 5-27 0,-3-5-20 0,1 12-23 15,-2-7-22-15,1 2-15 0,-1 2-14 0,-2 2-8 0,0-2-20 16,-2 3 1-16,1-1-11 0,-2 3-17 15,0-1-50-15,-1 0-65 0,1-1-82 0,-1 2-68 16,0-2-122-16,-1 0-134 0,4-1-128 0,-1-4-390 0,1 3-652 16</inkml:trace>
  <inkml:trace contextRef="#ctx0" brushRef="#br0" timeOffset="42264.1965">26968 14355 348 0,'0'0'374'0,"-6"-4"-57"0,6 4-11 0,0 0-28 0,-12-1 64 15,12 1-10-15,-10 0 11 0,10 0-17 16,-10 8 0-16,5-4-27 0,-2 1 1 0,1 1-31 16,-2 3-28-16,3-2-52 0,1 2 8 0,-1 1 9 0,1 1-21 15,2-1-1-15,-1 3-25 0,0 2-6 0,1-2-15 16,2 0-19-16,0 4-15 0,0-1-12 0,3 1-12 16,0 1-15-16,1-1-12 0,0 1-10 0,1 0-9 15,3 2-4-15,-2-2-6 0,3-1-5 0,0 0-1 16,0 0-11-16,1-3-20 0,-1-1-27 0,0 0-30 15,3-4-35-15,-2 3-35 0,0-4-72 0,2 0-28 16,-1-2-68-16,0-2-39 0,1 2-68 0,0-4-36 16,0 0-46-16,1-1-34 0,0-2-448 0,1-2-572 15</inkml:trace>
  <inkml:trace contextRef="#ctx0" brushRef="#br0" timeOffset="42763.8586">27409 14561 308 0,'1'-8'336'0,"-1"1"-18"16,-1 0-48-16,-2 1 36 0,1-1-49 0,-1-1-9 16,-3 2 7-16,0-2-24 0,-1 1-12 0,-1 2-8 15,1-2-15-15,-3 2-14 0,1 1-10 0,-2 1-16 0,1-1-7 16,-1 1-8-16,-2 3-20 0,0-2-6 0,2 2-12 16,-2 2-12-16,0 0-10 0,-1 0-12 15,1 3-6-15,-1-1-9 0,0 0-5 0,3 4-2 0,-1-2-1 16,1 1-4-16,2-2-7 0,0 3-7 0,2 1-2 15,0-1 2-15,1-1-6 0,2 3-2 0,0 0-6 16,1-1 0-16,2 1-1 0,1-1-2 0,0 2 1 16,1-2-5-16,0 0 3 0,3 1-2 0,0-2-2 15,0-1 0-15,0 0-2 0,1 1 0 0,1-2 0 16,-1-2 4-16,3-1-9 0,-8-3-4 0,13 5-1 16,-13-5-1-16,16 0-1 0,-16 0-1 0,18-2 2 15,-9-3-1-15,0 2-1 0,0-4 4 0,0 2-1 16,0-2 2-16,1 0 3 0,-2-3 0 0,2 0-2 15,-2 1 0-15,-2-1 3 0,2 1 2 0,-2 1-1 16,0-1 6-16,1 2 1 0,-3-3 11 0,2 4 19 16,-2 0 7-16,-1 0-28 0,2 1 33 0,-5 5-40 15,6-6 28-15,-6 6-8 0,5-6 48 0,-5 6-14 16,0 0 18-16,0 0-21 0,12 3 8 0,-12-3-11 16,7 9 4-16,-4-4-5 0,1 3-7 0,0-1-15 15,-2 3-10-15,3 0 2 0,-1 1-7 0,-1 0-5 16,2 3-3-16,-3-1-7 0,3 1-3 0,-1-1-26 0,-1 2 4 15,1-5-39-15,-2 1-48 0,1 2-64 0,1-5-58 16,-1 3-52-16,0-5-78 0,-1 2-12 0,2-2-133 16,-4-6-83-16,4 8-444 0,-4-8-645 0</inkml:trace>
  <inkml:trace contextRef="#ctx0" brushRef="#br0" timeOffset="42957.2572">27665 14612 569 0,'8'-4'434'15,"-8"4"-48"-15,11-4-93 0,-11 4 13 0,7-4 24 16,-7 4-35-16,0 0 29 0,10-3-7 0,-10 3-8 16,0 0-37-16,0 0-38 0,8 4-39 0,-8-4-35 15,5 6-35-15,-5-6-26 0,2 6-25 0,-2-6-7 16,1 11-22-16,-1-11-2 0,1 12-16 0,-1-12-9 0,0 14-15 16,0-7-74-16,0-7-59 0,0 12-73 0,0-12-28 15,0 13-82-15,0-13-121 0,3 11-54 16,-3-11-468-16,6 5-542 0</inkml:trace>
  <inkml:trace contextRef="#ctx0" brushRef="#br0" timeOffset="43347.4747">27838 14469 248 0,'0'-6'461'0,"0"6"-139"0,-1-11 9 15,2 4-78-15,-1 7 31 0,3-11-60 0,-2 5 24 16,4 1-62-16,0 1 8 0,0-2-50 0,3 1 2 16,-1 2-43-16,2 0 11 0,-1 1-29 0,-8 2 3 15,17-3-22-15,-17 3 10 0,18 1-27 0,-10 2 6 16,-1 0-19-16,1 1-10 0,-2 3-3 0,-2-2 6 16,-1 0-9-16,-1 4-2 0,-2-2-2 0,0 2 4 15,-2 0-2-15,-1 1 5 0,-1 0 16 0,-1-1 1 16,1 0 17-16,-1 1-3 0,0-1 12 0,-1-2 0 15,2 2 12-15,0-3-18 0,0-1 1 0,-1 2-10 16,5-7 3-16,-5 8 5 0,5-8 9 0,-2 9 7 0,2-9 3 16,0 0-5-16,2 8-13 0,-2-8-11 15,10 2-12-15,-10-2-6 0,14 3-4 0,-14-3-4 16,21-3-6-16,-10 1-3 0,1 0-9 0,1-1 0 0,-2 2-9 16,3-3-37-16,0 1-60 0,-2-2-48 15,-1 1-41-15,-1-1-43 0,2 0-47 0,-3-2-47 0,1 0-26 16,-2 0 15-16,1-1-42 0,-3-2-12 0,-1 1-359 15,0-3-262-15</inkml:trace>
  <inkml:trace contextRef="#ctx0" brushRef="#br0" timeOffset="43580.3596">28199 14275 106 0,'4'-6'489'16,"-1"-2"-92"-16,0 4-42 0,-3 4-26 0,5-9-17 16,-5 9-8-16,5-7-36 0,-5 7-13 0,4-5-5 15,-4 5 6-15,0 0 10 0,6-2 7 0,-6 2 2 16,0 0-33-16,9 4-1 0,-9-4-3 0,7 6-4 15,-7-6 0-15,9 10-3 0,-6-4-4 0,3 2-18 16,-3-3-12-16,3 4-17 0,1 0-20 0,-2 0-20 0,0 0-18 16,1 2-18-16,-1-1-23 0,0 5-10 0,0-4-2 15,-3 1-23-15,1 3 1 0,-2-1-17 16,-1 0-3-16,-2 3-32 0,-4 0-46 0,0 4-61 16,-4-2-66-16,-3 5-63 0,-5 1-76 0,-2 3-124 0,-2-1-156 15,-5-2-166-15,-2 3-685 0,-3-2-1063 16</inkml:trace>
  <inkml:trace contextRef="#ctx0" brushRef="#br0" timeOffset="45330.6685">25465 15758 675 0,'0'0'558'16,"-1"-7"-137"-16,1 7-61 0,0 0-12 0,-4-8-66 16,4 8 18-16,0 0-10 0,-2-6 5 0,2 6-11 15,0 0-29-15,0 0-26 0,0 0-8 0,0 0-11 16,0 0-15-16,0 0-31 0,0 0-2 0,0 10-17 15,0-10 6-15,2 12-24 0,1-4-3 0,-1 0-27 16,0 0 0-16,2 2-27 0,-2 1-6 0,1 0-15 16,1 1 3-16,-1 1-26 0,4 0 10 0,-4 0-19 15,1 0 8-15,0 1-18 0,1-2 10 0,1 1-13 16,-2-3-4-16,0 2-25 0,0-3-13 0,1 1-49 16,-1-3-86-16,1 1-28 0,-1-1-118 0,1-2-19 0,-1 0-60 15,-4-5-68-15,8 7-85 0,-8-7-71 0,0 0-360 16,11-4-574-16</inkml:trace>
  <inkml:trace contextRef="#ctx0" brushRef="#br0" timeOffset="45630.9272">25706 15579 437 0,'1'-7'545'15,"0"1"-122"-15,-1 6-100 0,4-8-60 0,-4 8 26 16,3-8-25-16,-3 8 24 0,0 0 0 0,7-2 1 15,-7 2-18-15,0 0-15 0,16 2-21 0,-9 2-22 16,2 0-27-16,5 3-19 0,-2 0-15 0,2 3-19 16,1 1-18-16,3 1-20 0,-1 3-13 0,-1-2-12 15,3 6-16-15,-2-1-9 0,0 2-6 0,-3 2-15 16,0-1-1-16,-4 0-1 0,-1 0-5 0,-3-2-25 16,3 3 27-16,-6 0-27 0,-1 1 17 0,-2-3-12 15,0 0 22-15,-4 4-30 0,1-2 27 0,-5 0-2 0,2-3-8 16,-1 1-5-16,-2-1-3 0,-1-1-6 15,1-2-36-15,1-2-60 0,0-2-69 0,1 0-72 16,-2-1-93-16,5-2-42 0,-2-2-168 0,0-2-87 0,2 0-360 16,4-5-594-16</inkml:trace>
  <inkml:trace contextRef="#ctx0" brushRef="#br0" timeOffset="45833.0793">26375 15914 902 0,'14'-5'687'0,"0"2"-151"16,-5 1-134-16,-9 2-78 0,17-4-38 0,-17 4 25 16,13-2 9-16,-13 2-2 0,0 0-20 0,11 2-53 15,-11-2-72-15,5 5-8 0,-5-5-56 0,3 8 3 16,-3-8-51-16,1 12 18 0,-1-5-43 0,0 2 13 16,0-1-48-16,0 0-31 0,0 1-136 0,0-1-59 15,0-1-97-15,1 2-109 0,-1-1-116 0,2-2-104 16,0 1-302-16,1-3-535 0</inkml:trace>
  <inkml:trace contextRef="#ctx0" brushRef="#br0" timeOffset="46147.7443">27220 15438 508 0,'0'0'634'0,"-2"-9"-157"0,2 9-96 0,0 0-28 0,-12 0-16 16,12 0 11-16,-14 5 11 0,4-1-2 0,1 2-18 15,-2 3-25-15,1-1-47 0,1 3-33 0,0 0-27 16,-3 5-26-16,3 1-20 0,2 3-11 0,1-1-30 16,-2 2-14-16,6 1-15 0,0 2-16 0,1-2-15 15,2 3-13-15,-1-2-9 0,4 0-5 0,2 0-7 16,-2 0-13-16,5-2 5 0,-1-1-16 0,2-2 4 15,0-1-30-15,1-1-46 0,1-2-61 0,-1-2-19 16,1-3-107-16,0 1-8 0,1-3-50 0,-1-1-51 16,1-3-48-16,0 1-55 0,-2-2-30 0,2-2-71 15,1-3-285-15,-1 0-401 0</inkml:trace>
  <inkml:trace contextRef="#ctx0" brushRef="#br0" timeOffset="46830.6828">27616 15582 259 0,'0'-8'445'16,"-1"0"-84"-16,-1 0-63 0,0 0 24 0,-2 1-63 15,-2 0 26-15,1 0-58 0,-2-1 18 0,1 3-32 16,-3-1-3-16,1 0-33 0,-1 2-4 0,-1 1-33 16,2-1-8-16,-1 3-30 0,9 1-5 0,-15-5-21 15,15 5-4-15,-13 0-15 0,13 0 0 0,0 0-14 16,-16 0 8-16,16 0-9 0,0 0 5 0,-12 3-14 15,12-3 6-15,0 0-11 0,0 0 3 0,-5 3-11 16,5-3 4-16,0 0-8 0,0 0 0 0,0 0-2 16,-4 6 7-16,4-6 3 0,0 0 10 0,0 0 24 15,0 0 2-15,0 0 11 0,0 0 16 0,0 0-4 16,0 0-10-16,0 0-12 0,0 0-2 0,0 0-14 16,0 0 1-16,-9-5-1 0,9 5 1 0,0 0 5 15,-1-7-7-15,1 7 0 0,-1-7-5 0,1 7-3 16,-1-8 3-16,1 8 13 0,0-9 14 0,0 9 18 0,0-8 8 15,0 8 3-15,0-8 3 0,0 8-5 0,0 0-18 16,0-9-8-16,0 9-7 0,0 0-16 16,0 0 2-16,0 0 5 0,0 0 13 0,0 0 6 0,0 0 8 15,0 0-6-15,6 7-8 0,-4-1 6 0,1 1-7 16,-1 3-3-16,2 1-10 0,-1 3-5 0,1 1-9 16,-2 1-5-16,2 2-7 0,2 2-2 0,-2 2-7 15,-1-1-1-15,2 0-4 0,-1 1-7 0,1-1 3 16,0 0 2-16,1-2-4 0,-2 1 1 15,1-5-6-15,-1-1-1 0,1 0 0 0,-1-4-3 0,0 0-3 16,0 0 4-16,0-3 3 0,-1 0-5 0,-3-7-2 16,7 5 2-16,-7-5 0 0,0 0-1 0,10-2 0 15,-10 2-1-15,10-8-3 0,-6 2-2 0,3-2 7 16,-2-1 0-16,1 1-1 0,0 0-6 0,2-2 2 0,0 1-5 16,0 0 5-16,2 1 1 0,-1 1-6 15,-2 0 0-15,3 1 1 0,1 2 0 0,-2 1-4 16,2 2 3-16,-11 1 1 0,17-1 0 0,-6 3-4 0,-2 1 3 15,0 0-3-15,-1 2 0 0,-1 2-7 0,0 0-2 16,-2 2-8-16,-1 1-9 0,-3-2-15 16,-1 3-1-16,0-2 5 0,-1 1-4 0,-2-1 1 0,-2 0-6 15,0 1-14-15,-4-3-16 0,1 0-20 0,1 0-25 16,-2-2-39-16,-3 0-34 0,3-1-44 0,-1-1-55 16,-1-2-23-16,11-1-90 0,-16 0-36 0,16 0-68 15,-16-5-79-15,9 0-271 0,2 1-436 0</inkml:trace>
  <inkml:trace contextRef="#ctx0" brushRef="#br0" timeOffset="47041.5196">27951 15670 134 0,'11'-1'757'16,"-11"1"-234"-16,18 0-93 0,-18 0-108 0,12 0 10 15,-12 0-20-15,12 1 24 0,-12-1 1 0,9 3-9 16,-9-3-14-16,9 4-37 0,-9-4-53 0,8 4-24 15,-2 1-33-15,-6-5-29 0,9 9-33 0,-5-4-12 0,1 0-20 16,-1 2-17-16,1-2-8 0,0 3-12 16,-1-1-10-16,0-1-11 0,-1 3-12 0,-1 0-78 15,-1-2-80-15,2 0-79 0,-2-1-102 0,1 1-44 0,-2-7-162 16,1 14-72-16,-1-14-400 0,1 9-621 0</inkml:trace>
  <inkml:trace contextRef="#ctx0" brushRef="#br0" timeOffset="47397.1466">28266 15502 126 0,'0'-11'706'0,"-1"1"-204"0,1 1-88 16,0 1-46-16,-1-1-25 0,2 2-59 0,-1 0-3 15,0 2-32-15,3-2-15 0,-1 2-40 0,2 0-24 16,-4 5-33-16,10-7-25 0,-10 7-9 0,13-4-34 15,-13 4-1-15,19 1-26 0,-10 2 1 0,2 1-17 16,0 1 0-16,-1 3-13 0,-1 0 3 0,1 2-11 0,-2 1-1 16,-3 1-2-16,0 1 4 0,-3-1-7 15,1 3 6-15,-5-2-9 0,1 1 11 0,-2 2-7 16,-1-2 3-16,0-1-6 0,0 1 9 0,1-3-9 0,-1-1 11 16,1 0-8-16,-2-2 3 0,4 0 29 0,-2-2 17 15,2-1 8-15,1-5-6 0,-1 10 6 16,1-10-21-16,5 7 3 0,-5-7-16 0,11 2 2 0,-11-2-12 15,16-1-6-15,-4 0-28 0,0-2-52 16,2 0-45-16,1 0-39 0,-2-3-47 0,6 2-66 0,-2-2-84 16,1-1-86-16,0-3-96 0,1 1-338 0,-1-4-431 15</inkml:trace>
  <inkml:trace contextRef="#ctx0" brushRef="#br0" timeOffset="48030.9603">28891 14270 50 0,'-2'-12'616'0,"0"4"-213"0,2-2-44 0,-1 3-112 15,1-1 16-15,1 1-83 0,1 1 44 0,-2 6-50 16,5-11 18-16,-5 11-41 0,7-6-2 0,-7 6-40 16,12 0 2-16,-12 0-43 0,17 5 12 0,-10 0-33 15,5 4 16-15,-1 0-24 0,0 3 22 0,1 3-23 16,1 0 11-16,-2 4-20 0,1 1 4 0,-2 4 1 15,2 2 4-15,-1 0 13 0,-2 1 3 0,0 2 17 16,-1-2-16-16,-2 3 4 0,1 0-12 0,-1 0 6 16,-1-1-9-16,-1-3 3 0,-2-1 1 0,2 1 15 15,0-1-9-15,-1-4 4 0,-1 3-7 0,2-5-24 16,0-3 12-16,0 0-6 0,0 1 5 0,-2-2-3 16,3-2 3-16,-1-2-11 0,3-1 8 0,-1-1-20 15,0-1-5-15,1-1 0 0,-1-2-5 0,2 2 0 0,-2-2-4 16,-1-1-7-16,-5-4-1 0,8 9-4 15,-8-9-1-15,4 9 4 0,-4-9 3 0,0 10-2 16,-3-4 12-16,1-1 7 0,-2 6 13 0,0-2 7 0,-1 0 36 16,-3 2 9-16,3 2 17 0,0-1 0 15,0 1 3-15,0 1-28 0,1 1 28 0,1 0-4 0,1 2-14 16,1 0 6-16,1 1-26 0,3 2 3 0,1 1-9 16,1 0-11-16,2 3-7 0,2 1-3 0,3 0-10 15,-1 1-1-15,3-1-5 0,0 0-3 0,1 2-21 16,-2-1 28-16,-2-2-24 0,2 2 31 0,-5-4-24 15,-2 0 17-15,-3 1-24 0,-3-1 27 0,-3 0-28 16,-3 2 23-16,-6 1-38 0,-2 1 21 0,-3-2-76 16,-5 1-2-16,-3 1-49 0,-3-3-89 0,-2 0-130 15,-5-2-87-15,-3 0-172 0,-3-2-763 0,-3-2-968 16</inkml:trace>
  <inkml:trace contextRef="#ctx0" brushRef="#br0" timeOffset="49097.4444">22878 14775 109 0,'2'-9'380'0,"-2"0"-99"16,2 1 9-16,-1-1-69 0,-1 1 24 0,0-1-52 15,-1 3-23-15,1-3 0 0,-2 2-4 0,1-1-26 0,0 1-18 16,-2 1-14-16,3 6-14 0,-5-9-8 16,5 9 1-16,-8-4 22 0,8 4 3 0,-10 1-5 15,6 5 13-15,-4-1-27 0,1 2 5 0,-2 4-15 0,3 3 15 16,-3-2-17-16,0 5 24 0,1 1-7 0,2 2 2 15,-2-1-5-15,3 2 5 0,1 2-13 16,2-1-4-16,0-2-6 0,2 1-4 0,2 3-2 0,1-2-7 16,3 3-6-16,1-3-6 0,2 3-7 0,1 2-6 15,4-2-40-15,-2 1 35 0,1 0-48 0,3 1 46 16,-3 1-10-16,4 2-1 0,-3 2-5 0,-1-3-5 16,-2 4-2-16,-1-1-2 0,-6 0-8 0,1 1 4 15,-2-1-11-15,-3-3 9 0,-2-1-8 0,0-3 14 16,-5 4-13-16,0-5 8 0,-3 0-7 0,-1-4 8 15,-1-2-13-15,-1-1 15 0,-1-3-8 0,0 1 8 16,-1-5-9-16,3-2 15 0,0 1-13 0,-2-4 11 16,5 1-7-16,0-1 11 0,1 0-3 0,1-3 7 15,7-2-16-15,-9 6 7 0,9-6-8 0,0 0 8 16,0 0-11-16,7 5 9 0,-7-5-14 0,14 6 17 0,-3-3-25 16,3 3 16-16,0-1-11 0,0 1 8 15,4 5-7-15,-1-3 8 0,-2 7-2 0,1-2 1 16,-1 3 0-16,-4 2-1 0,2 2 1 0,-4 3 5 0,-3 6-2 15,0 2 2-15,-4 2 0 0,-2 1-5 0,0 4 5 16,-4 3-4-16,-1 3 20 0,1-3-5 0,0 2 26 16,1-8-8-16,-1 1 32 0,1-2-25 0,1-3 25 15,2-2-38-15,0-2 31 0,2-2-41 0,3-2 40 16,-1-1-6-16,5-2-7 0,4-4-5 0,1-1-11 16,4-3-4-16,1-3-5 0,7-3-53 0,-1 0-33 15,6-5-107-15,1-1-110 0,4-3-126 0,3-2-189 16,5-4-692-16,-1-1-896 0</inkml:trace>
  <inkml:trace contextRef="#ctx0" brushRef="#br0" timeOffset="72174.4317">17872 11843 16 0,'0'0'70'0,"0"0"16"0,0 0-24 0,0 0 20 15,0 0-14-15,-7-3 8 0,7 3-17 0,0 0 7 16,0 0-20-16,0 0 6 0,0 0-21 0,0 0 4 16,0 0-15-16,0 0 17 0,0 0-16 0,0 0 18 15,-12-1-13-15,12 1 14 0,0 0-11 0,0 0 15 16,0 0-7-16,0 0 20 0,0 0-8 0,0 0 26 16,0 0-22-16,-10 1 19 0,10-1-19 0,0 0 22 15,0 0-25-15,0 0 20 0,0 0-25 0,0 0 22 0,0 0-27 16,0 0 29-16,0 0-27 0,-10 1 37 0,10-1-36 15,0 0 24-15,0 0-19 0,0 0 4 16,0 0 1-16,0 0 1 0,0 0 1 0,0 0-8 0,0 0-2 16,0 0-2-16,0 0-4 0,0 0 4 0,0 0 16 15,0 0 25-15,-6 5-4 0,6-5-2 0,0 0 0 16,0 0 0-16,0 0 1 0,0 0 8 0,2 6-4 16,-2-6-2-16,0 0-5 0,0 0-1 0,4 6-4 15,-4-6 4-15,0 0-4 0,6 5 0 0,-6-5 0 16,0 0-11-16,9 5-3 0,-9-5 1 0,0 0-1 15,12 4-4-15,-12-4-3 0,11 0 0 0,-11 0 5 16,12 3-2-16,-12-3 0 0,16 1-4 0,-16-1-4 16,17 0-1-16,-17 0 1 0,20 1-2 0,-7-1-3 15,0 0-4-15,-2 0-2 0,3 0-5 0,1-1-3 16,0 1-2-16,-1-1-3 0,0 1-1 0,5-3-1 16,-2 3 4-16,-2 0-3 0,4-3-1 0,-2 3 0 15,1-1-2-15,-3 0-1 0,2-1-1 0,-2 1 3 16,-1 0-3-16,2 1 3 0,-1-1-1 0,-1 1-4 15,1-2 1-15,-2 2 0 0,1 0-1 0,-1 0-4 16,1-2 4-16,-1 2 0 0,1 0-3 0,-2 0 4 16,1 0 1-16,1 0-3 0,-1-3-1 0,2 3 0 15,0 0-3-15,-3 0 3 0,2 0-5 0,0 0 7 0,-1 0-7 16,0-1 0-16,2 1 2 0,-2 0-2 0,1-2-1 16,-1 2-38-16,1-1 49 0,-1 1-39 0,1 0 37 15,-1-1-5-15,-2 1 2 0,3 0-8 0,0-2 8 16,-1 2-5-16,-2-1-15 0,2 1 16 0,0-1-4 15,-1 1 1-15,0 0 0 0,0 0 6 0,0-3-10 16,0 3 11-16,1-2-3 0,0 1-2 0,-2 1 1 16,2-1-2-16,-3 0 5 0,2 0-9 0,0 0 6 15,-1 1-1-15,-1-2 2 0,1 1-1 0,-2-1 1 16,-9 2 1-16,18-2-6 0,-18 2 6 0,16 0-5 16,-16 0 1-16,12-3 0 0,-12 3 3 0,13-1-5 15,-13 1 0-15,9-3 2 0,-9 3 0 0,0 0-4 16,13-1 2-16,-13 1 1 0,0 0-4 0,10-1 4 15,-10 1 0-15,0 0-4 0,0 0 1 0,10-2 1 16,-10 2-1-16,0 0-2 0,10-4 2 0,-10 4 1 16,0 0 1-16,8-2-1 0,-8 2 0 0,0 0-2 0,8-3-2 15,-8 3-6-15,0 0-15 0,9-5-50 16,-9 5-79-16,0 0-113 0,0 0-173 0,6-4-272 16,-6 4-489-16,0 0-808 0</inkml:trace>
  <inkml:trace contextRef="#ctx0" brushRef="#br0" timeOffset="77763.2035">12903 14633 134 0,'-4'-5'182'0,"4"5"-37"16,-5-7 13-16,5 7-27 0,0 0 4 0,-3-9-34 15,3 9-16-15,-1-5-10 0,1 5-8 0,-2-7-12 16,2 7 4-16,0 0 2 0,-4-9 8 0,4 9 4 16,0 0 5-16,-1-7 0 0,1 7 0 0,0 0 3 15,0 0-5-15,-2-7-2 0,2 7 2 0,0 0 1 16,0 0 26-16,0 0-46 0,0 0 29 0,-2-7-25 15,2 7 1-15,0 0 0 0,0 0-30 0,0 0 40 16,0 0-43-16,0 0 35 0,0 0-4 0,0 0-1 16,0 0 7-16,0 0 12 0,0 0 10 0,0 0 2 15,0 0 1-15,0 0 8 0,0 0-9 0,11 2-10 16,-11-2-1-16,7 5 0 0,-7-5-3 0,7 9-7 0,-7-9-3 16,11 6-6-16,-4 1-1 0,-2-2-3 15,2 0-1-15,-1 0 0 0,2 1 4 0,-2-1 10 16,2 0-2-16,0-1-5 0,-2 3 1 0,3-3 0 0,-2 1-5 15,1-1-9-15,2 1-1 0,-2-2-4 0,0 1 6 16,-2-1-3-16,4 2-1 0,-2-3-1 0,-8-2-5 16,13 4 1-16,-13-4-4 0,14 4 9 15,-14-4-2-15,10 2-12 0,-10-2 22 0,10 3-24 0,-10-3 33 16,0 0-21-16,16 0 22 0,-16 0-24 0,10-3 15 16,-10 3-21-16,11-4 11 0,-6 1-17 0,2-5 11 15,1 3-24-15,-1-2 13 0,2-2-17 0,0 1 15 16,1-4-22-16,3 2 5 0,-1-3-4 0,2-2-2 15,-3 0-1-15,3 1-1 0,0-3 2 0,-1 1 4 16,1-2 9-16,0 1-20 0,0 0 19 0,-1-2-19 16,1 1 19-16,-2 2-15 0,-2-1 20 0,1 0-4 15,-1 2 18-15,-2 3-14 0,1-2 21 0,-3 2-17 16,2 0 21-16,-4 2-7 0,2 1 12 0,-2-2-10 16,-1 4 10-16,1-2-14 0,-2 2 9 0,1 2-14 0,-3 5 4 15,4-11-10-15,-4 11 1 0,2-10-15 16,-2 10 7-16,4-8-14 0,-4 8 9 0,3-6-17 0,-3 6 12 15,0 0-18-15,3-8 5 0,-3 8-53 0,0 0-53 16,4-4-106-16,-4 4-96 0,0 0-173 16,0 0-187-16,0 0-800 0,14 0-1093 0</inkml:trace>
  <inkml:trace contextRef="#ctx0" brushRef="#br0" timeOffset="99761.4984">12861 14526 16 0,'0'0'287'16,"0"0"-51"-16,0 0-18 0,0 0-9 0,0 0 5 16,0 0-11-16,0 0-23 0,-10 0-12 0,10 0 2 0,0 0-27 15,0 0 28-15,0 0-36 0,0 0-13 16,0 0 10-16,0 0 8 0,0 0 43 0,0 0-48 16,-5-4 35-16,5 4-41 0,0 0 41 0,0 0-37 15,0 0 43-15,0 0-49 0,0 0 4 0,2-6 9 0,-2 6-6 16,0 0-4-16,0 0-5 0,0 0-4 0,0 0-6 15,0 0-3-15,0 0 1 0,0 0-10 16,0 0-47-16,0 0 58 0,0 0-55 0,0 0 61 0,4-4-5 16,-4 4-14-16,0 0-12 0,0 0-5 0,0 0 0 15,0 0-11-15,15 0-4 0,-15 0 7 0,0 0 1 16,13 2 0-16,-13-2 4 0,13 3-7 0,-13-3-4 16,13 5 1-16,-4-1-2 0,1-1 0 0,-1 2-7 15,0 0-10-15,1 1-3 0,-1 0-6 0,1 1-7 16,1 2-5-16,1-3-4 0,-3 2-4 0,4-2-3 15,-3 1-3-15,-1 0-1 0,1-1-3 0,-1-1 2 16,0 1-1-16,1 0-6 0,-1-1 5 0,-1-1-1 16,1 3 0-16,-3-2-2 0,3 0 1 0,-4-1-2 0,2 0 2 15,-7-4 2-15,11 6 2 0,-11-6 5 16,9 4 6-16,-9-4-26 0,9 4 38 0,-9-4 7 16,9 4 2-16,-9-4-4 0,0 0-2 0,12 0-5 15,-12 0-7-15,0 0-1 0,0 0-6 0,15 0-7 0,-15 0 4 16,7-4-5-16,-7 4 1 0,8-5-3 15,-8 5-3-15,9-5 0 0,-9 5-1 0,9-8-3 16,-5 4-13-16,-4 4 16 0,8-9-13 0,-8 9 12 0,6-11-7 16,-1 7 9-16,0-3-13 0,0 1 15 15,-1 0-17-15,1-1 16 0,-1-1-12 0,0 3-18 16,1-2 20-16,3-1 12 0,-3-1-12 0,1 0 15 0,2 1-19 16,-1-2-3-16,1 0 6 0,1-2 13 0,-1-1-16 15,3 3 15-15,-2-3-12 0,-1-1 3 0,2 2-7 16,2-3 11-16,-1 0-8 0,1 0 10 0,-2-1 0 15,1 4-2-15,-2-3-1 0,0 1 0 0,-1 2-2 16,2 0-2-16,-1-1 1 0,-1 1 2 0,1 1-8 16,-3 0 5-16,2 1 4 0,-3 1-1 0,0 0 0 15,1 1 1-15,-2 1 0 0,1 0 5 0,-2 1 0 16,1 0 3-16,-2 1-1 0,-2 5 0 0,7-10 0 16,-7 10-7-16,5-7 5 0,-5 7-3 0,3-8 3 0,-3 8-2 15,4-7-2-15,-4 7-7 0,4-6 7 0,-4 6-2 16,0 0 1-16,4-8-1 0,-4 8-2 0,0 0 0 15,3-4-7-15,-3 4 9 0,0 0-4 16,0 0-1-16,4-6 2 0,-4 6 1 0,0 0-8 0,0 0 9 16,0 0-1-16,0 0 1 0,2-5-3 0,-2 5 2 15,0 0 0-15,0 0-8 0,0 0 8 16,0 0 0-16,0 0 2 0,0 0-3 0,0 0-1 0,0 0-7 16,0 0 9-16,0 0 1 0,0 0-1 0,0 0-2 15,3-6 1-15,-3 6-1 0,0 0 1 0,0 0 1 16,0 0-1-16,0 0-2 0,0 0 1 0,0 0-2 15,0 0-4-15,0 0-2 0,0 0-28 0,0 0-48 16,0 0-76-16,0 0-111 0,0 0-122 0,0 0-215 16,0 0-273-16,0 0-896 0,-3-8-1475 0</inkml:trace>
  <inkml:trace contextRef="#ctx0" brushRef="#br1" timeOffset="127310.3577">17125 13704 72 0,'-1'-8'335'0,"1"8"-42"0,-2-6-31 0,2 6 1 16,-1-6-17-16,1 6 9 0,-2-6-8 0,2 6-5 0,0 0-13 16,-2-6-24-16,2 6-36 0,0 0-22 0,-5-6-18 15,5 6 6-15,0 0 19 0,0 0 14 0,0 0 19 16,-1 6-34-16,1-6 43 0,0 12-42 0,-1-4 41 16,1 1-48-16,-2 4 25 0,0 3-50 0,-2 1 26 15,2 3-39-15,-2 2 8 0,-2 1-37 0,3 2 10 16,-1 0-10-16,-1 0-13 0,0 0-13 0,1-1-13 15,1 1-10-15,-1-2-1 0,2 2-9 0,-1-4-2 16,2 0-10-16,-2-1-10 0,2-3 12 0,1 0-17 16,0-2 10-16,0-1-32 0,0-2-37 0,0 0-51 15,3-2-49-15,-2-2-51 0,0-1-40 0,2-2-49 16,-3-5-48-16,6 5-49 0,-6-5 0 0,0 0-34 16,12-6-57-16,-10-1-312 0,2-2-333 0</inkml:trace>
  <inkml:trace contextRef="#ctx0" brushRef="#br1" timeOffset="127643.4697">17111 13820 319 0,'0'-15'476'0,"0"1"-121"0,0 6-26 0,0-3-21 0,0 3-9 15,0-2-6-15,0 3-14 0,0-2-4 0,-1 1-25 16,1 8-41-16,0-9-43 0,0 9-31 16,0-10-2-16,0 10 10 0,0 0 0 0,2-7-46 0,-2 7 45 15,0 0-54-15,9 4 59 0,-9-4-47 0,8 8 30 16,-3-3-25-16,3 3 25 0,-1-2-34 0,2 5 22 15,1-2-16-15,1 2 14 0,2 2-15 0,0-1 8 16,2 2-20-16,0 1 1 0,-1-1-8 0,1 3-7 16,-1 0-9-16,4 0-8 0,-2 3-17 0,-1-3-1 15,-1 2-8-15,1-2-5 0,-2 0-2 0,2 0-3 16,-4 2-6-16,0-4-2 0,2 1-4 0,-3-1-2 16,-1-3-19-16,-1 2 21 0,-2-3-2 0,2 0-1 15,-2 2 3-15,-1-6-10 0,-1 4 3 0,1-5 0 0,-4 3-6 16,2-2-3-16,-3-7-7 0,3 12-24 0,-3-12-46 15,-3 10-38-15,3-10-35 0,-4 7-57 16,4-7-72-16,-8 5-54 0,8-5-70 0,-11 3-18 16,11-3-115-16,-11 0-44 0,11 0-414 0,-14-6-597 0</inkml:trace>
  <inkml:trace contextRef="#ctx0" brushRef="#br1" timeOffset="127877.765">17070 14047 32 0,'-9'-7'522'0,"1"4"-79"0,3-4-94 0,-4 5-15 0,3-4-17 16,1 2 1-16,1-2-46 0,-1 2-19 0,5 4-10 15,-6-12-22-15,6 12-26 0,0-12-23 0,0 12-24 16,3-12-17-16,1 5-19 0,3 0-18 0,-1 0-13 16,2 0-16-16,3-1-9 0,1 1-11 0,2 2-11 15,0-2-5-15,2 2-10 0,0 0-5 0,2-1-6 16,-2 2-16-16,3 0-56 0,-1 0-65 0,1 0-67 15,2 2-66-15,-2-1-51 0,0-1-44 0,2 1-26 16,-1 1-67-16,-1-1-296 0,0-1-252 0</inkml:trace>
  <inkml:trace contextRef="#ctx0" brushRef="#br1" timeOffset="128195.2967">17705 13747 585 0,'0'0'445'0,"0"-12"-25"16,0 12-50-16,0-7 32 0,0 7-41 0,0-10-22 0,0 10-13 15,0-7-50-15,0 7 30 0,-1-7-83 0,1 7-2 16,0 0-86-16,0-8 19 0,0 8-48 0,0 0 41 16,0 0-35-16,8-4 21 0,-8 4-30 0,11 3-7 15,-11-3-3-15,14 5-6 0,-4-1-8 0,1-2-6 16,0 4-9-16,3 0-9 0,0-2-11 0,3 3 2 15,-2-1-19-15,2 1 11 0,3 1-23 0,-2-2 13 16,1 2-17-16,-1 0 7 0,3-1-9 0,-1 2-1 16,-2-1-10-16,0-1 13 0,-3 0-18 0,2 0 7 15,-2-1-34-15,-1 1-32 0,-1 0-81 0,0-2-3 16,-2-1-64-16,-2 1-56 0,0 1-34 0,-3-2-41 16,1-1-81-16,-7-3-86 0,6 7-110 0,-6-7-279 15,0 0-464-15</inkml:trace>
  <inkml:trace contextRef="#ctx0" brushRef="#br1" timeOffset="128460.5776">17963 13725 355 0,'-5'-9'405'0,"0"4"-22"0,3-2-16 16,-2 2-33-16,1-2-16 0,3 7-13 0,-5-9-7 16,1 4-4-16,4 5-18 0,-4-6-32 0,4 6-37 15,-5-7-39-15,5 7-8 0,0 0-27 0,-6-4 58 16,6 4-43-16,0 0 26 0,-8 7-31 0,8-7-17 15,-6 9-1-15,1-2-3 0,-2 1-5 0,2 1-14 16,0 2-5-16,-3-1-5 0,3 3 1 0,-5-1-33 16,4 2 3-16,-1 1-25 0,-2-2 7 0,3 1-21 15,0 0 5-15,-1 1-14 0,3-2 6 0,-1 3-13 16,3-4-3-16,0 0-11 0,0 0-15 0,-1 0-67 16,3-2-31-16,3 0-73 0,-2 0-81 0,0-3-83 15,3 2-85-15,0-4-105 0,-4-5-114 0,10 6-404 16,-10-6-680-16</inkml:trace>
  <inkml:trace contextRef="#ctx0" brushRef="#br1" timeOffset="128766.5623">18206 13607 379 0,'1'-7'632'0,"-1"7"-137"0,0-11-77 15,0 11-13-15,-1-9-64 0,1 9-2 0,-1-9-21 16,1 9-11-16,-2-7-28 0,2 7-42 0,0 0-43 16,-1-8-45-16,1 8 5 0,0 0 5 0,0 0-4 15,0 0-37-15,0 0 15 0,8 7-32 0,-4-2 7 16,-2 0-18-16,2 2 8 0,3 0-26 0,-4 0-2 16,4 1-14-16,-2 1 4 0,1-1-22 0,1 2-5 15,0 2-2-15,0 0-12 0,-1-2 14 0,0 2-21 16,3 0 10-16,-4-2-10 0,2 2 3 0,-1 0-19 15,-2-3 5-15,1 1-16 0,1 0-7 0,0-1-72 0,-2 0-15 16,-1-1-100-16,1 1-21 0,0-3-71 0,0 1-54 16,0-2-55-16,-4-5-126 0,2 7-117 0,-2-7-331 15,0 0-576-15</inkml:trace>
  <inkml:trace contextRef="#ctx0" brushRef="#br1" timeOffset="129177.056">18281 13641 76 0,'-3'-9'519'0,"-3"0"-73"0,3 0-73 16,-1 1-17-16,0-1-20 0,0-3-57 0,2 3-10 15,2-3-30-15,-2 2-11 0,4-2-42 0,0 2-13 16,2-1-33-16,2-2-16 0,1 3-30 0,-1-2-4 16,6 3-27-16,-2-1-1 0,0 2-22 0,3 1 1 15,0 2-17-15,-2 2 8 0,2 1-17 0,-1 0 9 16,-12 2-12-16,21 4 0 0,-12-1 9 0,1 2-12 15,-1 2-3-15,-5 1 2 0,3 1-3 0,-5-1 0 16,4 2 4-16,-4 1-7 0,-1-3 1 0,0 2-1 0,-1 0 0 16,0-2 0-16,0 1 2 0,1-3 2 0,1 2-5 15,-2-1 6-15,1-1 8 0,0 0 5 16,2 0 0-16,-1 0 0 0,2-1 1 0,3 1-6 0,0 0-5 16,2 0-39-16,-1 0 46 0,5 1-40 0,0 1 41 15,-2-1-42-15,3 2 44 0,0 1-44 16,-1-2 44-16,0 3-43 0,-3-1 44 0,0 0-43 0,-1 0 40 15,0 2-5-15,-4-3-5 0,-2 2 3 0,-2-1-7 16,-2 0 2-16,-3 0 2 0,-2 0-5 0,-1 0-2 16,-3-1-1-16,-3 1-4 0,2-2 0 0,-2 1-14 15,-4-2-40-15,3-2-72 0,-1 1-102 0,-2-5-95 16,3 2-131-16,3-3-558 0,-3 0-625 0</inkml:trace>
  <inkml:trace contextRef="#ctx0" brushRef="#br1" timeOffset="129744.5724">19770 13272 507 0,'0'-8'392'15,"0"2"15"-15,0 6-72 0,-2-13 12 0,2 13 12 0,-3-11-13 16,3 11 3-16,-4-12-13 0,4 12-28 15,-1-7-50-15,1 7-49 0,-3-7-41 0,3 7-12 16,0 0 6-16,0 0 13 0,0 0-3 0,0 0-38 0,7 4 10 16,-3 1-19-16,-1 0 0 0,5 5-16 0,-3-3-17 15,3 5-7-15,0-2-11 0,0 4-10 0,0-1-15 16,1-1-12-16,0 4-1 0,1-3-6 0,-1 4-5 16,0-5-5-16,1 2-4 0,-3 1-13 0,2-2 6 15,-3-1-17-15,4 1 10 0,-3-3-19 0,-1 2-35 16,-1-3-69-16,0-1-21 0,2-1-57 0,-4 1-64 15,3-3-28-15,-4 1-26 0,-2-6-69 0,7 6-105 16,-7-6-43-16,0 0-509 0,0 0-657 0</inkml:trace>
  <inkml:trace contextRef="#ctx0" brushRef="#br1" timeOffset="130160.7021">19852 13380 20 0,'-9'-10'492'0,"0"-2"-128"0,3 2 33 15,-1-2-93-15,-1 0-19 0,3-1-29 0,-1-1-10 0,2 0-4 16,3 2-16-16,0-3-17 0,2 2-22 0,2-1-24 15,2 0-26-15,2-1-18 0,1 2-20 16,4 0-7-16,0 0-14 0,1 2-8 0,2 1-8 16,1 2-8-16,0 2 3 0,-3 1-7 0,5 2-6 0,-4 3-4 15,1 0 0-15,-2 3-7 0,1 1-2 16,0 1-1-16,-3 3-5 0,-1 1-2 0,-3 1-1 16,0 0-7-16,-3 2 0 0,-2 2-3 0,0-2-1 0,-2 0 5 15,-2 1-7-15,2-1 3 0,-4 1-7 0,2 0 8 16,-1-3-7-16,1 1 2 0,0-2-10 0,-2 2 9 15,3-5-7-15,0 1 9 0,0 0 3 0,1-7-2 16,2 10-6-16,-2-10 1 0,5 7-2 0,-5-7 0 16,11 7 3-16,-3-5-3 0,1 0 1 0,2-1-1 15,0 3-3-15,2-1-1 0,-1 0 0 0,3 1 2 16,-2-1 2-16,2 2-3 0,-2 2-2 0,-1-2 0 16,0 2-1-16,-3-2 2 0,0 1 4 0,-3 2 2 15,-2-1-2-15,1 1 2 0,-5-2 0 0,0 2 2 16,-2 0-4-16,-2-1-2 0,-3 2 4 0,-3 1-4 15,1-2 1-15,-5 1 1 0,0-2 0 0,1 1-3 16,-3 0-3-16,0-2-1 0,0 0-22 0,0-2-58 16,1 0-65-16,2-1-96 0,-2-2-112 0,3-1-106 15,1-1-88-15,1-2-343 0,2-1-455 0</inkml:trace>
  <inkml:trace contextRef="#ctx0" brushRef="#br1" timeOffset="130392.6288">20330 13184 352 0,'7'-8'533'16,"0"-1"-93"-16,-2 4-58 0,1 0-7 0,-3 0-25 15,1 0-28-15,-4 5-22 0,6-7-34 0,-6 7-20 16,8-6 2-16,-8 6-7 0,11-4-58 0,-11 4 21 16,16 2-65-16,-4 0 19 0,1 1-65 0,0 0 21 15,5 2-25-15,1 0-15 0,0 2-20 0,3 1-6 16,0 0-10-16,-1 0-9 0,1 2-4 0,5 0-4 15,-4 0-6-15,-4 1-11 0,4 0 1 0,-4-2-16 16,1 0-61-16,-3 1-67 0,-4 0-45 0,1-4-30 16,-2 1-59-16,-2 1-28 0,-4-3-116 0,-1 0-93 15,-5-5-498-15,6 7-610 0</inkml:trace>
  <inkml:trace contextRef="#ctx0" brushRef="#br1" timeOffset="130605.2061">20608 13126 483 0,'-5'-5'436'16,"3"-2"-45"-16,2 7-51 0,-4-8-38 0,4 8-15 16,-6-5-39-16,6 5 15 0,0 0 16 0,0 0 4 15,-11 0-19-15,11 0-27 0,-6 10-30 0,2-3-23 16,-2 2-29-16,2 1-29 0,-3 1-25 0,2 5-19 16,0-1-15-16,-1 4-13 0,-1 1-9 0,2 1-8 15,0 0-13-15,3 2-4 0,-2-4-7 0,1 0-38 16,2-1-78-16,0-2-61 0,1-1-71 0,2-2-101 15,-2-2-88-15,5-1-68 0,-1-2-493 0,1-2-578 16</inkml:trace>
  <inkml:trace contextRef="#ctx0" brushRef="#br1" timeOffset="130893.4729">20982 12977 194 0,'2'-9'571'0,"-2"9"-156"0,0-12-35 16,0 12-27-16,0-6-9 0,0 6-22 0,-4-7-16 16,4 7-6-16,0 0-43 0,0 0 24 15,0 0-59-15,-11 3 40 0,11-3-66 0,-4 8 12 0,4-8-57 16,-3 11 15-16,3-3-50 0,0-1 6 0,3 5-57 16,-2-4 27-16,0 6-41 0,3-2 13 0,-1 0-35 15,1 4 17-15,-2-2-33 0,2 2 16 0,1 1-22 16,0-2 18-16,-1 1-33 0,0-1 19 0,-2 0-45 15,2-1-61-15,0-1-60 0,-1-3-72 0,-1-1-43 16,3 3-83-16,-3-4-56 0,-1-2-32 0,-1-6-121 16,4 9-391-16,-4-9-537 0</inkml:trace>
  <inkml:trace contextRef="#ctx0" brushRef="#br1" timeOffset="131161.7276">21016 13015 138 0,'4'-10'430'0,"0"2"-83"15,-1 0-31-15,1 1-37 0,0 2-40 0,-1-1 29 0,1 1-67 16,-4 5 15-16,7-7-56 0,-7 7 31 16,9-5-54-16,-9 5 37 0,0 0-39 0,14 2 27 15,-14-2-54-15,14 7 28 0,-7-2-40 0,-1 3 28 16,2-1-47-16,2 3 42 0,0-1-17 0,-1 3-12 0,1 0-6 16,3-1-9-16,-1 3-2 0,0 1-9 0,1-1-9 15,1 0-8-15,-2 2-7 0,2 0-7 0,-3-2-7 16,2 1-2-16,-2-1-5 0,1 0-5 0,-3-1-1 15,1-1-4-15,-1 1-1 0,0-1-3 0,-1-2-1 16,-2 2-7-16,1-3 2 0,-4 2-8 0,1-3 0 16,0 2-37-16,-4-3-54 0,1 2-55 0,-1-9-81 15,-1 12-111-15,-3-7-89 0,-1-2-78 0,0 1-421 16,-3-1-511-16</inkml:trace>
  <inkml:trace contextRef="#ctx0" brushRef="#br1" timeOffset="131314.3107">20997 13287 544 0,'-4'-7'404'0,"4"7"-11"0,-5-7-103 0,5 7-31 16,1-12-20-16,3 6-21 0,0 0-24 0,2-2-36 0,-1 0-32 15,4 0-23-15,3-1-22 0,-1 1-15 16,0 0-13-16,3 1-9 0,-3-2-38 0,3 4-100 0,-2-3-100 16,-2 2-92-16,0 2-120 0,-2-1-290 0,-2-1-205 15</inkml:trace>
  <inkml:trace contextRef="#ctx0" brushRef="#br1" timeOffset="131993.0271">19033 13508 149 0,'0'0'369'16,"0"0"-19"-16,0 0-46 0,-11 0 37 0,11 0-31 0,0 0 23 15,0 0 19-15,0 0-24 0,0 0-12 0,0 0-23 16,0 0-41-16,0 0-28 0,0 0-17 16,-1-5-13-16,1 5-19 0,8-5-18 0,-8 5-23 0,10-7-19 15,-5 4-20-15,4-1-14 0,0-1-20 0,0 2 0 16,1-1-13-16,1-1-12 0,0 0-6 16,2 2-6-16,1-4-6 0,1 5-3 0,-2-4 1 0,2 2-12 15,-1 1 1-15,2-1-8 0,-2-1-42 0,0 3-70 16,-1-2-77-16,0 3-62 0,-1-2-34 0,0 1-76 15,-1 2-68-15,1-2-68 0,-12 2-41 0,15-1-299 16,-15 1-382-16</inkml:trace>
  <inkml:trace contextRef="#ctx0" brushRef="#br1" timeOffset="132191.0411">19195 13600 305 0,'-6'7'328'0,"1"-2"-74"16,-2 1-11-16,3 0-8 0,4-6 6 0,-7 8 33 15,7-8 13-15,-5 8 1 0,5-8-23 0,-2 6-21 16,2-6-28-16,0 0-16 0,5 7-12 0,-5-7-12 16,0 0-19-16,16 2-26 0,-16-2-19 0,14-2-21 15,-14 2-18-15,20-4-15 0,-9 1-11 0,1 1-11 0,0-1-10 16,2 1-15-16,0-1-59 0,1-1-92 16,1-1-98-16,-1 2-97 0,0-2-116 0,3 0-145 15,-3 0-248-15,3-2-389 0</inkml:trace>
  <inkml:trace contextRef="#ctx0" brushRef="#br1" timeOffset="133501.7576">19342 13046 87 0,'0'0'128'0,"0"0"5"0,0 0-25 0,0 0 11 15,0 0-17-15,0 0 4 0,0 0-28 0,0 0 5 16,0 0-26-16,0 0 13 0,0 0-23 0,0 0 20 16,-9 3-14-16,9-3 25 0,0 0-18 0,-4 5 23 15,4-5-10-15,-2 4 38 0,2-4-22 0,-8 10 58 16,8-10-38-16,-4 12 47 0,-1-3-42 0,3 2 27 15,-2-1-32-15,-2 3 20 0,1 2-47 0,-1 3 22 16,-2 2-34-16,3-2 22 0,-2 3-19 0,-1 1 1 16,2-3-16-16,-1 5 22 0,1-4-23 0,-1 3 26 15,1-2-23-15,2 2 29 0,-1-3-18 0,1 2 11 16,2-3-2-16,-1 0 5 0,2 1 1 0,-2 1-1 16,2-2-3-16,0 1-6 0,-3 3-37 0,3-1 34 0,-2 3-4 15,1-4-8-15,-2 2 3 0,0-1 3 16,1 2-2-16,-2-2-5 0,0-1 5 0,-1 1-6 15,1-1-10-15,-2 0 1 0,3 0-1 0,-1-2-9 0,1 1-6 16,-2-3-5-16,4-1-4 0,-1-1 0 0,-1 1 0 16,2 1-6-16,0-2 3 0,0-3-4 0,-1 1-1 15,2-1 0-15,-2 1-5 0,3-2-1 0,-1-1-3 16,0-1 0-16,-3 0-1 0,4-1 0 0,-1-1 2 16,-1 1 1-16,2-8 5 0,-1 11-5 0,1-11 6 15,-2 10-1-15,2-10-1 0,-2 7 0 0,2-7 0 16,0 6-2-16,0-6-5 0,0 0 0 0,-4 9-1 15,4-9-4-15,0 0 0 0,0 0-2 0,0 0-47 16,0 0-105-16,-11-3-100 0,11 3-139 0,-4-6-148 16,4 6-750-16,-8-10-893 0</inkml:trace>
  <inkml:trace contextRef="#ctx0" brushRef="#br1" timeOffset="139044.0482">26396 7991 542 0,'-3'-6'413'0,"1"-1"-55"0,-1-1-83 16,-1 0 55-16,0 2-46 0,0 1 51 0,1-1-62 15,-1 1 19-15,0 0-68 0,4 5 6 0,-10-4-70 16,10 4 29-16,0 0-55 0,-16 2 55 0,16-2-48 16,-11 7 30-16,5 2-47 0,0-2 36 0,1 5-38 15,-1 0-9-15,0 2-14 0,-1 3 11 0,3 1-30 16,-1 4-18-16,3-3-5 0,0 4-56 0,1-3 46 15,2 2-54-15,-1 0 53 0,4 2-54 0,1-2 51 16,2 0-59-16,3 0 53 0,1 1-69 0,4-3 13 16,2 0-85-16,1-2-23 0,1-2-56 0,2-6-61 15,2 1-21-15,-1-3-107 0,3-2-41 0,2 0-59 16,0-3-32-16,1-3-400 0,-3 0-466 0</inkml:trace>
  <inkml:trace contextRef="#ctx0" brushRef="#br1" timeOffset="139512.3421">26724 8148 85 0,'-6'-9'533'0,"-1"1"-149"0,1 1-84 16,1 0-47-16,-3-2-1 0,4 2-32 0,2-2 49 16,-1 0-19-16,3 1-23 0,0 0-23 0,1-1-36 15,3 2-30-15,1-2-18 0,4 2-19 0,2 0-4 16,0-1-7-16,4 3-1 0,-2 0-8 0,2 2-7 15,0 2-7-15,0 1-6 0,0 0-7 0,-1 2-9 16,2 2 0-16,0 2-3 0,-4 1-4 0,0 0-41 0,-1 3 43 16,-4 0-39-16,1 1 36 0,-2-1-41 0,-3 1 40 15,-2 0-42-15,-1 1 52 0,0-2-42 16,0-1 57-16,-2 1-39 0,0 0 57 0,-4 0-35 16,5-3 50-16,-2-2-34 0,-2 1 11 0,5-6-6 15,-4 8-2-15,4-8-6 0,-6 3-6 0,6-3-8 16,0 0-3-16,-7-3-8 0,7 3-7 0,-3-10 27 15,3 2-46-15,3 0 34 0,-1-4-40 0,0 1 36 16,2-2-40-16,1 0 27 0,-1 1-30 0,3 0 35 16,1-1-33-16,-4 4 36 0,1-1-21 0,1 1 34 15,-3 2-26-15,1 0 27 0,0 1-28 0,2-1 12 0,-6 7 1 16,9-5 17-16,-9 5-11 0,9-3 11 0,-9 3-15 16,10 3 9-16,-10-3-17 0,11 8 2 15,-5-3-13-15,-1 1 0 0,3 1-1 0,-2 2 0 16,1 0-5-16,-1 2 1 0,4 2-7 0,-3-1-5 15,0-1-45-15,1 2-59 0,1-1-61 0,-1 1-45 0,-1-3-62 16,2-1-53-16,1 1-50 0,1 0-33 16,-2-3-43-16,2-2-23 0,-1-1-487 0,3-2-553 15</inkml:trace>
  <inkml:trace contextRef="#ctx0" brushRef="#br1" timeOffset="139691.3736">27382 8100 498 0,'5'-5'705'0,"-5"5"-165"0,10-5-98 15,-10 5-82-15,5-6-50 0,-5 6-23 0,0 0-29 16,8-3-12-16,-8 3-50 0,0 0 44 0,0 0-64 16,0 0 14-16,11 2-76 0,-11-2 17 0,3 5-61 0,-3-5 20 15,8 8-54-15,-8-8 36 0,5 11-61 0,-1-4 36 16,-2 1-77-16,2 0-41 0,0 1-116 0,-1-2-37 16,-2 0-128-16,4 0-68 0,-2-2-64 15,-1 3-530-15,-2-8-622 0</inkml:trace>
  <inkml:trace contextRef="#ctx0" brushRef="#br1" timeOffset="141744.5821">27680 7806 305 0,'0'0'332'0,"0"0"-89"0,0 0-50 0,0 0-34 0,0 0-26 15,0 0 11-15,0 0 3 0,0 0-8 0,0 0-11 16,0 0-18-16,-3 9-3 0,3-9-10 0,2 12-14 16,-1-6-14-16,0 1 3 0,2 0-10 0,-1 2-6 15,1-2-10-15,1 2-7 0,1-2-4 0,0 0-1 16,1 2-3-16,-1-4 3 0,1 2 4 0,-1 0-18 16,2-4-2-16,1 3-7 0,-2-1 5 0,1-4-5 15,-7-1-3-15,14 4 2 0,-14-4 1 0,15 0-6 16,-15 0 3-16,13-4-7 0,-5 3 1 0,-8 1-1 15,11-10-5-15,-6 6 4 0,0-2 1 0,0 1 2 16,-1-1 5-16,-1 1-2 0,1-1 15 0,-4 6 7 16,6-8 8-16,-6 8 0 0,6-8-12 0,-6 8-7 15,4-5-1-15,-4 5 6 0,0 0 10 0,0 0-1 16,12 0 4-16,-12 0 7 0,7 7 11 0,-1-2 0 16,0 3 6-16,0-1-1 0,-1 1 3 0,2 5-6 15,-1-1 4-15,2 1-20 0,-2 2-9 0,1 1-6 16,-1 4-4-16,2-2 2 0,-3 3-10 0,1 0-1 15,-3 0-38-15,1-1 42 0,-2-3-40 0,-1 0 45 16,1-1-44-16,-2-3 42 0,-2-1-35 0,1 1 55 16,-3-4-44-16,0 1 44 0,-1-3-34 0,0 0 47 15,-4-3-30-15,9-4 45 0,-14 4-39 0,14-4 38 16,-16 0-33-16,8-4 55 0,-1 2-52 0,1-4 35 16,-2 0-11-16,4 0-14 0,-1-4-11 0,1 2-5 15,0-1-6-15,2-2-5 0,1 0-3 0,1 1-19 16,2-2-35-16,0 2-46 0,2-2-48 0,3 2-53 15,0-3-51-15,3 1-53 0,0 1-56 0,1 0-38 16,2-2-108-16,1-1-265 0,-2 3-268 0</inkml:trace>
  <inkml:trace contextRef="#ctx0" brushRef="#br1" timeOffset="142009.3615">28061 7775 34 0,'0'-12'602'0,"0"12"-186"0,0-10-43 0,0 10-90 15,1-7 0-15,-1 7-71 0,4-6 36 0,-4 6-61 16,0 0 30-16,10-4-7 0,-10 4-21 0,10 6-8 16,-1-2-13-16,-1 2-13 0,3 3-19 0,-2 3-7 15,5 1-13-15,-1 3-10 0,2 4-16 0,1 1-19 16,-1 1-12-16,-1 0-8 0,0 2-8 0,-1-2-9 16,-2-3-1-16,-3 1-3 0,1-2-2 0,-2 2 1 15,-1-3-3-15,-2-2 0 0,-2 1-7 0,-2-3-45 16,0 0 48-16,0-1-50 0,-2-1 49 0,-1 0-51 15,-2-3 42-15,1 2-69 0,0-5-7 0,1 2-110 16,-1-2-34-16,4-5-112 0,-9 4-94 0,9-4-85 16,0 0-447-16,-10-4-526 0</inkml:trace>
  <inkml:trace contextRef="#ctx0" brushRef="#br1" timeOffset="142267.1797">28454 7900 473 0,'0'0'455'0,"0"0"-102"0,0 0-19 15,3-5-30-15,-3 5-24 0,5-5-10 0,-5 5-20 0,6-5-20 16,-6 5-18-16,9-7-25 0,-2 3-27 16,1 0-23-16,3 2-20 0,-1-3-26 0,3 0-13 15,0 3-11-15,2-4-12 0,0 3-10 0,2-3-8 0,-2 4-9 16,3-2-6-16,-1-1-7 0,1 2 1 0,-2-2-6 15,2 3-9-15,0 0-29 0,-3-1-41 0,-1 1-48 16,-1 1-57-16,2-1-52 0,-3 2-26 0,-12 0-15 16,17 0-21-16,-17 0-30 0,12 2-84 0,-12-2-257 15,0 0-167-15</inkml:trace>
  <inkml:trace contextRef="#ctx0" brushRef="#br1" timeOffset="142442.7125">28654 7911 193 0,'-16'7'330'0,"3"0"-31"0,1 0-59 0,0-3 20 16,2 2-62-16,1-1 37 0,0-1-46 0,0-2 12 15,9-2 16-15,-9 7 11 0,9-7 2 0,-7 4-17 16,7-4-18-16,0 0-40 0,0 0-31 0,0 0-21 16,16 0-20-16,-6-2-19 0,4 0-14 0,-1-1-7 15,4-1-15-15,-2 1-16 0,6-2-36 0,0-2-20 16,0 2-46-16,2-3-49 0,0 1-52 0,0 0-54 0,-1-1-45 16,-1 1-25-16,1-3-83 0,-3-1-284 15,-1 1-189-15</inkml:trace>
  <inkml:trace contextRef="#ctx0" brushRef="#br1" timeOffset="142692.9557">28855 7649 382 0,'-7'-4'430'0,"7"4"-96"0,-10-7-55 0,10 7-50 16,-9-5 16-16,9 5-39 0,-10-2 59 0,10 2-48 16,0 0 44-16,-13 0-15 0,13 0-9 0,-9 4-14 15,2 0-8-15,4 3 4 0,-3 0-46 0,3 4 36 16,-1 2-18-16,0 1-44 0,0 3 18 0,1 2-50 15,-3 3 12-15,4 2-43 0,0 0 11 0,-2 1-44 16,2 2 19-16,-1 3-43 0,-2 5 19 0,3-4-26 16,-2 2 15-16,-1-3-28 0,2 2-2 0,1-6-2 15,0 0-3-15,0-1-3 0,-1-3-22 0,2-3-62 16,0 0-64-16,1-2-29 0,0-4-110 0,0-1-33 16,1-3-103-16,0-2-130 0,3-2-544 0,-4-5-716 15</inkml:trace>
  <inkml:trace contextRef="#ctx0" brushRef="#br1" timeOffset="143077.9996">29300 7611 448 0,'0'0'381'0,"0"-11"-49"0,0 11-35 0,0-8-20 16,0 8-53-16,-4-6 36 0,4 6-62 0,-5-4 42 15,5 4 0-15,-9 1-36 0,9-1 23 0,-12 8-54 16,6-3 38-16,0 2-51 0,-1 1 46 0,1 2-18 15,1 0-11-15,1 4-27 0,-1-2-14 0,3 2-16 16,0 4-22-16,1-4-10 0,1 1-12 0,1 0-13 16,2 2-8-16,-1 0-8 0,4 0-6 0,-1-1-9 15,3 1-12-15,2-1 2 0,-1-1-6 0,3-1-17 16,0-2-42-16,-1-1-64 0,3-2-61 0,2-3-60 16,0 1-44-16,0-1-97 0,1-4-45 0,3 0-51 15,-4-2-72-15,3-1-344 0,-2-1-440 0</inkml:trace>
  <inkml:trace contextRef="#ctx0" brushRef="#br1" timeOffset="143595.9732">29600 7674 316 0,'-1'-11'422'16,"1"11"-84"-16,0-9-42 0,0 9-47 16,0-7-26-16,0 7-58 0,-2-7 5 0,2 7-54 0,0 0 13 15,0 0-45-15,0 0 37 0,0 0-11 0,0 0-6 16,0 0-5-16,0 0-18 0,-2 7-5 0,2-7 5 15,4 10-20-15,-4-10-7 0,7 11-7 0,-3-5 0 16,0 1-9-16,3 1-4 0,-1-4 1 0,-1 2-10 16,3 1 0-16,0-3-6 0,-1 1 3 0,2-2-9 15,-1 1-2-15,-8-4 0 0,17 3-3 0,-17-3-4 16,16-1-1-16,-16 1 5 0,14-4-8 0,-7 2-1 16,-1-4-2-16,2 1 3 0,-3-2 2 0,-1 0-2 15,1 0 3-15,-3-2-1 0,2 1-39 0,1-1 53 16,-4 0-38-16,2-2 62 0,-2 5 16 0,2-3 20 15,-2 2 11-15,-1 7-35 0,3-11 39 0,-3 11-54 16,2-11 25-16,-2 11-51 0,2-6 32 0,-2 6-40 16,0 0 49-16,0 0-49 0,0 0 45 0,0 0-42 15,9 6 43-15,-4-2-42 0,-2 4 46 0,1 1 3 0,0 2-8 16,1 1-6-16,2 4 2 0,-1-1-1 16,2 4-8-16,-1 1 1 0,-1-1-5 0,1 1-8 15,1 2 1-15,-2-1 1 0,1-1-7 0,0 1 3 0,-3-1 2 16,1-3-5-16,0-1-1 0,-1 0 6 0,-3-1 6 15,1-1 6-15,-2-3 8 0,-2-1 5 0,1 0-12 16,-1-2-5-16,-4 0-3 0,0-3-2 0,1-2-7 16,5-3-1-16,-13 4 2 0,13-4-5 0,-19-1 3 15,11-3-3-15,-1-2 1 0,1-1-8 0,1 0 6 16,-2-4-9-16,3 2-1 0,-2-3-3 0,4-3-3 16,-1 1-34-16,3 1-40 0,0-1-49 0,2 0-51 15,0 0-42-15,4 1-40 0,0-2-56 0,1 1-46 16,4 2-32-16,-1 0-34 0,2 0-46 0,3 2-314 15,-2-2-309-15</inkml:trace>
  <inkml:trace contextRef="#ctx0" brushRef="#br1" timeOffset="143796.4371">30202 7689 120 0,'9'1'539'0,"-9"-1"-165"16,14 4 13-16,-14-4-64 0,8 6 5 15,-8-6 17-15,5 7-34 0,-5-7 11 0,3 8-20 16,-3-8-19-16,0 12-28 0,0-12-31 0,0 10-31 0,-2-3-36 15,2-1-37-15,-2 2-21 0,2 0-20 0,-1 1-12 16,-1 0-12-16,2 2-13 0,-1-2-2 0,0 2-19 16,1-2-10-16,0 3-15 0,0-4-50 0,0 1-58 15,0-1-75-15,2-1-42 0,-2 2-100 0,2-4-14 16,0 0-80-16,-2-5-53 0,5 9-417 0,-5-9-453 16</inkml:trace>
  <inkml:trace contextRef="#ctx0" brushRef="#br1" timeOffset="144327.0213">30362 7607 35 0,'-1'-7'484'16,"1"7"-105"-16,-3-11-45 0,3 11-54 0,0-12-17 15,2 5-3-15,-2 7-17 0,3-12-24 0,0 7-19 16,0-3-24-16,3 3-24 0,-1 0-25 0,1-2-25 15,3 3-15-15,-1 1-20 0,2 1-11 0,-1 0-9 16,2-1 1-16,0 2-7 0,-11 1-4 0,23 3-2 0,-13-2-9 16,-1 1 3-16,2 1-5 0,-3 2 2 15,0 0-2-15,-2 2 1 0,2-1 2 0,-2 2 0 16,-3-1-1-16,1 1-1 0,-2 1 5 0,-2-3-4 0,0 3 1 16,0-2 6-16,-2 1 3 0,0-1 6 0,-1 0 4 15,1 0 7-15,-2-2 8 0,4-5 9 0,-5 7 1 16,5-7 2-16,-7 10-1 0,7-10-7 0,-5 3-8 15,5-3-6-15,0 0 1 0,0 0-7 0,0 0-4 16,-8-2-8-16,8 2-5 0,1-8-48 0,-1 8 46 16,4-11-45-16,-1 4 50 0,0-1-48 0,1 2 40 15,1-3-5-15,0 2-3 0,1-3-4 0,-3 3 0 16,3-1-4-16,-3-1-2 0,4 4 2 0,-5-3 6 16,3 1-4-16,-5 7 1 0,4-9-2 0,-4 9 0 15,5-8-3-15,-5 8-5 0,0 0 7 0,4-4 2 16,-4 4 0-16,0 0 4 0,0 0-41 0,4 4 43 15,-4-4-37-15,1 11 46 0,-1-11-33 0,0 10 47 16,0-2-45-16,2-1 48 0,-1 1-44 0,1 2 34 16,1-2-5-16,-1 2-3 0,0 0-4 0,2 0-1 15,-2-1-4-15,3 1-9 0,-1 0-11 0,1-2-29 16,3 1-58-16,-2-1-79 0,1-1-44 0,-1 1-52 16,4-3-20-16,-1 1-104 0,-1 0-35 0,1-2-53 15,2-3-443-15,-11-1-493 0</inkml:trace>
  <inkml:trace contextRef="#ctx0" brushRef="#br1" timeOffset="144609.5959">30811 7415 305 0,'0'0'482'15,"0"-12"-36"-15,0 12-105 0,0-13 10 0,0 13-65 16,1-9-2-16,-1 9-52 0,1-9-4 0,-1 9-36 15,4-4-1-15,-4 4-23 0,5-4 5 0,-5 4-27 16,0 0 0-16,19 3-8 0,-19-3 4 0,17 5-9 16,-8 2-7-16,0 0 5 0,3 1-1 0,-1 1-2 15,-1 0-9-15,1 2-8 0,0-1-1 0,-1 3-37 16,1 2 15-16,-2-3-22 0,0 3 0 0,0-2-22 16,-2 2 10-16,2 1-10 0,-6 0-11 0,1-1-1 15,0 1-12-15,-4 1-9 0,-2 2-6 0,-5 0-46 16,1 1-91-16,-5 0-103 0,-4 2-141 0,-5 0-109 15,-1-1-238-15,-4 1-468 0,-5-1-800 0</inkml:trace>
  <inkml:trace contextRef="#ctx0" brushRef="#br1" timeOffset="145658.9909">29719 8521 91 0,'0'0'411'0,"0"0"-135"0,-11 2 4 16,11-2-33-16,0 0-3 0,0 0 11 0,0 0-10 0,0 0-15 16,0 0-30-16,0 0-28 0,0 0-29 0,0 0-15 15,0 0-9-15,0 0 4 0,0 0-12 0,5-4-4 16,3 1-8-16,1 2-10 0,2-1-18 0,-1-3-11 15,4 3-11-15,0-2-8 0,4 1-10 16,-2 1-2-16,1-3-10 0,0 0-8 0,2 3-26 0,-2-2-60 16,-1 1-64-16,2 0-65 0,-2 0-55 0,0-1-51 15,-3 1-47-15,-1 2-74 0,0-2-229 0,-3 2-170 16</inkml:trace>
  <inkml:trace contextRef="#ctx0" brushRef="#br1" timeOffset="145942.8094">29866 8564 154 0,'-12'7'311'0,"1"-3"-34"0,4 2-48 0,-1-1 47 16,-1-1-37-16,4 0 6 0,5-4 9 15,-12 7-2-15,12-7-22 0,-7 5-21 0,7-5-12 0,0 0-19 16,0 0-18-16,0 0-18 0,0 0-12 0,0 0-20 16,14 0-16-16,-4 0-14 0,3-3-9 0,1-1-11 15,2 1-8-15,2-2-6 0,0 0-6 0,5 0-4 16,-2 0-2-16,2 1-11 0,-2-3-6 15,1 3-1-15,-5 0-5 0,2 0 1 0,-4-2-1 0,-1 2-3 16,0 1-1-16,-2 0 2 0,-3-1 3 0,0 2-10 16,-2-1-1-16,1 0-5 0,-8 3-1 0,10-5-2 15,-10 5-2-15,5-5 0 0,-5 5-28 16,0 0-34-16,4-7-44 0,-4 7-47 0,0 0-58 0,0-7-60 16,0 7-44-16,0 0-26 0,-4-9-64 15,4 9-293-15,0-10-213 0</inkml:trace>
  <inkml:trace contextRef="#ctx0" brushRef="#br1" timeOffset="146177.3443">30151 8392 17 0,'0'0'518'0,"-2"-10"-108"0,0 4-34 0,2 6-18 15,-3-10 10-15,3 10-13 0,-4-9-22 0,4 9-15 16,-3-8-17-16,3 8-42 0,-4-7-50 0,4 7-83 16,0 0 17-16,-1-7-30 0,1 7-57 0,0 0 38 15,0 0-53-15,0 0 39 0,10 6-49 0,-5-1 34 16,1 0-49-16,2 2 37 0,0 0-10 0,0 3-6 15,1 2-5-15,0-1-12 0,0 2 2 0,-2 1-7 16,0 0 0-16,0 0-5 0,-2 1-3 0,-1-1-1 16,-1 3-5-16,-1-3-4 0,-2 1-7 0,0-3-27 15,-2 1-35-15,-3-1-40 0,0-1-21 16,-1 3-74-16,-4-5-22 0,3 1-94 0,-2-1-43 16,-1-3-86-16,-1 0-459 0,2-4-481 0</inkml:trace>
  <inkml:trace contextRef="#ctx0" brushRef="#br1" timeOffset="146759.7716">30698 8349 35 0,'-15'-2'450'0,"15"2"-88"15,-14-2-19-15,14 2-27 0,-12-5-18 0,8 0-1 16,4 5-11-16,-7-8-44 0,4 1-38 0,3 7-27 16,-2-12-22-16,4 7-22 0,1-1-20 0,-1-1-19 15,3 2-17-15,2-1-13 0,1 1-9 0,0 0-6 16,1 1 8-16,0 1-16 0,0 1 12 0,-9 2-18 0,19-2 0 15,-19 2 8-15,18 4-13 0,-9 1 0 0,-2 0-1 16,0 0-1-16,0 4-4 0,-5-1 3 0,3 4-7 16,-3-3-4-16,-1 3-3 0,-1 0-3 0,0-2 0 15,-1 2-4-15,-1-2 7 0,2 1-4 0,-2-3 3 16,2 0 3-16,-3-1 8 0,3-7 23 0,0 13 29 16,0-13 28-16,-1 8-7 0,1-8-11 0,0 0-9 15,0 0-14-15,0 0-8 0,0 0-14 0,0 0-7 16,0 0-8-16,6-6-3 0,-2 0-48 0,-1-1 49 15,1 0-45-15,-2-3 44 0,3 3 0 0,0-2 7 16,0 0 8-16,-1 2 2 0,0-2 19 0,-1 5 2 16,1-4 9-16,-4 8-37 0,5-10 17 0,-5 10-34 15,3-9 22-15,-3 9-32 0,5-5 30 0,-5 5-25 16,0 0 12-16,0 0-21 0,0 0 20 16,13 2-25-16,-13-2 28 0,7 5-26 0,-7-5 24 0,9 11-28 15,-6-6 22-15,3 3-22 0,-1-1 12 0,1 0-25 16,0 1-2-16,1 1-70 0,-1-1-16 0,1-1-69 15,-1 1-55-15,4 1-64 0,-3-4-16 0,0 2-93 16,1-2-17-16,2 0-67 0,2-3-473 0,-3 2-547 16</inkml:trace>
  <inkml:trace contextRef="#ctx0" brushRef="#br1" timeOffset="146930.4689">31108 8268 213 0,'0'-8'604'0,"0"8"-201"0,0-8-56 16,0 8-67-16,0-7 17 0,0 7-66 0,0-7-4 16,0 7-57-16,3-6-10 0,-3 6-56 0,6-7 5 15,-6 7-41-15,8-5 0 0,-8 5-40 0,15-5-9 16,-15 5-95-16,16-2-22 0,-6 0-125 0,-10 2-54 16,16 0-105-16,-16 0-340 0,17-3-227 0</inkml:trace>
  <inkml:trace contextRef="#ctx0" brushRef="#br1" timeOffset="147094.789">31170 8301 98 0,'0'0'594'0,"-4"7"-165"16,4-7-81-16,-3 7-50 0,3-7-41 0,0 0-13 15,0 0-21-15,0 0-28 0,8 3-29 0,-8-3-37 16,10-3-6-16,-10 3-45 0,17-7 3 0,-7 5-52 16,0-1-16-16,4-3-81 0,2 1-20 0,0-1-113 15,-2 1-22-15,4-1-88 0,-1 0-98 0,1-2-222 16,-3 1-142-16</inkml:trace>
  <inkml:trace contextRef="#ctx0" brushRef="#br1" timeOffset="147543.1426">31476 8118 283 0,'0'0'491'0,"0"0"-131"0,0 0-86 0,0-7-55 0,0 7-34 16,0 0 13-16,0 0-41 0,0 0 39 15,0 0-24-15,0 0-20 0,0 0-20 0,4 7-20 0,-4-7-10 16,5 6-19-16,-5-6-40 0,7 8 18 0,-2-4-39 15,-5-4 22-15,7 11-34 0,-1-5 29 0,-1-1-28 16,0 1 24-16,4 2-29 0,-4-5 26 0,-5-3-31 16,11 6 24-16,-11-6-29 0,12 4 26 0,-12-4-30 15,11 4 24-15,-11-4-4 0,12 0-4 0,-12 0-6 16,11-4-2-16,-11 4-3 0,5-4-1 0,-5 4 3 16,8-9-2-16,-5 2 2 0,-3 7-2 0,4-9 3 15,-2 1-4-15,-2 8 8 0,5-12-4 0,-5 12 4 16,3-10 7-16,-3 10 3 0,2-7-7 0,-2 7-4 0,5-7 10 15,-5 7 3-15,0 0 3 0,5-4 6 0,-5 4 6 16,8 4 1-16,-2-1 5 0,-6-3-1 0,11 10 3 16,-5-3-2-16,1 1 2 0,3 1-3 0,-3 2-4 15,2 1-3-15,-1 1-17 0,2 1 13 0,-1 1-15 16,0 3 12-16,-1 0-18 0,-2 0 12 0,2 0-14 16,-4-1 11-16,1-2-16 0,-3-1 13 0,3 1-6 15,-5-1 0-15,0-4 0 0,0 1 2 0,-2-3 1 16,-2 2 1-16,-1-3-20 0,-1-3 21 0,-1-1-11 0,7-3 11 15,-16 3-10-15,16-3 17 0,-16-5-17 0,6 0 16 16,1 0-15-16,1-1 3 0,-1-3 0 16,-1 0 11-16,4-3-17 0,-1 0 5 0,2 0-40 0,1-2-33 15,2 1-71-15,1 1-23 0,1-2-67 0,3-1-70 16,0-2-65-16,2 3-75 0,2-1-313 0,-1 0-264 16</inkml:trace>
  <inkml:trace contextRef="#ctx0" brushRef="#br1" timeOffset="148227.8224">32000 7870 170 0,'-2'-5'436'16,"0"-2"-159"-16,-3 2-19 0,1-3-74 0,-2 2 13 15,-3-1-54-15,1-1-8 0,-1 4-9 0,-3-3-7 16,0 1-3-16,-6 2-21 0,2 1-22 0,-3 0-11 15,-3 1-12-15,0 0 9 0,-5 2 1 0,-2 2 7 16,-2-1-32-16,-5 3 47 0,-2-2-12 0,-7 3-1 0,-1 3-10 16,2-1 1-16,-5 2-4 0,4 0-8 0,-4 1-8 15,1 1-2-15,2 3-12 0,-2-2-3 16,0 0-3-16,1 3-5 0,1 0-2 0,-1 1-1 16,1 0-25-16,-1 3 26 0,-5 3-32 0,0-1 35 0,6 0-33 15,5-1 32-15,-2 0-28 0,1 3 32 16,3-1-31-16,-1 0-3 0,4 1 8 0,1-1 2 15,3 1 3-15,0 0 0 0,4 0 5 0,1-2-4 0,7 0-1 16,-1-1 6-16,4-1 13 0,4-2 4 0,2-1 24 16,0 2-11-16,3 0 6 0,3-2-19 0,1 0 22 15,4 1-27-15,0-3 23 0,2 5-23 0,1-5 6 16,3 3-9-16,3 0 18 0,2-2-22 0,1 0 20 16,3 1-20-16,5-1 15 0,2 1-18 0,2-3 17 15,2 1-17-15,4-2 17 0,2-3-21 0,8 3 21 16,1-4-13-16,2 0 8 0,2-1-15 0,4-1 18 15,-1-2-6-15,3 2-3 0,0-5 1 0,-1 1-5 16,3-2-2-16,0-2 6 0,0 1-1 0,-1-1-2 16,1-3-2-16,0 2 1 0,3-1-5 0,-4 0 5 15,3-2-4-15,-2-1 0 0,1 2-4 0,2-2 2 16,-5-3 1-16,3 1-3 0,-1-1 3 0,0-2-4 0,-1 2-1 16,1-3 5-16,-2 0-3 0,-3-2-1 0,2 1 0 15,-3-3-2-15,-2 2 4 0,2-2-1 16,-6-2-1-16,0 2-3 0,-4 0 1 0,-1-2 5 0,-3 1 0 15,-3 0-2-15,-6 1-3 0,-5 1 2 0,-1 0 6 16,-4-1-25-16,-1 0 25 0,-4 0-24 0,-3 1 26 16,-1 0-15-16,-3 0 23 0,-2-3-32 0,-3 2 35 15,-1-3-15-15,-5 0 20 0,0-1-24 0,-5-1 18 16,-4-1-26-16,0 0 24 0,-6-1 0 0,-1-1-23 16,-5 1 19-16,0 2-25 0,-4 1 23 0,-1 2-1 15,-4 1-2-15,-2 1-2 0,2 2-6 0,-2 2-3 0,-3 3 4 16,3 1-33-16,6 2-72 0,-2 3-72 0,-2 0-131 15,4 2-184-15,3 2-409 0,1 0-467 0</inkml:trace>
  <inkml:trace contextRef="#ctx0" brushRef="#br1" timeOffset="158292.6093">17308 14599 139 0,'0'0'153'0,"0"0"-34"0,0 0-4 15,0 0-21-15,0 0-2 0,-12 1-26 0,12-1 3 16,0 0-27-16,0 0 6 0,0 0-15 0,0 0 14 16,0 0-7-16,-10 2 20 0,10-2-7 0,0 0 38 15,0 0-19-15,0 0 33 0,0 0-20 0,0 0 35 16,0 0-32-16,0 0 43 0,-6 2-28 0,6-2 30 16,0 0-36-16,0 0 7 0,0 0-3 0,0 0 1 15,0 0 3-15,0 0-2 0,0 0 0 0,0 0-6 16,0 0-2-16,0 0 1 0,0 0-13 0,0 0-8 15,0 0-3-15,0 0-3 0,0 0-4 0,0 0-3 16,0 0 1-16,0 0-4 0,0 0 1 0,12 0-6 16,-12 0-2-16,9-4-3 0,-9 4 2 0,15-3 0 0,-7 0-1 15,3 1 2-15,-1 0-10 0,1-1-2 16,1 0 2-16,2 1-4 0,-1-2-1 0,2 1-3 16,0 0-2-16,3 0 5 0,-2-1 0 0,1 1 0 0,0-1 3 15,2 0 5-15,-1 1-3 0,3-1-4 16,-1 0-39-16,-1 1 47 0,2-1-38 0,2 1 39 15,-1-1-37-15,2 1 40 0,0-2-44 0,0 1 46 16,2-1-45-16,-1 2 42 0,1-2-42 0,-2 1 39 0,4-1-39 16,-2 0 43-16,2-1-39 0,-1 2 32 0,1-1-4 15,-1 0-4-15,1 1-8 0,-3-1-4 0,2 1-3 16,0-2 0-16,-1 1-7 0,-1 0 0 0,1 1-1 16,-1 1-5-16,-3-3 4 0,2 1-3 0,-1 2 1 15,0-2-2-15,-1 1 6 0,2 0-3 0,-5 0 0 16,4 1 2-16,-3-1 1 0,-1-1 2 0,-1 2-32 15,1 0 44-15,0 0-34 0,-1 0 31 0,0 0-33 16,0-2 38-16,-1 1-36 0,3 1 32 0,-2-2-3 16,-1 2-8-16,0-1-1 0,2 2-34 0,0-3 42 15,-2 2-5-15,1-1-2 0,0 1-3 0,1-2-3 16,-1 4-1-16,0-2 2 0,1 0-8 0,0 0 5 16,0-1 2-16,0 1-7 0,-2 2 6 0,3-3-1 15,1 0-2-15,-2 2 4 0,0-1-7 0,-1 1 2 0,3-1-3 16,-2 0 5-16,1-1 0 0,-2 1-1 0,1 1 4 15,0-3-2-15,2 3-3 0,-1-3-5 16,-2 3 9-16,1-1-3 0,2-1 2 0,-3 0-2 0,1 1 2 16,-1 0-3-16,2-1-1 0,-1 0 3 0,-1 0 1 15,4-1-3-15,-2 1 0 0,-3 0 4 0,3 1-5 16,1-1 6-16,-2 1-3 0,4-1 3 0,-3 1-2 16,1-1 2-16,-1 0-4 0,1 0 0 0,-2 2 1 15,1-2-1-15,2 0 1 0,-4 0-4 0,4 1-2 16,-2-1 5-16,1 1 0 0,2-2-2 0,-2 0 0 15,1 1 1-15,0-1 3 0,0 1-3 0,-1-2 0 16,0 2 2-16,0 0 0 0,1-3 4 0,-1 3-3 16,-1-1-7-16,3 0 11 0,-1-2-1 0,-2 4-1 15,3-2-5-15,-1-2 3 0,-1 2-2 0,0-2-6 16,2 1 8-16,0 0 3 0,-1 1 1 0,0-3-3 16,1 2-3-16,-1-1-1 0,-1-1-6 0,2 1 13 15,1 0-13-15,-2-2 14 0,0 1-14 0,-1 0 8 0,1 1-7 16,0-2 16-16,1 1-18 0,-1 1 16 15,-1-3-15-15,0 3 15 0,-1-1-13 0,3 1 15 16,-3-2-16-16,1 2 18 0,-2-1-16 0,2 0 15 0,-1 3-15 16,1-3 10-16,-2 0-5 0,1 3 15 0,-2-2-18 15,0 1 15-15,0 1-10 0,-3-1 1 16,3 0-5-16,-2 2 11 0,0 0-14 0,0-1 13 0,-1 0-12 16,0 1 12-16,-2 2-17 0,-2-2 17 0,2 0-17 15,0 2 17-15,-1-1-16 0,0 0 11 0,-1 0-11 16,1 0 17-16,-3 0-21 0,1 1 18 0,2-1-14 15,-3 2 17-15,-1-1-19 0,-8 2 11 0,13-4-7 16,-13 4 10-16,15-5-12 0,-15 5 14 0,11-2-14 16,-11 2 7-16,12-3-9 0,-12 3-3 0,9-3-5 15,-9 3-14-15,7-4-86 0,-7 4-152 0,8-3-172 16,-8 3-254-16,1-8-760 0,-3 3-1066 0</inkml:trace>
  <inkml:trace contextRef="#ctx0" brushRef="#br1" timeOffset="171796.5405">19773 16645 152 0,'0'0'282'0,"0"0"-41"16,-4-7-6-16,4 7-35 0,-3-5 28 0,3 5-44 15,-5-4 13-15,5 4-48 0,-1-6-3 0,1 6-35 16,-3-7 3-16,3 7-22 0,0 0 2 0,-4-8-8 15,4 8-41-15,0 0 35 0,-1-9-8 0,1 9 9 16,0 0-18-16,-1-6 10 0,1 6-29 0,0 0 16 16,0 0-15-16,0-7 3 0,0 7-23 0,0 0 27 0,0 0-14 15,0 0 26-15,0 0-22 0,0 0 33 16,6-5-26-16,-6 5 23 0,0 0-24 0,9 5 22 16,-9-5-21-16,8 5 10 0,-8-5-21 0,10 7 18 0,-10-7-20 15,9 7 13-15,-9-7-20 0,12 7 10 0,-12-7-13 16,11 7 8-16,-6-2-12 0,2-2 13 15,-7-3-17-15,12 7 8 0,-7-4-12 0,-5-3 11 16,11 7-3-16,-11-7-12 0,10 6 10 0,-10-6 7 0,10 5-1 16,-10-5 9-16,9 3 0 0,-9-3 5 0,9 4 4 15,-9-4 2-15,0 0 1 0,11 3-4 0,-11-3 0 16,0 0-5-16,0 0-3 0,15-2-4 0,-15 2-8 16,6-2-2-16,-6 2-5 0,10-7-4 0,-10 7-4 15,9-9 3-15,-5 5 3 0,2-3-2 0,3 2-11 16,-4-2 5-16,3 0 1 0,0-2-7 0,1 1 7 15,0-2-4-15,0 0 2 0,1 0-3 0,1-2 1 16,-2 0-1-16,3 2-8 0,1-2 8 0,-2-2 4 16,3 1-5-16,0 0 1 0,0-2-1 0,-1 3 3 15,-2 1-1-15,1-2-2 0,-2 3-5 0,2-1 6 16,-2 1 0-16,0-2-1 0,0 3-5 0,-1 0 6 16,0-2 1-16,0 5-4 0,-2-3 3 0,0 2 1 15,-2 2 6-15,1 0 1 0,0-2 8 0,-2 2 1 0,-4 5 1 16,7-7-5-16,-7 7 0 0,7-8-2 0,-7 8-10 15,5-5 8-15,-5 5-1 0,6-4 0 16,-6 4 1-16,0 0 1 0,4-5 2 0,-4 5-15 16,0 0 19-16,5-5 3 0,-5 5-3 0,0 0 0 0,0 0-1 15,4-5 2-15,-4 5 22 0,0 0-24 0,0 0 23 16,0 0-30-16,4-5 24 0,-4 5-29 16,0 0 22-16,0 0-21 0,0 0 24 0,0 0-31 0,0 0 26 15,0 0-28-15,0 0 32 0,4-5-39 0,-4 5 39 16,0 0-36-16,0 0 33 0,0 0-33 0,0 0 34 15,0 0-39-15,0 0 15 0,0 0-7 0,0 0 28 16,0 0-35-16,0 0 29 0,0 0-29 0,0 0 39 16,0 0-39-16,0 0 35 0,0 0-34 0,0 0 33 15,0 0-35-15,1-5 38 0,-1 5-44 0,0 0 40 16,0 0-36-16,0 0 31 0,0 0-28 0,0 0 36 16,0 0-35-16,0 0 27 0,0 0-32 0,0 0 40 15,0 0-36-15,0 0 34 0,0 0-41 0,0 0 41 16,0 0-49-16,0 0 55 0,0 0-39 0,0 0 34 0,0 0-52 15,0 0 52-15,0 0-31 0,0 0 31 16,0 0-55-16,0 0 56 0,0 0-41 0,0 0 41 16,0 0-41-16,0 0 32 0,0 0-27 0,0 0 35 0,0 0-55 15,0 0 54-15,0 0-37 0,0 0 37 0,0 0-35 16,0 0 34-16,0 0-39 0,0 0 35 16,0 0-51-16,0 0 56 0,0 0-36 0,0 0 34 0,0 0-33 15,0 0 32-15,0 0-37 0,0 0 35 0,0 0-38 16,0 0 30-16,0 0-23 0,0 0 29 0,0 0-35 15,0 0 37-15,0 0-32 0,0 0 28 0,0 0-33 16,0 0 38-16,0 0-35 0,0 0 31 0,0 0-36 16,0 0 39-16,0 0-35 0,0 0 32 0,0 0-28 15,0 0 33-15,0 0-34 0,0 0 29 0,0 0-37 16,0 0 34-16,0 0-25 0,0 0 31 0,0 0-35 16,0 0 37-16,0 0-37 0,0 0 34 0,0 0-35 15,0 0 36-15,0 0-33 0,0 0 34 0,0 0-41 16,0 0 40-16,0 0-36 0,0 0 34 0,0 0-32 15,0 0 32-15,0 0-31 0,0 0 35 0,0 0-42 16,0 0 35-16,0 0-28 0,0 0 34 0,0 0-34 16,0 0 35-16,0 0-38 0,0 0 34 0,0 0-29 15,0 0 32-15,0 0-36 0,0 0 38 0,0 0-43 0,0 0 41 16,0 0-34-16,0 0 35 0,0 0-37 0,0 0 35 16,0 0-34-16,0 0 34 0,0 0-38 15,0 0 31-15,0 0-28 0,0 0 37 0,0 0-33 0,0 0 29 16,0 0-33-16,0 0 35 0,0 0-31 0,0 0 26 15,0 0-29-15,0 0 36 0,0 0-39 0,0 0 37 16,0 0-49-16,0 0 52 0,0 0-36 0,0 0 32 16,0 0-36-16,0 0 30 0,0 0-48 0,0 0-1 15,0 0-62-15,0 0-50 0,0 0-69 0,0 0-60 16,0 0-54-16,0 0-80 0,0 0-106 0,0 0-624 16,0 0-758-16</inkml:trace>
  <inkml:trace contextRef="#ctx0" brushRef="#br1" timeOffset="176355.85">19628 17040 385 0,'0'0'389'0,"0"0"-72"15,-10-2 22-15,10 2-17 0,0 0-25 0,-9-5 2 16,9 5-45-16,0 0 8 0,-6-6-41 0,6 6-1 0,0 0-29 16,-7-6-5-16,7 6-37 0,0 0 0 15,-3-5-40-15,3 5 2 0,0 0-33 0,3-9 10 16,-3 9-37-16,4-3 7 0,-4 3-30 0,9-5 19 16,-9 5-37-16,12-5 22 0,-12 5-26 0,16-6 22 0,-7 5-32 15,3-3 19-15,-2 0-37 0,0 2-35 0,3 0-70 16,-3 1-45-16,2 0-68 0,0 0-26 15,-12 1-41-15,16 0-85 0,-16 0-18 0,15 2-425 0,-15-2-373 16</inkml:trace>
  <inkml:trace contextRef="#ctx0" brushRef="#br1" timeOffset="176511.9806">19608 17151 286 0,'-8'5'327'0,"4"0"-30"15,4-5 11-15,-9 7-12 0,9-7-26 0,0 0-30 16,0 0-38-16,0 0-51 0,0 0-26 0,0 0-34 15,0 0-6-15,18-4-32 0,-9 1-3 0,4-2-25 16,0 0 1-16,3-1-50 0,0-1-91 0,3 1-39 16,0-2-76-16,3 0-91 0,1-2-304 0,-3 0-137 15</inkml:trace>
  <inkml:trace contextRef="#ctx0" brushRef="#br1" timeOffset="176764.3068">20234 16844 253 0,'6'-7'579'16,"-2"2"-125"-16,-4 5-74 0,8-8-29 0,-8 8 8 16,2-6-16-16,-2 6-9 0,0 0-18 0,3-7-27 0,-3 7-19 15,0 0-10-15,0 0-43 0,0 0 0 0,-9 6-49 16,9-6 11-16,-8 11-48 0,3-4 21 0,0 2-44 16,0 1-21-16,1 2-10 0,-2-1-19 0,1 3-6 15,-2 1-19-15,2-1-1 0,0 2-5 0,1 1-4 16,-1 0-1-16,3 0-11 0,-1 0-4 0,-1-2-7 15,3 0-12-15,-3-1-44 0,4 0-58 0,0-2-28 16,-1 0-85-16,1-2-46 0,0 0-63 0,1-3-21 0,-1 0-48 16,0-7-65-16,6 9-64 0,-6-9-365 0,0 0-464 15</inkml:trace>
  <inkml:trace contextRef="#ctx0" brushRef="#br1" timeOffset="177044.0851">20251 16859 553 0,'0'-10'443'0,"1"1"-49"0,0 2-88 0,-1-1 27 16,0 8-17-16,0-10-24 0,0 10-28 0,1-10-38 16,-1 10-41-16,3-9-21 0,-3 9-10 0,5-5-7 15,-5 5-16-15,0 0-3 0,13 0-14 0,-13 0-7 16,11 7-3-16,-2-2-14 0,-1 0-6 0,0 2-5 0,1 1-7 16,2 2-10-16,-1 1-6 0,-2-1-8 15,3 2-2-15,1 3-9 0,-2-1-6 0,-1 3-4 0,1-2-27 16,-1 2 27-16,0-3-33 0,-2 1 28 0,-1 0-29 15,-1 1 24-15,0-1-27 0,2-1 27 0,-5 1-27 16,3-2 26-16,-2-1-26 0,-2-2 25 0,2 1-28 16,-1 1 26-16,0-3-30 0,-1-1 21 0,0 1-63 15,-1-4-16-15,0-5-80 0,0 12-77 0,0-12-91 16,0 9-121-16,0-9-75 0,0 0-494 0,-9 4-617 16</inkml:trace>
  <inkml:trace contextRef="#ctx0" brushRef="#br1" timeOffset="177237.678">20253 17038 505 0,'0'0'470'0,"-6"-7"-71"0,6 7-48 15,-4-8-54-15,4 8 1 0,-3-7-57 0,3 7 8 16,2-10-44-16,-2 10-8 0,2-7-57 0,-2 7-12 16,7-8-39-16,-7 8-3 0,11-4-31 0,-11 4 8 15,17-5-30-15,-17 5 5 0,20-4-22 0,-8 3 11 16,-1-1-48-16,3 2-37 0,-1 0-71 0,2 0-40 15,-1 0-43-15,3 0-90 0,-3 0-16 0,3 0-61 0,1 0-352 16,-2-2-236-16</inkml:trace>
  <inkml:trace contextRef="#ctx0" brushRef="#br1" timeOffset="177491.5884">20736 16891 220 0,'0'-7'439'15,"0"7"-50"-15,1-6-57 0,-1 6-21 0,0 0-9 16,2-9-9-16,-2 9-17 0,0 0-19 0,0-6-33 0,0 6-41 16,0 0-36-16,0 0-45 0,2-7 18 0,-2 7 0 15,0 0-5-15,0 0-10 0,14 4-16 0,-14-4-7 16,11 6-30-16,-4-3 9 0,3 2-27 0,-2 2 8 16,1-2-22-16,5 2 10 0,-2 0-20 0,-1 0 13 15,3 1-21-15,-2 0 13 0,2 0-18 0,-1 0 7 16,-1-1-67-16,0 1-51 0,-1-1-74 0,2-1-31 15,-3 0-36-15,-1-1-102 0,0-1-27 0,-1-1-91 16,-8-3-269-16,13 3-252 0</inkml:trace>
  <inkml:trace contextRef="#ctx0" brushRef="#br1" timeOffset="177697.4388">20957 16830 222 0,'-2'-6'518'0,"2"6"-138"16,-7-8-50-16,7 8-49 0,-5-5-14 0,5 5 6 15,-8-5-9-15,8 5-2 0,0 0-24 0,-15 2-25 16,15-2-24-16,-10 9-22 0,3-3-24 0,1 1-40 16,0 3-9-16,-1 1-28 0,2 1-3 0,-1 1-22 15,0 1 3-15,0 2-19 0,3 0 6 0,-1-1-20 16,0 2 6-16,3-1-21 0,-1-1-36 0,1-1-86 16,1 0-28-16,1-3-62 0,1 1-71 0,0-3-38 0,3 2-69 15,-1-5-89-15,4 0-219 0,1-1-208 16</inkml:trace>
  <inkml:trace contextRef="#ctx0" brushRef="#br1" timeOffset="177975.388">21215 16813 301 0,'2'-7'580'0,"-2"7"-128"0,1-10-78 0,-1 10-17 15,-1-7-19-15,1 7-18 0,0 0-12 0,0-10-19 16,0 10-21-16,0 0-19 0,0 0-4 0,0 0-19 15,0 0-11-15,0 0-48 0,0 0 4 0,0 0-38 16,2 7 14-16,1-2-52 0,-1 0 16 0,2 3-44 16,-1 0 17-16,2 0-50 0,-1 2 24 0,-1 0-41 0,3 1 29 15,-4 0-43-15,3 1 0 0,-1 0 0 0,2 2-5 16,-2-2-1-16,0 0-3 0,1 0-12 0,-2-2-41 16,-1 2-24-16,2-2-69 0,-2-1-36 0,0 1-78 15,2-2-23-15,-2-1-46 0,-2-2-65 0,0-5-47 16,3 11-95-16,-3-11-360 0,0 0-466 0</inkml:trace>
  <inkml:trace contextRef="#ctx0" brushRef="#br1" timeOffset="178343.9999">21256 16847 120 0,'-2'-12'464'0,"2"0"-79"0,0 1-44 0,0 0-34 16,2 0-27-16,1 0-31 0,-1-1 21 0,3 1-45 15,0 0-1-15,1 0-41 0,0 0-5 0,1 4-49 16,1-2 1-16,1 3-31 0,-1 1 1 15,0 1-28-15,3 2 2 0,-11 2-22 0,18 0 5 0,-8 0-18 16,-2 5 5-16,0-1-24 0,-1 2 17 0,2 0-6 16,-4 2-8-16,2 2-4 0,-3 0 1 0,0-1-4 15,-1 3-4-15,0-3-16 0,-1 3 12 0,0-2-10 16,-1 0 10-16,0 1-14 0,2-1 12 0,-2-2-13 16,0 2 14-16,1-3-16 0,0 0 19 0,-1-1-12 0,3 2 9 15,-1-3-11-15,2 3 14 0,-1-1-13 16,1-1 14-16,1 0-18 0,1 1 14 0,-1-2-22 0,4 3 25 15,-1-1-14-15,0 0 10 0,1 0-10 0,1 2 11 16,-4-3-15-16,2 3 15 0,-2-1-18 16,-2-1 19-16,0 1-19 0,-3 0 24 0,1 0-12 0,-3-1 12 15,-1 0-14-15,-2-1 15 0,-1 1-12 0,-1 0-2 16,-1 0 0-16,-2-1 15 0,-1 0-16 0,0-1 14 16,0 0-14-16,-2-3 11 0,0 2-18 0,0 0 15 15,2-4-16-15,9 0-32 0,-18 0-96 0,18 0-44 16,-16-3-83-16,9 1-143 0,2-3-66 0,-1 0-401 15,3-1-431-15</inkml:trace>
  <inkml:trace contextRef="#ctx0" brushRef="#br1" timeOffset="178594.2382">21649 16787 145 0,'0'0'606'0,"5"-8"-155"0,-5 8-67 0,4-9-44 16,-4 9 16-16,4-5-51 0,-4 5 10 0,6-7-19 15,-6 7-27-15,5-5-20 0,-5 5-24 0,8-3-22 16,-8 3-22-16,15-2-37 0,-15 2-20 0,20 2-17 16,-6-1-23-16,-1 1-12 0,6 1-13 0,-5 1-10 15,4 1 5-15,3-1-31 0,-2 1 15 0,1 2-23 16,3-1 11-16,-5 1-19 0,3 2-4 0,-2-1 3 16,-4-1-6-16,2 0-19 0,-3 3-26 0,-3-1-41 0,2-2-42 15,-3 1-41-15,-3 1-67 0,2-3-16 16,-4 1-33-16,-1 0-80 0,-2-1-46 0,-2-6-84 0,5 7-340 15,-5-7-374-15</inkml:trace>
  <inkml:trace contextRef="#ctx0" brushRef="#br1" timeOffset="178821.7607">22056 16682 238 0,'-4'-7'450'0,"2"2"-66"0,2 5-48 0,-5-9-20 16,5 9 0-16,-8-5-23 0,8 5 9 0,-12-1-26 15,12 1-4-15,-15 3-36 0,7 0-13 0,-2 2-26 16,3 1-19-16,-4 1-22 0,2 2-24 0,-1 2-28 0,1-1-18 16,0 3-13-16,-1 1-19 0,1 0-4 15,3 1-18-15,-1-1 0 0,1 1-6 0,1 2-32 16,1-3 23-16,0 1-36 0,4-1-23 0,-1-2-77 0,1 0-43 16,1 0-84-16,-1-2-27 0,3 1-51 0,1-3-69 15,1 0-90-15,2-3-372 0,0 0-401 0</inkml:trace>
  <inkml:trace contextRef="#ctx0" brushRef="#br1" timeOffset="179141.6048">22318 16699 57 0,'3'-6'547'0,"-3"6"-139"0,2-9-40 0,-2 9-33 15,0-9-37-15,0 9 9 0,0 0-67 0,-5-5 43 16,5 5-14-16,0 0 1 0,0 0-31 0,-13 0 15 16,13 0-20-16,-12 7-18 0,5-2-24 15,3 1-11-15,-2 1 12 0,1 2-51 0,-1-2 24 0,2 3-43 16,0 0 19-16,1-1-21 0,1 1 10 0,-1 1-31 16,3 0 7-16,3-1-29 0,-1 2-16 0,0-2-7 15,1-1-8-15,3 1-12 0,1 0-1 0,-1-3-10 16,2 2-4-16,4-2-4 0,-2 1-9 0,0-3-13 15,4 0-51-15,2 0-53 0,-4-1-37 0,2-3-62 16,0 1-112-16,-1-2-77 0,1 0-69 0,0-2-142 16,-1 1-647-16,1-3-864 0</inkml:trace>
  <inkml:trace contextRef="#ctx0" brushRef="#br1" timeOffset="187559.4628">21237 17594 115 0,'-1'-10'541'0,"1"10"-160"0,0-9-43 15,0 9-25-15,-3-7-21 0,3 7-8 0,-1-10-26 0,1 10-8 16,0-7-14-16,0 7-14 0,-1-7-18 0,1 7-28 16,0 0-27-16,-3-8-21 0,3 8-18 0,0 0-2 15,0 0 6-15,0 0 10 0,0 0-9 0,0 0 6 16,0 0-10-16,-2 5 25 0,2-5-27 0,-2 15 28 16,1-6-36-16,-2 0-1 0,2 4 1 0,-1 1-2 15,-1 2 1-15,-1 3-12 0,2 2-8 0,-5 2-10 16,4 1-20-16,-3 1 33 0,1 0-57 0,1 1 35 15,-1-3-47-15,1 1 27 0,-1 0-43 0,2-2 38 16,1-3-38-16,0-2 30 0,-1 2-41 0,2-4 32 16,0-1-74-16,-1-3-30 0,2 0-36 0,0-3-56 15,0-1-18-15,0-7-83 0,2 12-80 0,-2-12-28 16,2 5-55-16,-2-5-74 0,0 0-51 0,9-8-368 16,-3 2-506-16</inkml:trace>
  <inkml:trace contextRef="#ctx0" brushRef="#br1" timeOffset="187857.6375">21224 17653 555 0,'0'-8'534'0,"0"-1"-101"0,0 3-57 0,0 6-31 0,0-11-37 15,0 11-16-15,0-10-25 0,0 10-28 0,2-5 0 16,-2 5-7-16,0 0-6 0,2-7-11 16,-2 7-20-16,0 0-25 0,14 4-26 0,-14-4-7 0,12 7-16 15,-6-2-13-15,4 1-10 0,-1 3-7 0,3-1 5 16,-1 1-5-16,2 3 6 0,4 0-12 0,-3 0-11 15,2 1-11-15,-3 1 5 0,5 1 28 0,-4-1-49 16,3 0 38-16,-2 1-43 0,0-1 36 0,-1 1-50 16,2-1 33-16,-4 0-52 0,1-1 36 0,-1 2-39 15,-2-5 32-15,0 2-44 0,-2 0 50 0,0-3-55 16,-1 1 39-16,-1-1-49 0,1-1 38 0,-3 1-52 16,1-2 26-16,-1 1-65 0,0-2 8 0,-2 1-60 15,-2-7-7-15,6 11-8 0,-6-11-64 0,4 8-36 16,-4-8-41-16,0 8-56 0,0-8-20 0,0 6-32 0,0-6-78 15,0 0-69-15,-6 5-427 0,6-5-553 16</inkml:trace>
  <inkml:trace contextRef="#ctx0" brushRef="#br1" timeOffset="188105.5494">21337 17933 293 0,'0'0'555'16,"-7"-5"-120"-16,7 5-69 0,-7-9-59 0,7 9 16 16,-4-10-59-16,4 10 11 0,-1-10-27 0,2 2-1 15,-1 8-47-15,1-12-14 0,3 6-51 0,2-2-2 16,-1 1-40-16,2 1 5 0,1-2-41 0,0 1 11 16,3 0-35-16,0 0 12 0,1-1-27 0,-1 3 14 15,3-2-30-15,0 1-12 0,-1 0-48 0,2-1-27 16,0 3-80-16,0-1-12 0,-1 0-49 0,1 1-83 15,-1 0-43-15,0-1-85 0,-1 0-383 0,1 2-353 16</inkml:trace>
  <inkml:trace contextRef="#ctx0" brushRef="#br1" timeOffset="188406.9703">21872 17757 525 0,'0'0'588'0,"0"0"-93"0,6 4-91 0,-6-4 22 0,0 0-28 15,0 0 35-15,0 0-42 0,0 0-8 0,0 0-42 16,-1 5-39-16,1-5-18 0,0 0-27 16,0 0-26-16,0 0-26 0,0 0-21 0,0 0-22 15,0 0-21-15,0 0-12 0,0 0-18 0,0 0 2 0,-4 5 8 16,4-5 0-16,4 7-12 0,-4-7-9 0,8 8-6 16,-8-8-1-16,8 11-7 0,-3-5-3 0,1 3-10 15,-1-2-10-15,3 5-3 0,-4-2-11 0,2 1-8 16,0-1-7-16,1 2-6 0,-1 1-7 0,-2-1-4 15,3 1-1-15,-1-2-6 0,-2 0-18 0,1 0 12 16,-1-1-105-16,-2 0-18 0,1-1-115 0,-1-1-53 16,2 1-54-16,-4-2-110 0,2-1-132 0,-2-6-93 15,-2 10-220-15,2-10-378 0,0 0-881 0</inkml:trace>
  <inkml:trace contextRef="#ctx0" brushRef="#br1" timeOffset="188841.1656">22105 17619 207 0,'-7'-3'695'0,"7"3"-149"0,-9-7-94 15,9 7-45-15,-12-5-36 0,12 5 0 0,-9-5-6 16,9 5-33-16,-6-4-39 0,6 4-34 0,0 0-58 15,0 0-4-15,-3-4 24 0,3 4-62 0,0 0 24 16,14 0-49-16,-14 0 13 0,18 3-44 0,-7-2 8 0,3 3-47 16,2-2 15-16,0 1-43 0,1 2-10 0,1 2 2 15,2-2-6-15,1 3-7 0,0-1-5 16,-1 2-21-16,0-2-34 0,0 3-36 0,-2-2-17 0,3 1-62 16,-2-1-22-16,-4-1-80 0,-1 0-37 0,0-2-57 15,0 1-47-15,-3 0-38 0,-1-4-65 16,1 1-75-16,-11-3-243 0,13 1-360 0</inkml:trace>
  <inkml:trace contextRef="#ctx0" brushRef="#br1" timeOffset="189057.5864">22436 17519 692 0,'-5'-7'589'0,"1"-2"-127"16,0 3-9-16,1 1-57 0,-2-1 0 0,0 1-45 15,5 5-1-15,-8-7-34 0,8 7-38 0,-7-5-45 16,7 5-36-16,0 0-18 0,-13 3-19 0,13-3 13 15,-9 9-61-15,4-2 19 0,0 3-54 0,0 0 7 16,-2 2-40-16,2 4-12 0,0 0-9 0,1 5-3 16,-2 0-18-16,3 1 4 0,-2-2-30 0,1 2-38 15,3-1-57-15,0-2-24 0,0 1-92 0,2-2-83 16,0 0-42-16,-1-3-38 0,4-1-91 0,-1-2-87 16,3-2-373-16,-1-3-533 0</inkml:trace>
  <inkml:trace contextRef="#ctx0" brushRef="#br1" timeOffset="189327.1091">22754 17435 631 0,'2'-8'674'0,"1"1"-168"0,-3 7-53 0,0-9-83 0,0 9 2 15,0 0-33-15,-3-7 21 0,3 7-24 0,0 0-32 16,0 0-38-16,-10 4-25 0,10-4-26 0,-4 12-20 15,3-5-17-15,0 3-18 0,0-1 4 0,-1 2-49 16,2 1 1-16,0 0-47 0,0 4-9 0,2-1-12 16,-1 0-14-16,0 2-3 0,2 0-6 0,-1 0-12 15,0-1-22-15,0 2-50 0,2-1-52 0,-2-3-36 16,1 1-61-16,-2-3-28 0,4-1-67 0,-3-1-10 16,0 0-35-16,2-3 22 0,-1-2-27 0,-3-5-27 15,7 7-22-15,-7-7-7 0,0 0 3 0,12-4-313 16,-8-1-226-16</inkml:trace>
  <inkml:trace contextRef="#ctx0" brushRef="#br1" timeOffset="189591.3953">22808 17515 207 0,'-2'-17'456'0,"2"2"-96"0,-1 1 2 0,0 1-7 0,-2 1-23 15,3 0 17-15,-1 0-58 0,1 3 11 0,-1-1-31 16,1 3-2-16,-2-2-68 0,2 9-2 0,0-12-46 16,0 12 26-16,0-8-45 0,0 8 23 0,5-5-17 15,-5 5-25-15,12 1-4 0,-12-1-14 0,13 6-15 16,-6-1-8-16,1 0-12 0,5 4 0 0,-3-1-10 15,0 2 30-15,3 1-47 0,-1 1 28 0,2 2-41 16,-3-1 25-16,4 2-41 0,-3-1 32 0,1 1-43 16,-2 0 39-16,1-1-46 0,-1 0 8 0,-1-1-7 15,1-1 4-15,-1 0 5 0,-1 0-2 0,-1-3-2 16,-1 3-14-16,3-4-24 0,-3 3-35 0,-1-5-76 16,-1 3-24-16,2-2-68 0,-4 1-24 0,1-1-61 15,-1-1-95-15,-3-6-74 0,1 11-109 0,-1-11-265 16,-2 7-432-16</inkml:trace>
  <inkml:trace contextRef="#ctx0" brushRef="#br1" timeOffset="189744.9854">22883 17708 622 0,'-13'-2'576'16,"4"-1"-147"-16,0 1-19 0,9 2-47 16,-12-5-31-16,12 5-40 0,-8-7-8 0,8 7-47 15,-3-9-6-15,3 9-66 0,4-10-5 0,1 5-31 0,3-2-22 16,-1 2-32-16,4 0-16 0,0-1-37 0,3 0-61 15,-1 0-68-15,2 1-79 0,1-1-69 0,0 3-119 16,0-1-82-16,0 0-506 0,-3 0-551 0</inkml:trace>
  <inkml:trace contextRef="#ctx0" brushRef="#br1" timeOffset="190291.0217">23282 17690 524 0,'-9'-5'413'0,"9"5"-19"0,-9-6-50 0,9 6-40 0,-4-7 26 16,4 7-62-16,-3-10 13 0,3 10-34 0,4-9-7 16,-4 9-40-16,4-8 5 0,-4 8-27 0,11-9-6 15,-3 6-16-15,0 0-13 0,-8 3-21 0,15-2-17 16,-15 2-13-16,17-2-20 0,-17 2-5 0,18 5-9 15,-12-2-34-15,2 4 22 0,-1-1-3 0,-3 2-35 16,-1 2 17-16,-1 2-19 0,-2-2 21 0,-2 5-31 16,-1-1 28-16,-1 2-30 0,-3-1 30 0,0 0-22 15,0-1 28-15,0 1-21 0,-3-3 20 0,1 0-17 16,1 0 17-16,2-2-7 0,-3-1 19 0,5-2 10 16,-1 1 4-16,1-3 38 0,-1-1-36 0,5-4 27 0,-4 7-46 15,4-7 20-15,0 0-37 0,0 0 23 16,0 0-35-16,11 1 28 0,-11-1-39 0,14-5 31 15,-4 1-34-15,0-1-1 0,4-1-12 0,-1 1-23 16,1-2-8-16,1 1-17 0,1-2-30 0,0 0-64 16,1 3-30-16,-2-2-80 0,2 0-29 0,-2 0-55 15,-1 1-74-15,0 0-32 0,-1-1-81 0,0-1-369 16,-3 0-476-16</inkml:trace>
  <inkml:trace contextRef="#ctx0" brushRef="#br1" timeOffset="190541.3755">23543 17408 74 0,'-7'-10'721'0,"1"3"-131"15,-1 0-135-15,1 0 5 0,-2 2-47 0,4-2 21 16,-2 2-27-16,2 0-7 0,-1 0-53 0,5 5-66 16,-7-7-50-16,7 7-40 0,-2-5-30 0,2 5-4 15,0 0-22-15,0 0-13 0,10-4-27 0,-10 4-10 16,16 2-18-16,-4 0-10 0,0 0-16 0,4 3-4 15,0-2-12-15,2 1-10 0,-2 2-36 0,5 1 1 16,0 0-66-16,-1 0-19 0,1 0-64 0,0 1-65 16,-3 0-57-16,-2-2-76 0,0 1-1 0,-1-2-81 0,-2 2-1 15,-2-2-60-15,-2-2 8 0,0-1-268 16,-9-2-288-16</inkml:trace>
  <inkml:trace contextRef="#ctx0" brushRef="#br1" timeOffset="190723.8804">23781 17345 459 0,'-5'-9'522'0,"0"3"-69"0,0-1-50 0,5 7 39 16,-8-7-39-16,8 7 4 0,-7-8-64 0,7 8-9 0,-7-6-40 16,7 6-25-16,0 0-32 0,0 0-32 0,-11 0-29 15,11 0-25-15,-6 10-25 0,4-3-22 0,-2 2-18 16,2-1-25-16,-1 4 26 0,3 0-43 0,-2 1 17 16,0 4-42-16,1-1 3 0,0-2-47 0,-1 6-16 15,1-4-77-15,1 0-70 0,0 0-76 0,-1-2-95 16,2 1-52-16,-1-2-89 0,0-2-92 15,4 1-411-15,-3-3-603 0</inkml:trace>
  <inkml:trace contextRef="#ctx0" brushRef="#br1" timeOffset="190928.0462">24052 17432 322 0,'0'0'719'0,"0"0"-134"0,-4-7-143 15,4 7-39-15,0 0-47 0,-5-5 16 16,5 5-53-16,0 0 1 0,-2-7-56 0,2 7-49 16,0 0-52-16,0-7-33 0,0 7-39 0,5-4-30 0,-5 4-60 15,10-7-88-15,0 3-57 0,-2 0-91 0,2 1-59 16,3-2-68-16,-3 3-121 0,5-3-62 16,-3-2-280-16,1 2-362 0</inkml:trace>
  <inkml:trace contextRef="#ctx0" brushRef="#br1" timeOffset="191075.3932">24345 17309 480 0,'0'0'479'16,"0"0"-95"-16,0 0-59 0,0 0-36 0,0 0 45 15,0 0-72-15,0 0-6 0,0 0-72 0,0 0-13 16,0 0-64-16,0 0-20 0,0 0-88 0,9-7-29 16,-9 7-74-16,11-3-123 0,-4 0-72 0,0-1-126 15,1-1-297-15,2 2-227 0</inkml:trace>
  <inkml:trace contextRef="#ctx0" brushRef="#br1" timeOffset="191214.0279">24625 17235 654 0,'0'0'480'0,"0"0"-108"0,0 0-14 0,0 0-17 16,0 0 5-16,0 0-52 0,0 0-34 16,0 0-72-16,6-4-14 0,-6 4-55 0,0 0-42 15,0 0-103-15,6-7-42 0,-6 7-71 0,4-4-111 16,-4 4-79-16,9-3-137 0,-9 3-291 0,10-5-270 0</inkml:trace>
  <inkml:trace contextRef="#ctx0" brushRef="#br1" timeOffset="191524.8513">25049 17152 387 0,'0'0'610'0,"-3"-6"-86"16,3 6-100-16,-4-6 16 0,4 6-38 0,-3-5 23 15,3 5-20-15,-4-7-27 0,4 7-35 0,-4-5-23 16,4 5-31-16,0 0-34 0,-5-7-45 0,5 7-28 0,0 0-23 16,0 0-19-16,0 0-4 0,10-4-15 0,-10 4-18 15,13 3-16-15,-2-2-17 0,1 1-18 16,2 3-6-16,1-3-8 0,4 2-10 0,-2 1-4 15,2-1-6-15,0 2-37 0,3 1-54 0,-4-3-52 0,1 3-42 16,3 0-31-16,-2-2-47 0,-4 2-61 0,0 0-76 16,-2-1-17-16,0 0-37 0,-1-1-114 15,-4 0-19-15,1-3-415 0,-1 1-578 0</inkml:trace>
  <inkml:trace contextRef="#ctx0" brushRef="#br1" timeOffset="191711.4541">25353 17111 447 0,'-5'-7'610'0,"0"-1"-140"0,1 3-20 0,0 1-49 16,4 4-4-16,-9-8-36 0,9 8 10 0,-9-5-33 16,9 5-37-16,-9-1-45 0,9 1-42 0,-11 4-32 15,4-2-37-15,2 4-28 0,-4 0-27 0,3 3-15 16,-2 2-20-16,-1 1-4 0,0 2-13 0,0 1-10 16,0 4-9-16,6-2-37 0,-5 2-55 0,-1 1-81 0,3 1-104 15,0 1-56-15,3-2-71 0,1-2-171 16,1-1-81-16,2-3-309 0,2 0-528 0</inkml:trace>
  <inkml:trace contextRef="#ctx0" brushRef="#br1" timeOffset="192225.1497">25638 17069 572 0,'0'-9'777'0,"0"1"-168"0,-4 1-123 15,4 7-112-15,-2-9-28 0,2 9-29 0,-3-5-10 0,3 5-7 16,0 0-27-16,0 0-45 0,-13 0 0 0,13 0-74 16,-4 9 12-16,2-1-58 0,-1 0 18 0,2 1-59 15,1 3-10-15,-2 0-12 0,2 0-4 0,0 2-28 16,2 0 10-16,-2-1 0 0,1 1-8 0,0-1 4 16,2 1-9-16,-2-3 2 0,1 0-6 0,-1-1 1 15,0-1 5-15,-1-2-3 0,3 1 14 0,-3-8 5 16,2 10-3-16,-2-10-6 0,0 0-7 0,0 0 7 15,0 0-13-15,0 0 6 0,4-5-1 0,-5-2-5 16,2-3-1-16,-1-2-1 0,0-1 1 0,0-3-4 16,1-1 28-16,-1-3-27 0,2 0 25 0,-2-3-27 15,0-2 26-15,2 1-25 0,-2 0 23 0,3 3-30 16,-2 1 33-16,1 2-2 0,1 0-8 0,0 3 30 16,-2 3-2-16,0 0-4 0,2 2-6 0,-2 1 3 0,2 1 18 15,-1 2 20-15,2 3 8 0,-4 3 3 0,10-4-11 16,-10 4 13-16,9 2-14 0,-2 2 11 0,-1 1-11 15,3 1-6-15,0 2-1 0,1 2 11 0,1 0-9 16,1 0-5-16,2 2-6 0,0 0-8 0,2 2-8 16,0 0-10-16,1 1-5 0,3-1-5 0,-1 3-5 15,1-2-3-15,1 2-3 0,-4-2-5 0,0-2-5 16,0 0-20-16,0 1-36 0,0-1-33 0,-3 1-42 16,0-2-30-16,-1 1-24 0,-2-1-30 0,-2-4-14 15,-1 3-1-15,-1 0-17 0,2-3-25 0,-5 2-56 16,-1-2-35-16,-1 0-60 0,-2-8-76 0,-2 13-76 0,-2-6-568 15,-3-2-756-15</inkml:trace>
  <inkml:trace contextRef="#ctx0" brushRef="#br1" timeOffset="192396.1904">25726 17249 49 0,'-9'-8'691'16,"4"3"-158"-16,0-4-139 0,2 1-39 0,2 0-66 15,1-1-9-15,1 0-31 0,2-3 10 0,1 2-31 0,2-2-10 16,-1 0-59-16,5 0-14 0,-1 1-43 15,3-1-4-15,1 3-41 0,1-3-11 0,2 2-62 16,0 1-29-16,0 2-77 0,-2-1-15 0,3 1-43 0,-3 1-48 16,4 1-30-16,-3 2-92 0,2-2 0 0,-2 1-61 15,2 0-237-15,-1 2-158 0</inkml:trace>
  <inkml:trace contextRef="#ctx0" brushRef="#br1" timeOffset="192658.4518">26131 17001 348 0,'0'0'533'0,"12"-2"-63"0,-12 2-71 16,10-3 15-16,-10 3-32 0,0 0 15 0,10-2 4 15,-10 2-19-15,0 0-36 0,5-6-12 0,-5 6-99 0,0 0 10 16,0 0-66-16,0 0 15 0,11-1-9 0,-11 1 34 16,0 0-12-16,6 7 11 0,-6-7-22 15,5 7-11-15,-5-7-18 0,4 11-6 0,-2-4-11 0,2-2-7 16,-1 4-18-16,-1-1-20 0,2 1-4 0,2 1-19 16,-2-1-7-16,-1 1-24 0,2 2 2 0,-1-2-18 15,0 2-1-15,0 0-11 0,2 1 1 0,-1 0-15 16,-1-1 6-16,0 1-12 0,0-3-18 0,-1 2-44 0,3-2-44 15,-3 0-46-15,2-1-52 0,-1 1-53 16,-1-2-35-16,1 1-17 0,-1-2-37 0,1-1-60 16,0 0-1-16,2-2-39 0,-6-4-22 0,8 6-47 15,-8-6-51-15,0 0-471 0,18-3-647 0</inkml:trace>
  <inkml:trace contextRef="#ctx0" brushRef="#br1" timeOffset="192926.8731">26437 17056 341 0,'1'-8'506'15,"-1"-1"-72"-15,0 9-44 0,-1-10-16 0,1 10-25 16,-2-10-4-16,2 10-21 0,-4-8-24 0,4 8-22 16,-5-7-24-16,5 7-29 0,0 0-27 0,-10-2-34 0,10 2-14 15,-10 2-14-15,10-2-13 0,-10 7-10 16,2-2-14-16,2 0-14 0,-1 1-11 0,1 1-8 0,-2 0-9 16,2 0-5-16,1 1-3 0,-1-2 5 0,3 1-3 15,-1 1 6-15,0-3 8 0,0 0-3 0,3 2 3 16,-2-1 2-16,2 0 10 0,1-6 2 0,1 12 8 15,2-6-1-15,0 0-2 0,1 1-12 0,2-2-9 16,0 0-13-16,1 0-11 0,2 1-10 0,1-1-5 16,-1 1-2-16,2-2-9 0,1 1-22 0,0 0-40 15,2-2-57-15,-1 0-60 0,2 2-59 0,0-1-81 0,1-2-119 16,-2 3-51-16,3-2-122 0,-3 0-201 0,0-2-286 16,-1-1-702-16</inkml:trace>
  <inkml:trace contextRef="#ctx0" brushRef="#br1" timeOffset="193411.2088">26890 16950 152 0,'0'0'742'0,"-14"1"-199"15,14-1-68-15,0 0-64 0,-14 0-5 0,14 0 5 0,0 0-4 16,-14-1-21-16,14 1-7 0,0 0-99 0,0 0-10 15,-9-2-74-15,9 2-12 0,0 0-65 0,0 0-2 16,3-4-44-16,-3 4 11 0,12-7-46 0,-4 3-9 16,2 2-85-16,2-2-40 0,3 1-78 0,0-1-84 15,2 2-65-15,1-1-61 0,-1 0-104 0,-1 2-54 16,2-2-512-16,-4 2-672 0</inkml:trace>
  <inkml:trace contextRef="#ctx0" brushRef="#br1" timeOffset="193540.8627">26978 17089 424 0,'-10'9'591'0,"1"-1"-115"0,5-2-123 16,-1-1-11-16,5-5-60 0,-6 7-12 0,6-7-74 16,0 0-10-16,0 0-58 0,0 0-4 0,11-6-48 15,-2 1-19-15,3 0-100 0,3-2-73 0,4-3-112 16,-1 1-167-16,6-4-463 0,1 0-406 0</inkml:trace>
  <inkml:trace contextRef="#ctx0" brushRef="#br1" timeOffset="193956.8258">27628 16406 693 0,'-6'-9'562'0,"0"0"-82"0,-3 4-74 0,0-2 6 16,0 3-11-16,-1 0-3 0,-3 2-17 0,0 1-23 15,-2 1-3-15,-2 3-62 0,1 1 12 0,-1 1-35 16,-1 5 0-16,-1 0-31 0,4 2 0 0,0 3-26 15,3 2-6-15,0 3-27 0,2 0-17 0,4 3-24 16,2 2-15-16,0 1-21 0,4 0-19 0,4 8-9 16,1-4-14-16,3 0-11 0,4 5-12 0,5-1-7 0,1-4-6 15,1 1-5-15,6-2-11 0,-1-3-38 0,3 0-56 16,1-4-59-16,0-1-66 0,1-2-65 0,-1-5-10 16,0-1-39-16,0-3-70 0,2 0-27 0,-2-3-51 15,0-2-26-15,-1 0-53 0,-1-4-88 16,-2-1-377-16,-1-1-624 0</inkml:trace>
  <inkml:trace contextRef="#ctx0" brushRef="#br1" timeOffset="194423.1993">28132 16644 28 0,'-4'-12'631'0,"-3"3"-189"15,0 1-66-15,1 1-68 0,-2-2-15 0,-3 4-52 16,-1-3 13-16,-2 3-32 0,0 0 22 0,-2 1-31 15,0 2-2-15,-3 1-39 0,2 0-1 0,-4 2-35 16,0 1 24-16,3 1-2 0,-5 2-9 0,0 2-22 16,4-2-14-16,-1 2-21 0,-1 2-8 0,7-1-18 15,0 1 1-15,3-1-11 0,0 1-8 0,1 0 20 16,5 2-33-16,-1-4 19 0,3 2-42 0,3-1 31 16,0-1-29-16,0 2 21 0,5-1-34 0,-1-1 31 15,4-1-37-15,1 0 10 0,0-1-8 0,2-2 21 16,1 0-33-16,-1-1 8 0,3 0-25 0,-2-2 17 15,1-2-13-15,2 0 11 0,-1-1-12 0,1-2 13 16,-2-2-8-16,1 2 2 0,-1-3 0 0,-2 1 8 16,1-4 5-16,-2 3 4 0,0-3-3 0,-2 2 13 15,-3 0 11-15,0-1 4 0,0 2 20 0,0-1 13 16,-1 3 48-16,-1-2-34 0,-1 1 53 0,2 1-23 16,-4 6 13-16,3-9-48 0,-3 9 18 0,4-9-37 15,-4 9 4-15,4-3 5 0,-4 3 23 0,0 0-25 0,0 0 16 16,10 3-28-16,-10-3 13 0,7 9-26 15,-3-4 16-15,1 0-29 0,2 3 20 0,0-2-25 16,2 4 20-16,0-1-35 0,1 1 8 0,1 0-56 0,0 0-16 16,-1-1-79-16,2 3-21 0,-2-4-75 0,2 2-76 15,-2 1-60-15,0-4-68 0,1 1-102 0,0 0-60 16,-2-2-453-16,2-1-683 0</inkml:trace>
  <inkml:trace contextRef="#ctx0" brushRef="#br1" timeOffset="194669.5418">28413 16684 721 0,'4'-6'828'0,"-4"6"-147"0,5-8-117 16,-5 8-46-16,4-8-29 0,-4 8 48 0,4-6-50 15,-4 6-22-15,0 0-43 0,2-7-58 0,-2 7-76 16,0 0-59-16,0 0-42 0,4-5-24 0,-4 5-18 16,0 0-23-16,0 0-17 0,3 6-20 0,-3-6-13 15,1 8-15-15,-1-8-12 0,4 12-8 0,-4-12-7 0,3 12-6 16,-1-7-7-16,-1 3-12 0,3-1-28 0,-2 0-22 15,0 2-42-15,2-3-17 0,0 3-46 16,-2-3-17-16,0 0-50 0,0 1 8 0,-2-7-42 0,5 10-14 16,-5-10-43-16,4 11-19 0,-4-11 2 0,5 6-6 15,-5-6-19-15,0 0-43 0,5 7-37 0,-5-7 18 16,0 0-60-16,0 0 15 0,0 0-294 0,-3-7-261 16</inkml:trace>
  <inkml:trace contextRef="#ctx0" brushRef="#br1" timeOffset="195433.1869">28659 16709 566 0,'6'-5'612'0,"-3"-2"-140"16,2 3-20-16,-5 4-55 0,6-8 2 0,-6 8-3 15,5-8-24-15,-5 8-45 0,5-7-54 0,-5 7-59 0,0 0-43 16,6-3-18-16,-6 3-24 0,0 0-21 16,0 0-23-16,7 5 17 0,-7-5-54 0,1 8 15 15,-1-8-40-15,0 10 18 0,-1-3-71 0,-1 0-37 16,0 0-73-16,1 1-79 0,-1 0-66 0,0-1-71 16,1-1-123-16,0 2-55 0,1-8-493 0,0 9-638 15</inkml:trace>
  <inkml:trace contextRef="#ctx0" brushRef="#br1" timeOffset="196374.1332">29045 16431 43 0,'0'0'494'16,"0"0"-150"-16,0 0 4 0,0 0-27 0,0 0-38 15,0 0-20-15,2-7-34 0,-2 7-6 0,0 0-48 16,0 0 6-16,0-8-49 0,0 8 11 0,0 0-42 15,1-9 14-15,-1 9-31 0,-1-5 24 0,1 5-16 16,-1-9 13-16,1 9-25 0,-3-6 6 0,3 6-31 0,-4-7 10 16,4 7-21-16,-8-5 11 0,8 5 0 15,-11-5-3-15,11 5-3 0,-14-2-6 0,14 2 6 0,-18 2 1 16,18-2 8-16,-21 3-4 0,10-1-4 0,2 2 3 16,-1 0-11-16,0 0 7 0,1 1-2 0,-1 2-4 15,2-1-5-15,-1 1-4 0,4 2-5 0,-2-1-9 16,1 2-1-16,4-1 0 0,-1 1-1 15,3-1-7-15,0 1 3 0,3 0-3 0,-1-1-6 0,4 1 2 16,1-1 1-16,1-1-3 0,-1-2-8 0,3 2 3 16,1-5-19-16,-1 3 8 0,3-3-7 0,-2 2-3 15,0-4-4-15,1 0 3 0,0 0 1 0,-12-1-6 16,22 0 11-16,-12-1 3 0,-10 1 1 0,16-2-1 16,-9-3 4-16,-1 3-24 0,-1-2 29 0,1-1-21 15,-2 1 28-15,0-2-24 0,-1 0 30 0,-2 0-29 16,-1-2 34-16,0 3-8 0,0-3 10 0,0 1 3 15,0 7 12-15,0-11-2 0,0 11 9 0,-2-12 4 16,2 12 4-16,-2-9 1 0,2 9 2 0,0-8-9 16,0 8-5-16,-1-8-9 0,1 8-2 0,0 0 8 15,0 0 6-15,1-7-4 0,-1 7 2 0,0 0 1 16,0 0-4-16,9 7-5 0,-9-7 2 0,9 5-4 16,-9-5 0-16,9 11-11 0,-2-5-1 0,0-1 1 0,0 2-13 15,-1 0-1-15,2 0-16 0,-2 1-1 16,3 1-24-16,1 1-37 0,-3-2-36 0,2 1-77 15,-3-1-73-15,3-1-34 0,-1 1-53 0,-2-1-110 16,-1 0-51-16,2-2-511 0,-1 0-632 0</inkml:trace>
  <inkml:trace contextRef="#ctx0" brushRef="#br1" timeOffset="196780.6379">29276 16462 201 0,'-3'-7'684'0,"2"0"-126"0,0-1-110 15,0-1-8-15,-1 4-65 0,2-2 12 0,0 7-43 16,0-13 0-16,0 13-52 0,0-12-53 0,0 12-55 16,4-7-40-16,-4 7-40 0,8-5 5 0,-8 5-15 15,11-2-20-15,-11 2-19 0,12 4-6 0,-3-1-10 16,-2 3-9-16,-2 1-6 0,2-1 0 0,-3 2-6 16,1 2-8-16,-3-1 2 0,-1 3-3 0,1-1-2 15,-4 0-6-15,1-1 6 0,-1 1-1 0,-1 0-3 0,-2-2-6 16,4 1 11-16,-2-2-1 0,1 1-2 15,-1-4-1-15,2 2 3 0,1-7-4 0,-3 10-1 16,3-10 3-16,0 9-7 0,0-9-21 0,5 4-29 16,-5-4-42-16,13 1-66 0,-13-1-28 0,17-2-65 0,-7-1-7 15,3-1-28-15,-2 1-25 0,3-1 22 16,-1-2-35-16,0 0 58 0,0 0 34 0,0 1 42 16,-1-3 34-16,0 4 30 0,-3-3 55 0,1 2 75 0,-1 0 59 15,-3 1 42-15,2-1 38 0,-2 2 25 0,-6 3-9 16,11-7 36-16,-11 7-26 0,7-3 11 15,-7 3-34-15,0 0 12 0,12-4-28 0,-12 4-7 0,0 0-35 16,0 0-5-16,10 4-27 0,-10-4 2 0,5 6-30 16,-5-6-3-16,4 7-83 0,-4-7-53 0,4 10-79 15,-4-10-90-15,6 11-67 0,-6-11-119 0,5 9-362 16,-2-4-368-16</inkml:trace>
  <inkml:trace contextRef="#ctx0" brushRef="#br1" timeOffset="196943.796">29746 16445 384 0,'0'0'525'15,"3"-9"-120"-15,-3 9-92 0,4-7-63 0,-4 7-46 0,2-7-39 16,-2 7-43-16,4-6-24 0,-4 6-42 0,6-5-50 16,-6 5-110-16,8-4-51 0,-8 4-116 15,10-3-358-15,-10 3-139 0</inkml:trace>
  <inkml:trace contextRef="#ctx0" brushRef="#br1" timeOffset="197090.4025">30014 16358 326 0,'0'0'602'0,"0"0"-124"0,11 1-103 0,-11-1 5 16,0 0-37-16,7-3-11 0,-7 3-49 0,0 0-25 16,0 0-63-16,8-3-25 0,-8 3-51 0,0 0-52 15,6-5-114-15,-6 5-49 0,6-4-78 0,-6 4-88 16,9-5-80-16,-9 5-111 0,12-6-354 0,-3 2-339 15</inkml:trace>
  <inkml:trace contextRef="#ctx0" brushRef="#br1" timeOffset="197276.0293">30322 16206 164 0,'7'-3'707'0,"-7"3"-175"16,10-7-61-16,-10 7-54 0,8-5-7 15,-8 5-3-15,7-4-30 0,-7 4-54 0,0 0-63 16,9-4-40-16,-9 4-35 0,0 0-36 0,0 0-30 15,14 3-21-15,-14-3-19 0,4 5-20 0,-4-5-7 0,5 10-14 16,-5-10-22-16,4 12-55 0,-4-12-88 16,0 14-51-16,0-6-92 0,-1 0-45 0,1 0-72 15,-1-2-80-15,2 1-94 0,0 0-302 0,-1-7-412 0</inkml:trace>
  <inkml:trace contextRef="#ctx0" brushRef="#br1" timeOffset="197807.45">30729 16008 41 0,'0'0'451'0,"1"-10"-84"0,-1 10-85 15,0-10-2-15,0 10-23 0,-4-9 0 0,4 9 3 16,-7-7-31-16,7 7 2 0,-12-7-38 0,12 7 13 15,-15-4-9-15,15 4-14 0,-16-2-9 0,16 2-5 16,-19 1-5-16,19-1 1 0,-20 2-13 0,10 1-20 0,0 1-11 16,0 1-4-16,1 0-23 0,2 2 0 0,0 0-20 15,0 0 7-15,0 0-33 0,2 2 17 16,1 0-27-16,2 2-5 0,-1-2-12 0,2 1-1 0,1 1 0 16,1-2-9-16,2 3 0 0,-1-4 0 0,2 2-28 15,1 0 19-15,0-1-6 0,4-2-23 16,-2 1-10-16,-1-2-11 0,3 2-12 0,0-1-9 15,-1-2-28-15,-1-3 20 0,1 2-24 0,-8-4 24 0,17 4-13 16,-17-4 20-16,14 0-8 0,-14 0 24 0,14-4-6 16,-8 2 24-16,1-2-7 0,-1-3 23 0,0-1 5 15,-1 2-1-15,1-2 8 0,-1-1 4 0,-1-2-1 16,-2 2 5-16,2 0 6 0,0-1 15 0,-2 0 28 16,-1 2 35-16,2-1 20 0,-2 2 13 0,-1 7 4 15,4-13-10-15,-4 13-13 0,0-10-18 0,0 10-16 16,3-7-9-16,-3 7 13 0,0 0 39 0,0 0-42 15,0 0 32-15,0 0-44 0,9 5 30 0,-9-5-49 16,7 12 31-16,-3-5-48 0,1 0 29 0,2 3-47 16,-1 0 3-16,-1 2-2 0,4 0-3 0,-2 1-5 0,0 1-27 15,2-2-33-15,-1 0-51 0,0 3-87 16,1-3-41-16,-1-1-72 0,1 1-16 0,-1-1-41 16,1 0-56-16,0-3-58 0,-1-1-464 0,-1-3-537 0</inkml:trace>
  <inkml:trace contextRef="#ctx0" brushRef="#br1" timeOffset="198056.8201">31034 16186 595 0,'0'0'526'15,"3"-7"-96"-15,-3 7 5 0,1-8-26 0,-1 8-10 16,0 0-44-16,0-6-14 0,0 6-81 0,0 0-20 16,0 0-30-16,0 0-11 0,0 0-24 0,0 0-11 15,0 0-16-15,0 0-7 0,9 5-24 0,-9-5-11 16,5 9-13-16,-1-4-17 0,0 2-11 0,1-2-9 15,2 3-7-15,-3-3-12 0,3 3-5 0,-1 0-6 16,2-3-4-16,1 2-6 0,-2-1-26 0,0 1 4 16,1-3-16-16,2 1-24 0,-3-2-41 0,2 1-12 15,1 0-57-15,-10-4-13 0,15 3-63 0,-15-3-10 16,15 1-50-16,-15-1-43 0,13-3-49 0,-13 3-91 16,10-9-515-16,-7 4-586 0</inkml:trace>
  <inkml:trace contextRef="#ctx0" brushRef="#br1" timeOffset="198339.8728">31074 15994 473 0,'0'0'505'0,"-12"-4"-117"15,12 4-86-15,-7-3-45 0,7 3-21 0,0 0-30 16,-9-1 13-16,9 1-33 0,0 0 12 0,0 0-46 16,0 0 0-16,0 0-51 0,0 0-5 0,0 0-34 15,0 0 16-15,0 0-36 0,0 0 15 0,0 0-33 16,5-5 20-16,-5 5-23 0,0 0 19 0,6-5-20 15,-6 5 19-15,0 0-21 0,3-7 16 0,-3 7-21 16,0 0 24-16,0-10-26 0,0 10 23 0,-4-5-23 16,4 5 18-16,-4-9-27 0,4 9 17 0,-5-4-22 15,5 4 18-15,-5-4-19 0,5 4 14 0,0 0-16 16,0 0 3-16,0 0-6 0,-12-3-22 0,12 3-76 16,0 0-20-16,-3 8-48 0,3-8-61 0,0 8-38 15,0-8-111-15,2 11-52 0,-2-11-305 0,3 12-249 16</inkml:trace>
  <inkml:trace contextRef="#ctx0" brushRef="#br1" timeOffset="198807.8366">31140 15979 595 0,'0'0'494'0,"-6"-6"-104"0,6 6-23 16,-8-4-30-16,8 4 19 0,-6-6-32 0,6 6 12 15,-7-2-53-15,7 2-5 0,0 0-13 0,-11 0-13 16,11 0-29-16,-10 5-28 0,10-5-18 0,-5 10 42 0,2-5-32 16,2 4 27-16,-1-1-24 0,2 2 19 15,2 1-36-15,0 1-17 0,1 0-17 0,1 1-15 16,1 3-13-16,2-1-17 0,-1 0-13 0,1-1-15 15,0 3-12-15,3 0-12 0,-3-1-6 0,1-1-7 0,1-1-7 16,-1-1-3-16,-2 1-8 0,3-2 35 0,-2-1-72 16,0 0-3-16,-2-1-82 0,0 0-6 15,-1-3-102-15,0 1-1 0,1-1-40 0,0 0-13 0,-1-1-69 16,-1-2-18-16,-3-4-41 0,7 10-16 0,-7-10-64 16,6 4-71-16,-6-4-473 0,0 0-635 0</inkml:trace>
  <inkml:trace contextRef="#ctx0" brushRef="#br1" timeOffset="199157.1922">31379 16084 245 0,'1'-9'534'0,"2"1"-73"15,-2 2-47-15,-1 6-34 0,2-10 7 0,-2 10-52 16,0-8-10-16,0 8-55 0,0 0-10 0,-2-9-18 16,2 9-21-16,0 0-26 0,0 0-26 0,-10 3-25 0,10-3-18 15,-9 4-18-15,3 3-17 0,1-2-13 16,-2 0-12-16,0 0-13 0,0 2-13 0,2-1 1 15,-1 2-8-15,0-2-3 0,0-2-11 0,1 2-1 0,5-6-18 16,-6 9 10-16,6-9 13 0,-7 7-10 0,7-7 0 16,-4 6 4-16,4-6 1 0,-5 5-1 0,5-5-2 15,0 0 3-15,0 0 3 0,0 0 5 0,2 6 1 16,-2-6-3-16,0 0 11 0,10 3 8 0,-10-3 8 16,10 3 15-16,-10-3 4 0,14 5-6 0,-14-5 2 15,16 4-10-15,-8 0-4 0,1-1-8 0,0 2-9 16,2 0-9-16,-1-3-3 0,0 3-3 0,0 0-9 15,0 0 16-15,-1-1-30 0,0 1-13 0,0-1-48 16,0 0-35-16,-1 1-23 0,1-3-59 0,-2 1-24 16,-7-3-80-16,13 7-40 0,-13-7-48 0,12 6-69 15,-12-6-59-15,10 3-102 0,-10-3-337 0,10-2-516 16</inkml:trace>
  <inkml:trace contextRef="#ctx0" brushRef="#br1" timeOffset="199506.9699">31540 15637 338 0,'0'0'605'0,"-4"-4"-115"0,4 4-115 0,0 0-9 0,-5-4-36 16,5 4 28-16,0 0-12 0,0 0 19 0,0 0-47 16,0 0-1-16,8 7-37 0,-4-2-40 0,2 1-34 15,2 1-12-15,1 1 22 0,0 4-9 0,0 0-11 16,3 2 0-16,1 1-8 0,1 1-12 16,-2 0-24-16,2 2-5 0,0 4-18 0,0 0-18 0,-1 0-17 15,-2 1-13-15,1 2-10 0,-5 1-18 0,-1-3-7 16,-3 3-10-16,-1 1-9 0,0-1-22 15,-4 5-44-15,-3 3-20 0,-5 3-120 0,-1-1-72 0,0 2-64 16,-4-1-139-16,-4-1-124 0,-1-2-133 0,-1-3-772 16,-2-1-1106-16</inkml:trace>
  <inkml:trace contextRef="#ctx0" brushRef="#br1" timeOffset="200758.4757">27079 16370 259 0,'-5'-4'313'0,"5"4"-96"15,-6-10 30-15,6 10-40 0,-10-6 11 0,10 6-18 16,-12-6 16-16,12 6-12 0,-15-3-30 0,15 3-20 16,-17 3-26-16,9-1-6 0,-2 2-23 0,1 1 17 15,0-1-24-15,-1 5 13 0,0-2-29 0,0 5 26 16,0 0-32-16,1-1 29 0,-1 2-21 0,3 2 18 16,-2 2-20-16,3-3 5 0,-1 3-15 0,3-2 26 15,2 2-7-15,0-1-1 0,2-1-3 0,2 2-1 16,0-2-10-16,3-1-11 0,3 6-7 0,1-6-8 15,5 3-36-15,0-1 23 0,1 0 1 0,6 1-10 16,-2-1-2-16,3 2-3 0,-2-2-7 0,1 1 0 16,-1 0-9-16,-2 0-2 0,-1-1-8 0,-2 0-9 0,-4 1 2 15,0 0-5-15,-1 0 2 0,-4-1-1 0,-2 0-17 16,0 0 22-16,-3-2-19 0,-1-1 27 0,-2 0-15 16,-1-1 17-16,-1-1-11 0,-1 0 16 0,0-3-11 15,-1 1 15-15,1-3-15 0,-1 1 21 0,3-2-20 16,-1 0 21-16,4-5-15 0,-8 7 13 0,8-7-17 15,0 0 15-15,0 5-17 0,0-5 14 0,0 0-22 16,12 2 1-16,-12-2-29 0,15 3 10 0,-5 0-21 16,0 1 21-16,2-1-15 0,1 3 26 0,0 1-17 0,-1 3 25 15,0 0-21-15,-1 4 30 0,2 1-20 0,-3 4 26 16,-1 0-25-16,0 1 29 0,-1 2-18 0,-2-3 24 16,-1 4-16-16,2-2 33 0,-1 0-14 0,-1-2 24 15,2 1-8-15,-1-3 21 0,4-2-21 0,-1 1 9 16,0-2-18-16,5-3 7 0,2 2-18 0,3-5 6 15,-1 0-50-15,5-3-24 0,2-1-83 0,2-1-28 16,2-1-59-16,3-2-144 0,7-2-97 0,-2-1-374 16,4-1-389-16</inkml:trace>
  <inkml:trace contextRef="#ctx0" brushRef="#br1" timeOffset="201673.0593">31540 15054 367 0,'0'0'267'0,"0"0"-53"15,0 0 3-15,0 0 15 0,0 0-24 0,0 0 33 0,0 0-13 16,5 4-15-16,-5-4 8 0,0 0-44 16,0 0 10-16,-1 11-39 0,1-11 40 0,1 5-12 15,-1-5 8-15,2 8-17 0,-2-8 21 0,2 9-22 16,-2-9 28-16,5 11-9 0,-1-4-19 0,0 1-4 0,0 1-12 15,1 2 26-15,1 0-46 0,1 3 33 0,2 3-33 16,0-1 2-16,1 5-4 0,1 5 3 0,2 2 3 16,2 7-7-16,-2 4 39 0,6 3-54 0,-6 2 37 15,2 2-58-15,3 11 39 0,0 1-64 0,0 3 33 16,1-1-55-16,0 1 5 0,3-1-7 0,-1 5 39 16,-1-1-61-16,-1 1 48 0,3-1-59 0,0-1 50 15,-1-1-61-15,-1-1 48 0,-1-4-56 0,-1-1 48 16,-2-1-54-16,-2-9 50 0,0-3-50 0,-1-3 51 15,-3 1-56-15,-1-5 54 0,-1-4-56 0,-3-5 54 16,1-4-56-16,-2-1 45 0,0-5-64 0,-1-3 38 16,-1 0-77-16,2-3 20 0,-3 0-108 0,2-5-99 15,-3-6-122-15,3 9-180 0,-3-9-91 0,0 0-234 16,0 0-450-16,-6-9-950 0</inkml:trace>
  <inkml:trace contextRef="#ctx0" brushRef="#br1" timeOffset="202706.5958">28445 17423 148 0,'0'0'328'0,"0"0"-90"0,0 0-33 0,0 0 18 15,0-10-4-15,0 10-7 0,-5-9-2 0,3 3-12 16,0-1-36-16,-2 0-15 0,1-3-40 0,-2 1-18 0,1 1 1 16,-1-1-18-16,-1-1 3 0,1 1-4 0,0-1-10 15,-4 3 1-15,3-3 20 0,-2 4-32 0,-2 0 21 16,2 0-25-16,-1 1 23 0,0 1-30 0,-1 3 30 16,-1 0-20-16,-2 1 29 0,3 2-28 0,-3 3 25 15,-1 2-27-15,0 0 18 0,1 1-8 0,2 3 26 16,-1-1-11-16,-1 5 13 0,4 0-28 0,0 1 10 15,1 0-25-15,1 0 11 0,5-2-27 0,0 1 17 16,0-1-22-16,3-1 19 0,2-1-25 0,-1 0 21 16,3-3-33-16,3-1 26 0,-1 0-25 0,3-2 19 15,0-3-27-15,1 0 27 0,2-2-28 0,1-2 19 16,0-2-20-16,3 0 19 0,-3-4-25 0,2 0 21 16,-3-2-24-16,4-1 22 0,-4 0-24 0,-2-1 28 15,2 0-22-15,-4 1 20 0,2 0-20 0,-3-1 25 0,-2 1-20 16,-2 3 20-16,3-1 7 0,-2 2 35 15,-2 0-29-15,1 1 25 0,-4 5-39 0,7-7 28 16,-7 7-34-16,5-5 28 0,-5 5-29 0,0 0 29 16,0 0-31-16,9 3 29 0,-9-3-35 0,7 8 28 0,-7-8-28 15,7 8 27-15,-1-2-29 0,-2-2 28 0,5 3-37 16,-3-1 21-16,3 1-44 0,0-1-26 16,0 0-74-16,0 0-31 0,0 0-73 0,3 1-19 0,-1 0-37 15,1-4-95-15,0 3-40 0,0-2-490 0,1-2-490 16</inkml:trace>
  <inkml:trace contextRef="#ctx0" brushRef="#br1" timeOffset="202992.843">28859 17340 94 0,'0'0'598'15,"-10"-6"-177"-15,10 6-68 0,-9-3-36 0,9 3-28 16,-14-1 12-16,14 1-38 0,-20 0 17 0,9 1-33 15,0 2-7-15,-1-1-41 0,-2 3-13 0,2 2-43 16,-1-2 15-16,0 3-42 0,0 0 18 0,2 2-43 16,1-2 22-16,-1 4-36 0,2 0 11 0,3-3-30 15,0 5 20-15,2-2-13 0,2 1-11 0,0-1-15 0,2 1-26 16,2 1 23-16,2 0-33 0,0 1 26 16,1-1-31-16,3 1 20 0,1-1-26 0,1-1 27 15,-1-2-35-15,4 1 12 0,0-2-60 0,1-2 4 0,-2-1-55 16,4-2-13-16,-1 1-49 0,0-3-3 15,1 0-57-15,0-3-11 0,-3 0-45 0,4 0-66 16,-2-3-62-16,0 0-462 0,-2-3-441 0</inkml:trace>
  <inkml:trace contextRef="#ctx0" brushRef="#br1" timeOffset="203187.6003">28788 17531 466 0,'-16'1'401'0,"16"-1"-95"16,-12 3-3-16,12-3-13 0,0 0-24 0,-13 1-9 16,13-1-84-16,0 0-5 0,0 0-50 0,-9-2-10 15,9 2-46-15,0 0 12 0,0 0-37 0,8-7-3 16,-8 7-42-16,10-3-25 0,-10 3-40 0,11-6-89 0,-11 6-38 16,14-5-76-16,-7 0-107 0,0 2-222 15,0-2-117-15</inkml:trace>
  <inkml:trace contextRef="#ctx0" brushRef="#br1" timeOffset="203673.5527">28768 17379 474 0,'0'0'598'0,"-3"-7"-134"0,3 7-21 0,-5-7-38 0,5 7-9 16,0 0-34-16,-5-7-11 0,5 7-64 0,0 0-1 16,0 0-35-16,0 0-12 0,0 0-29 0,-6 7-23 15,6-7-15-15,2 9-17 0,0-1-6 0,0 1-8 16,0 1-4-16,4 1-2 0,-2 2-17 0,1 2-15 16,1 2-15-16,1 1-14 0,0 2-13 0,0 2-15 15,0-2-5-15,-1 1 26 0,-1 0-52 0,0-1 34 16,2-3-45-16,-4-2 41 0,1 1-45 0,0-5 42 15,-3 0-29-15,3-1 75 0,-2-2-33 0,-2-1 45 16,0-7-62-16,1 8 36 0,-1-8-58 0,0 0 53 0,0 0-69 16,-1-11 3-16,-1 5-2 0,0-5 2 15,-1 0 0-15,-1-4-3 0,-1 0 4 0,3-1-2 16,-5-2 1-16,2-1-1 0,0 0-2 0,0 2 2 0,0 2-4 16,0-2 2-16,-2 3 8 0,4 0 14 0,-1 4 8 15,0-1-2-15,1 4-7 0,1-2-4 0,-2 2-7 16,4 7-1-16,-4-7-3 0,4 7 6 0,0 0-9 15,0 0 1-15,0 0-1 0,0 0-2 0,-1 7 0 16,3-1-6-16,3 2-18 0,1 1-33 0,1 2-41 16,2 1-28-16,1 0-55 0,1 2-40 0,3 1-19 15,0-2-58-15,2 0-96 0,-3-1-32 0,4 0-40 16,-2-2-88-16,0-1-53 0,-2-3-508 0,4-1-731 16</inkml:trace>
  <inkml:trace contextRef="#ctx0" brushRef="#br1" timeOffset="204007.3793">29355 16972 276 0,'0'0'647'0,"0"-11"-145"0,0 11-129 0,-2-10-37 0,2 10-82 16,-8-7 29-16,8 7-23 0,-13-5 15 15,13 5-26-15,-13-2 3 0,13 2-53 0,-21 4-2 0,10 0-41 16,-1 1 15-16,-1 3-41 0,1 0 18 0,0 1-23 16,1 3-3-16,-1 0-19 0,3 1-6 0,2 1 0 15,-2 1-26-15,4 1-12 0,1 0-5 0,3 0-9 16,0 1-3-16,2-3-11 0,3 3-2 0,2-2-3 16,1 1-3-16,3-1 17 0,1 0-27 0,2-1 23 15,1-2-40-15,4 0 1 0,1-2-9 0,-1 0-16 16,3-1-26-16,0-4-26 0,0 0-57 0,2 0-14 15,-3-2-75-15,1-2-28 0,-1 0-62 0,2-2-42 16,-3 1-91-16,0-2-94 0,0-2-428 0,-3-1-563 16</inkml:trace>
  <inkml:trace contextRef="#ctx0" brushRef="#br1" timeOffset="204506.7674">29388 17176 285 0,'0'0'699'0,"-18"2"-173"0,18-2-101 15,-12 0-46-15,12 0-82 0,-8-5-22 0,8 5-4 0,-3-5-53 16,3 5-23-16,7-9-53 0,-1 2-13 0,4 1-42 16,2-2-10-16,2 0-52 0,5-2-11 0,2 1-56 15,0-1-2-15,5-1-59 0,-2-2 6 0,2 1-41 16,-2-1 23-16,-2 1 2 0,-2 2 18 16,1-2 20-16,-5 0 24 0,1 2-3 0,-4 1 26 0,-1-1 3 15,-1 1 47-15,-2 2 21 0,-1 2 57 0,-1-1-5 16,-1 0 37-16,-2 3-22 0,1-1 5 15,-5 4-20-15,10-4 35 0,-10 4-11 0,0 0 25 0,8 4-33 16,-8-4 21-16,5 8-50 0,-3-2 24 0,0 4-38 16,3-3 18-16,-2 3-39 0,2 0 17 0,-3 3-38 15,2 0 24-15,1 2-37 0,-2-1 23 0,-1-1-33 16,2-1 26-16,-2-1-34 0,0 0 25 0,1-2-16 16,-2-2 33-16,1 0-15 0,-2-7 15 0,0 10-24 15,0-10 11-15,0 0-16 0,0 0 18 0,0 0-14 16,-6-10 15-16,4 3-14 0,0-4 19 0,0-1 2 15,-1 1-11-15,2-5 7 0,0 0-7 0,-1-2 1 16,1 0-6-16,0 1 38 0,1-2-29 0,0 1 35 16,2 2-18-16,0 0 33 0,-1 4-30 0,0 0 16 0,4 1-22 15,-2 1 18-15,2 3-27 0,0 0 33 0,0 2-19 16,-5 5 11-16,12-5-22 0,-12 5 16 16,16 2-31-16,-7 1 16 0,-1 0-30 0,3 4 6 0,0 1-9 15,0 1 1-15,1 3-3 0,-1 2-3 0,2 1-10 16,-3 2-37-16,2 0-49 0,0 1-14 15,-3 2-46-15,0-1-92 0,0-1-76 0,-2 1-56 0,-2-4-22 16,0-1-72-16,-3 1-81 0,0-3-77 0,-2-5-255 16,-2 3-449-16</inkml:trace>
  <inkml:trace contextRef="#ctx0" brushRef="#br1" timeOffset="204648.9955">29816 17077 315 0,'-2'-8'539'0,"1"1"-129"16,1 7-84-16,1-12-33 0,1 7-50 0,4-2-5 15,0 0-58-15,2-1-5 0,-1 3-59 0,4-2 0 16,1 0-43-16,2-1 3 0,0 2-51 0,0 0-18 16,4 1-57-16,-2 0-56 0,1 1-49 0,1 0-77 15,0 1-93-15,1 1-394 0,-2-3-225 0</inkml:trace>
  <inkml:trace contextRef="#ctx0" brushRef="#br1" timeOffset="204872.9761">30209 16936 466 0,'0'0'548'0,"0"0"-71"15,7-3-65-15,-7 3 38 0,0 0-43 16,0 0 36-16,0 0-38 0,0 0-9 0,8-4-45 0,-8 4-44 16,0 0-38-16,0 0-32 0,0 0-35 0,0 0-13 15,0 0-17-15,0 0 5 0,0 0 10 0,0 0 1 16,0 0-19-16,10 3-14 0,-10-3-11 0,5 7-16 16,-2-2-19-16,0 0-18 0,0 2-15 0,4-1-17 15,-2 2-8-15,1 0-10 0,-1 1-10 0,3 1-6 0,1 2-17 16,-1 0 5-16,1 1-120 0,-1 1-27 0,3 0-121 15,0 1-49-15,-1 2-65 0,-2 0-130 0,-1-3-58 16,-2 2-107-16,0-1-764 0,0 1-1037 0</inkml:trace>
  <inkml:trace contextRef="#ctx0" brushRef="#br1" timeOffset="205573.5239">29195 17834 97 0,'-4'-7'635'0,"1"-1"-180"0,-4 1-74 15,2 1-50-15,-2 0-24 0,-1 1-22 0,-2 0-18 16,-2 1 5-16,2 1-11 0,-3 1-27 0,0 2-31 0,-1 0-37 16,0 0-24-16,-2 3-22 0,0 3-15 0,0-1-8 15,2 0-7-15,-2 5-7 0,1 0-10 0,0 0-10 16,4 0-9-16,0 2-3 0,1 0-10 0,3-1-7 15,0 1-3-15,3 3-3 0,0-1-5 0,3 0-3 16,1-1-5-16,1 1 0 0,3-1-5 0,1 1-2 16,1-2-2-16,3 0-4 0,0-2-3 0,1-1-6 15,-2-1-6-15,2-3-11 0,2-1-6 0,-1-1-6 0,-1-1 0 16,-10-2-2-16,21-2 0 0,-10-1 2 0,-3-1 6 16,1-1 5-16,0-1 4 0,0-3 5 15,-3 0 4-15,2-1 4 0,-3-1 1 0,0 0 4 0,0 0 6 16,-1 1 12-16,-3-1 9 0,3 1 22 0,-2 2 4 15,0-1 9-15,1 2-3 0,-3 7-12 0,2-11-12 16,-2 11-7-16,4-10-5 0,-4 10 0 0,0 0-6 16,8-5 1-16,-8 5-4 0,9 3-4 0,-9-3 3 15,13 7-2-15,-5-2-5 0,1 0-18 0,2 2-39 16,3 0-47-16,-3 2-53 0,4-1-71 0,-2 1-83 16,1-1 18-16,0 0-90 0,-1 1-60 0,1-2-88 0,-1 0-291 15,0-2-352-15</inkml:trace>
  <inkml:trace contextRef="#ctx0" brushRef="#br1" timeOffset="205856.4598">29405 17925 261 0,'-8'-9'587'0,"5"1"-125"16,-1 2-81-16,0-1-17 0,1 2-16 0,-1-2-15 16,2 1-18-16,-1-1-31 0,3 7-40 0,0-9-35 0,0 9-30 15,5-8-29-15,-5 8-29 0,9-5-23 16,-9 5-22-16,14-1-11 0,-14 1-18 0,14 5-12 0,-6-1-8 15,0 2-5-15,-1 2-3 0,-3 1-6 0,0 2-4 16,-1-2 2-16,-1 1-7 0,0 1-1 16,-2 0 9-16,0 0-1 0,-2-1 0 0,1 0 4 0,-2 0 7 15,2-1 6-15,0-1 6 0,0-1-1 0,1-7-3 16,-2 12-1-16,2-12 11 0,3 10-7 0,-3-10-6 16,5 5-8-16,-5-5-10 0,14 2-29 0,-4-3-46 15,2 0-51-15,4-2-56 0,0-1-56 0,3-1-36 16,1-2-56-16,1-1-4 0,0-1-75 0,1-1-58 15,4-5-377-15,-6 1-375 0</inkml:trace>
  <inkml:trace contextRef="#ctx0" brushRef="#br1" timeOffset="206072.8805">29822 17673 85 0,'-4'-6'616'0,"0"1"-144"0,-1 0-87 16,5 5-56-16,-9-7 9 0,9 7-55 0,-12-3 25 15,12 3-38-15,-11-2 10 0,11 2-52 16,-9 3-3-16,9-3-50 0,-9 5 4 0,9-5-36 0,-5 10 9 15,2-3-42-15,3 0 13 0,0 1-36 0,2 1-16 16,-1 1-5-16,3-1-13 0,1 3-9 0,2 0-5 16,0 2-6-16,-1-2-7 0,6 0-3 0,-2-1-2 15,0 1-10-15,5 1-1 0,-6-2-4 0,4-3-19 0,1 1-39 16,2-2-33-16,-1 0-38 0,-1-2-55 0,1-1-49 16,-2-1-79-16,2 0 27 0,-2-2-57 0,-1-2-90 15,-1-1-80-15,-2 0-333 0,0-1-381 0</inkml:trace>
  <inkml:trace contextRef="#ctx0" brushRef="#br1" timeOffset="206572.8193">29920 17795 666 0,'0'0'471'0,"-17"0"-104"15,17 0-59-15,-14 0-15 0,14 0 4 0,-12 0 12 0,12 0 11 16,0 0-31-16,-11-3-37 0,11 3-47 0,0 0-38 16,0 0-35-16,3-9-27 0,3 6-22 0,1-2-16 15,1 0-21-15,3-1-33 0,0 0-36 0,3 0-49 16,-1-2-50-16,6 1-32 0,-6-1-7 0,2 2-6 15,-2-4 2-15,2 3 2 0,-2-1 1 0,1 1 9 16,-3-2 33-16,-1 1 23 0,-1 2 22 0,-2-1 20 16,-2 1-35-16,1-1 83 0,-1 2 35 0,-5 5 33 0,7-9 8 15,-7 9 49-15,5-8-16 0,-5 8 27 16,6-7-39-16,-6 7 43 0,0 0 1 0,0 0 47 16,0 0-16-16,0 0 10 0,0 0-45 0,11 5 12 0,-11-5-43 15,6 9-10-15,-2-4-12 0,-1 2-15 0,1 0-7 16,0 2-13-16,-1 0-7 0,1 1-7 0,0 0-6 15,-3 1-3-15,4-1-2 0,-2-1-3 0,-2 0-2 16,2-1 1-16,-2 0 6 0,-1-8 2 0,1 11-6 16,-1-11-1-16,0 7 0 0,0-7-6 0,0 0 3 15,-9-2-1-15,9 2-1 0,-10-10-2 0,6 1 5 16,-1 2 21-16,-1-5-29 0,1-3 26 0,-3 3-31 16,4-4 29-16,-1 1-29 0,0-2 27 0,1 0-11 15,0 2 37-15,2 0 8 0,-1 1-4 0,3 1 15 16,0 1-16-16,0 2 8 0,3-1-23 0,-1 1 32 15,2 3-41-15,1 0 20 0,-1 2-29 0,4 0 37 0,-8 5-40 16,14-5 29-16,-14 5-37 0,17 0 26 0,-5 3-31 16,-3 0-3-16,3 1-2 0,2 3 2 0,-1 1-3 15,1 1-5-15,0 1 10 0,0 2-48 0,0 0-23 16,-2 2-22-16,-1 1-57 0,-1-3-46 0,0 1-67 16,-2-1-69-16,-2-1-34 0,1 0-16 0,-2-1-56 15,-3-1-26-15,3-1-55 0,-3-2-312 0,-2-6-364 0</inkml:trace>
  <inkml:trace contextRef="#ctx0" brushRef="#br1" timeOffset="206721.4211">30237 17706 376 0,'-8'-3'481'0,"8"3"-81"0,-14-6-73 15,14 6 0-15,-9-6-30 0,9 6-41 0,-6-9-17 16,6 9-23-16,-3-9-27 0,3 9-17 0,4-11-61 16,-1 6 3-16,4-2-46 0,0 2 8 0,3-1-41 15,1 0-7-15,3-1-81 0,-1 0-18 0,2 1-63 16,2 0-65-16,0 0-51 0,-1 0-78 0,5 1-70 15,-1-3-326-15,-3 1-230 0</inkml:trace>
  <inkml:trace contextRef="#ctx0" brushRef="#br1" timeOffset="206992.1347">30504 17518 39 0,'0'0'523'0,"-9"-3"-119"16,9 3-43-16,-8-7-35 0,8 7-16 0,-7-6-10 15,7 6-25-15,-7-7-15 0,7 7-26 0,-2-9-37 16,2 9-21-16,2-6-27 0,-2 6-11 0,5-6-17 15,-5 6 1-15,9-3-27 0,-9 3 5 0,13 0-38 16,-13 0 10-16,12 5-31 0,-6 0 13 0,0 0-35 16,1 2 23-16,-3 0-26 0,-1 1 21 0,1 2-28 0,-2-1 22 15,-1 1-26-15,-1 1 29 0,0-1-17 16,-1 1 6-16,-1-2 9 0,0 0-1 0,0-1 11 0,1-1-1 16,0 0-1-16,0 0 2 0,1-7 4 0,-2 9 4 15,2-9 16-15,0 6-33 0,0-6 12 0,0 0-49 16,8 5-11-16,-8-5-89 0,13-3-51 0,-6 1-103 15,4-1-49-15,1-1-61 0,0-1-100 0,3-2-84 16,1-1-337-16,-1-2-450 0</inkml:trace>
  <inkml:trace contextRef="#ctx0" brushRef="#br1" timeOffset="207131.7607">30781 17463 197 0,'0'0'550'0,"0"0"-142"15,-9-4-70-15,9 4-27 0,0 0-11 0,-9-3-11 16,9 3-34-16,0 0-33 0,-5-4-43 0,5 4-30 15,0 0-41-15,0 0-15 0,0 0-77 0,2-6-55 16,-2 6-53-16,8-2-79 0,-8 2-136 0,9-3-125 16,-9 3-322-16,13-4-265 0</inkml:trace>
  <inkml:trace contextRef="#ctx0" brushRef="#br1" timeOffset="207273.3819">30891 17451 146 0,'0'0'517'0,"0"0"-138"0,0 0-41 15,0 0-53-15,0 0-50 0,0 0-31 16,0 0-40-16,0 0-33 0,0 0-37 0,0 0-40 0,13-2-57 16,-13 2-105-16,10-5-141 0,0 2-121 0,-3-1-198 15,2 1-80-15</inkml:trace>
  <inkml:trace contextRef="#ctx0" brushRef="#br1" timeOffset="207408.0244">31171 17391 270 0,'0'0'638'0,"14"3"-163"15,-14-3-93-15,0 0-25 0,0 0-16 0,0 0-28 0,13-3-31 16,-13 3-39-16,0 0-46 0,0 0-38 0,0 0-35 16,7-2-31-16,-7 2-71 0,0 0-86 0,0 0-80 15,0 0-67-15,0 0-109 0,0 0-125 0,0 0-410 16,0 0-401-16</inkml:trace>
  <inkml:trace contextRef="#ctx0" brushRef="#br1" timeOffset="207906.2537">31124 17766 58 0,'0'0'326'0,"0"0"-35"0,0 0-48 0,0 0 29 16,0 0-59-16,0 0 29 0,7-4-40 0,-7 4 40 15,3-8-71-15,-3 8 37 0,1-10-16 0,-1 10-16 16,-1-11 1-16,1 11-17 0,-3-10-12 0,3 10-12 15,-7-11-17-15,7 11-10 0,-8-6-15 0,2 2-6 16,6 4-13-16,-17-4-12 0,17 4 0 0,-21 0-5 16,9 3 2-16,0-1-1 0,0 1 5 0,-1 2-2 0,0 3-9 15,0-3 4-15,2 4-7 0,-1-1 0 0,3 2-5 16,0 1-11-16,-1 0-2 0,4 0-5 0,1 2 1 16,1 0-11-16,2-1 7 0,1 1-13 0,2-1-2 15,1-1-9-15,0 1 2 0,3 3-9 0,2-6-10 16,0 1-9-16,2-1-6 0,0-3-6 0,1 0-15 15,-1-2 6-15,2-2-18 0,1-2 8 0,-1 0-7 16,0-1 11-16,1-1-7 0,-2-2 15 0,0-3-1 0,2 1 18 16,-3-3-5-16,0-1 21 0,-1 1-9 0,0-1 14 15,-1-2-1-15,-4 0 14 0,1 2 26 16,1 0 24-16,-4 1 16 0,2 1 18 0,-2 1 5 0,1 0 13 16,-2 7-10-16,2-12-14 0,-2 12-20 0,0-8-12 15,0 8-6-15,0 0 3 0,0 0-11 0,0 0 0 16,0 0-14-16,0 0 7 0,9 2-7 0,-6 4-3 15,-1-1 0-15,5 1-17 0,-4 0 5 0,4 3-26 16,-1-1-26-16,-2-1-45 0,4 3-55 0,-1-1-60 16,0-1-75-16,-1 0 3 0,1 0-70 0,0-1-11 15,0-1-76-15,0-2-57 0,-1 0-298 0,-6-4-309 0</inkml:trace>
  <inkml:trace contextRef="#ctx0" brushRef="#br1" timeOffset="208141.671">31256 17761 41 0,'-2'-10'683'0,"-2"1"-163"0,4 9-92 0,-4-10-33 16,2 3-20-16,2 7-18 0,-3-9-15 0,3 9-28 16,-2-8-26-16,2 8-16 0,0 0-1 0,-4-2-31 15,4 2-31-15,0 0-19 0,4 2-33 0,-4-2-23 16,4 10-22-16,-1-5-14 0,0 2-14 0,2 0-14 16,-1 2-19-16,0 1-16 0,-1 0-5 0,4 2-3 0,-2 0-3 15,1-1-9-15,-1 3-11 0,2-2-37 0,-1 0-34 16,-2 0-29-16,4-2-30 0,-3-1-42 15,0 0-44-15,-1-1-28 0,2 1-49 0,-2-1 14 0,2-3-46 16,-2 1 26-16,1-1-58 0,-5-5-27 0,9 5-25 16,-9-5-28-16,14 1-221 0,-14-1-164 0</inkml:trace>
  <inkml:trace contextRef="#ctx0" brushRef="#br1" timeOffset="208373.0419">31442 17788 230 0,'1'-12'429'0,"-2"2"-109"15,1 1 21-15,-2 1-34 0,1 0-26 16,0 2-23-16,-2-2-12 0,-2 4-21 0,3-1-7 0,-3-1-8 15,5 6 1-15,-11-6-13 0,11 6-2 0,-14-2-9 16,14 2-14-16,-14 2-11 0,5 3-15 16,0-1-17-16,2 1-6 0,0-1-7 0,0 4-24 0,0 0 2 15,2-2-11-15,1 2-7 0,-1-1-2 0,3 2-10 16,0-1 4-16,2-2-14 0,0 2-14 0,2-2-5 16,0 2-4-16,2 1-6 0,1-2-3 0,0 0-10 15,4-1-2-15,0 0-12 0,0-1-25 0,1 0-47 16,2-2-36-16,-2-1-35 0,5 0-54 0,-2 1-41 15,1-3-57-15,2 0 15 0,1-3-46 0,-2 1 9 16,2-2-63-16,-1-1-34 0,0-1-45 0,0 0-250 0,-1-2-216 16</inkml:trace>
  <inkml:trace contextRef="#ctx0" brushRef="#br1" timeOffset="208639.2813">31678 17594 369 0,'-5'-7'400'0,"3"0"-44"0,-1 1-109 16,-1 2 10-16,4 4-14 0,-10-8-17 0,10 8-9 15,-13-6-16-15,13 6-14 0,-13 0-8 0,13 0-13 16,-15 2-2-16,7 2-10 0,-1 0-6 0,4 3 4 0,-5-2-16 16,4 4-2-16,1-2-10 0,-1 3-10 0,1-1 0 15,0 3-15-15,2-1-9 0,1 1-6 0,0-2-5 16,2 2-3-16,0-1-8 0,1 2-10 0,2-1-9 16,0 0 9-16,2-1-28 0,0 1 13 0,3-1-20 15,0-1 5-15,1-1-18 0,1 0 13 0,0-3-17 16,2 1 6-16,-1-2-25 0,0-1-35 0,1-1-39 15,1 0-43-15,1-2-36 0,-1 0-83 0,-2-1-9 0,3 0-63 16,-1-1-7-16,0 0-77 0,-3-4-70 16,-1 2-360-16,1 1-373 0</inkml:trace>
  <inkml:trace contextRef="#ctx0" brushRef="#br1" timeOffset="209173.2784">31640 17766 139 0,'0'0'628'0,"-17"0"-205"16,17 0-51-16,-11-4-123 0,11 4 14 0,-7-6-75 15,7 6 46-15,0-9-38 0,2 4-6 0,0 0-40 16,2-3-16-16,5 2-29 0,-1-1-20 0,2-3-24 16,4 3-11-16,-3-1-20 0,3-1-19 0,1 1-29 15,2-1-25-15,-4 0-22 0,2 1-2 0,-2-1-11 16,0 1 2-16,1 0-17 0,-2 1 25 0,0-2-1 16,-3 1 24-16,-1 1 12 0,-1 2 3 0,-1-2 17 0,0 1 14 15,-6 6 42-15,7-6 0 0,-7 6 43 0,5-10 15 16,-5 10 21-16,0 0 18 0,2-5 31 0,-2 5 11 15,0 0-4-15,0 0-8 0,0 0-3 0,0 0-7 16,0 8-17-16,0-8-16 0,0 8-17 0,0-8-11 16,2 11-17-16,0-4-12 0,1 1-19 0,-2 1-9 15,1 0-4-15,0-1-6 0,0 1-12 0,-2-1 3 16,3-1-10-16,-3-7 6 0,2 12 1 0,-2-12 4 0,0 10-4 16,0-10-1-16,0 0-6 0,0 7-3 15,0-7-2-15,0 0-1 0,-5-7-10 0,1 1 22 16,2-2-18-16,-3 0-2 0,0-4 8 0,1-2-11 15,-1 1 14-15,1-3-10 0,-1-1 2 0,-1-4-5 16,0-1 4-16,3-1 3 0,-1 2-6 0,0-2 6 0,1 1-4 16,1 4 4-16,-1-1 14 0,3 2-1 0,-3 3 15 15,1 2 3-15,2-1-11 0,-1 4 5 0,1 1 18 16,0 8 26-16,1-10 9 0,-1 10 15 0,8-5 2 16,-8 5-3-16,9 3-12 0,-9-3-5 0,11 10-1 15,-5-3-7-15,2 2-2 0,-1 1-8 0,0 2-2 0,3 0-14 16,1 3-7-16,-2 2-7 0,2 0-5 0,-1 1-41 15,1-1 39-15,1 1-3 0,-3 1-8 16,2-1-7-16,1 1-11 0,-3 0-38 0,0-2-45 0,0-3-56 16,-2 0-49-16,0 1-46 0,-2-2-52 0,2-1-39 15,-5-2-57-15,1 1 8 0,-2-3-55 0,-2 1-36 16,-2-3-36-16,1 0-36 0,-5-1-307 0,7-5-392 16</inkml:trace>
  <inkml:trace contextRef="#ctx0" brushRef="#br1" timeOffset="209473.0583">31807 17648 384 0,'-6'-6'526'0,"0"0"-103"0,3 1-93 0,3 5-49 16,-3-12-15-16,5 5-35 0,2-1-31 16,0 1-30-16,4 0-20 0,1-3-26 0,2 3-26 0,1-1-44 15,2-1 14-15,2 1-41 0,2-3 19 0,1 1-34 16,1 1 18-16,-1-1-43 0,-1 2 23 0,2 0-45 16,-1-1 32-16,-2 2-46 0,-2 0 46 0,-2 0-41 15,0 1 47-15,-1-1-38 0,-2 2 44 0,-2 1-37 16,-2-2 51-16,3 1-32 0,-4 1 60 0,-5 4-4 15,8-6 43-15,-8 6 5 0,6-4 34 0,-6 4 5 0,0 0 24 16,0 0 17-16,0 0 11 0,0 0-12 16,0 0 6-16,4 5-15 0,-4-5-23 0,1 8-9 0,-1-8-18 15,0 12-8-15,2-5-24 0,0 2-15 0,-1-1-34 16,2 2 14-16,-1 0-28 0,2 1 11 16,-1 1-12-16,-1-1-5 0,2 0-16 0,0 1-36 0,1-1-51 15,0-1-55-15,0 1-66 0,-1-4-57 0,-1 3-44 16,2-3-23-16,-2 0-85 0,-1 0-39 0,4-2-63 15,-6-5-374-15,8 7-460 0</inkml:trace>
  <inkml:trace contextRef="#ctx0" brushRef="#br1" timeOffset="209723.4926">32260 17437 141 0,'-2'-8'634'0,"2"2"-206"0,-1-1-29 15,-2 2-83-15,1-2 11 0,2 7-58 0,-4-10 19 16,4 10-1-16,-4-4 4 0,4 4-11 0,0 0-23 15,-11 1-12-15,11-1-38 0,-12 5-30 0,9 1-10 16,-3-2-18-16,3 3-21 0,-1 0-1 0,2 1 1 16,-2 1-15-16,3-2-17 0,1 0-3 0,-1 1-18 15,2-1-11-15,-1 1-37 0,4-1 26 0,-1 1-5 16,2 0-11-16,1-3-8 0,2 1-9 0,-1-1-15 0,4-1-60 16,-1-2-38-16,3 1-65 0,0-1-60 15,2-2-87-15,-1 0-92 0,5 0 32 0,-2-1-110 16,3-2-59-16,-1 1-36 0,-1-3-292 0,-1 2-410 0</inkml:trace>
  <inkml:trace contextRef="#ctx0" brushRef="#br1" timeOffset="209809.263">32524 17469 578 0,'0'0'567'0,"0"0"-57"0,-2-6-83 15,2 6-31-15,0 0-59 0,-4-6-28 0,4 6-68 16,0 0-39-16,-3-6-52 0,3 6-32 0,0 0-144 16,0 0-157-16,-1-7-223 0,1 7-600 0,0 0-607 15</inkml:trace>
  <inkml:trace contextRef="#ctx0" brushRef="#br1" timeOffset="211273.6207">32321 15165 381 0,'-17'-10'507'0,"6"2"-108"15,-2-2-79-15,3-1-47 0,1 1-59 0,-1-1-24 16,5 1-30-16,1-2-18 0,1 3-1 0,3 0 14 0,0 1-46 16,3-1-16-16,3 1-19 0,0 2-7 0,3 2 33 15,-1 0-29-15,6 1 0 0,0 5 1 0,0-1 1 16,4 4-14-16,1 1-5 0,-1 6-10 0,1 1 0 16,0 3 15-16,-2 3-24 0,-2 3 16 0,-2 4-19 15,-5 4 11-15,-3-1-21 0,-5 7 0 0,0 0 0 16,-5 8 4-16,-3 2 11 0,-1 0 9 0,-2 0 10 15,-1 0 13-15,1 0 7 0,-1-2 4 0,1-1 31 16,2-2-34-16,-1-2 25 0,5-6-36 0,-1-2 17 0,3-1-24 16,1-4 9-16,2-1-29 0,0-5 11 15,2 1-21-15,1-1 7 0,3-1-20 0,1-4 11 0,3 1-20 16,1-2 15-16,2-1-22 0,2-1 14 0,2-2-22 16,2-1 16-16,2-2-32 0,-1 0-8 0,1-2-1 15,0 0-5-15,-2-2 0 0,0 0 6 0,-1-1 6 16,-1 1-3-16,-4-1 13 0,0 0-4 0,-1 1-2 15,-1-1-2-15,-2-1-1 0,-1 3 7 0,-1 1 8 16,0 0 8-16,-2 2 7 0,0 1 9 0,-2 2 21 16,-1 2 7-16,1 1 17 0,-1 2 9 0,0 4 6 0,-2 0 8 15,1 1-6-15,0 4 11 0,-1 0 5 0,4 1 9 16,-1 1-11-16,0 6-13 0,3-3-3 0,1 2 13 16,2-2-11-16,0 3-15 0,0-2-8 0,5 4-6 15,-4-4-6-15,4-1-10 0,-2-1-6 0,-1 0-7 16,3-2-5-16,-2-1 18 0,-1-1-25 0,-2-2-2 15,0-1-7-15,-3-2-5 0,-1-2-6 0,-2 0-31 16,-3 0-78-16,-3-2-77 0,-2 1-104 0,-3 0-116 0,-4 0-119 16,-3-3-172-16,-3 1-555 0,-8-3-875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09:56:51.8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12504 5462 348 0,'0'0'283'15,"0"0"-93"-15,0 0 16 0,-14-2-16 0,14 2-2 16,0 0-2-16,0 0-17 0,-10-1 2 0,10 1-41 15,0 0-14-15,-9-1-16 0,9 1-11 0,0 0-3 16,0 0-2-16,-11-3-11 0,11 3 2 0,0 0-4 16,0 0-9-16,0 0 5 0,0 0 2 0,-13 2 3 15,13-2 7-15,0 0 3 0,0 0 10 0,0 0 47 16,-10 1-36-16,10-1 44 0,0 0-43 0,0 0 46 16,-9 2-45-16,9-2 4 0,0 0 2 0,0 0 4 15,0 0-4-15,-8 4 5 0,8-4 6 0,0 0-10 0,0 0-6 16,0 0-5-16,0 0-7 0,0 0-5 15,0 0-6-15,0 0-7 0,-6 3-58 0,6-3 51 16,0 0-8-16,0 0-4 0,0 0-9 0,0 0-9 16,0 0-5-16,0 0-1 0,0 0-4 0,0 0 1 0,0 0-3 15,0 0-1-15,0 0 9 0,0 0 1 0,0 0-1 16,0 0 4-16,0 0 2 0,2 7 1 0,-2-7 8 16,0 0 4-16,9 2-4 0,-9-2 1 0,0 0 4 15,10 3-4-15,-10-3 7 0,0 0 2 0,13 2-2 16,-13-2-1-16,14 3-39 0,-14-3 44 0,13 0-41 15,-13 0 41-15,14 1-42 0,-14-1 42 0,19 0-44 16,-19 0 38-16,23 0-42 0,-11 0 38 0,0 0-45 16,1 0 37-16,0-1-42 0,4 1 34 0,-3-2-39 15,5 1 38-15,-1-1-37 0,-3 5 32 0,4-3-39 16,-1 0 37-16,3-1-38 0,-1 1 35 0,-2 0-37 16,4 0 33-16,-2 1-35 0,-1-1 35 0,3 0-34 15,0 0 33-15,-3 0-36 0,4 0 35 0,-3 0-36 0,3 0 38 16,-2 0-37-16,0 0 37 0,4-1-39 15,-6 1 39-15,4 0-39 0,-1 0 38 0,-2 0-36 16,1-2 32-16,-1 4-32 0,0-2 35 0,0 0-37 0,0 0 36 16,-1 0-35-16,-1 0 37 0,1 0-36 0,-1 0 37 15,0 0-34-15,1 1 33 0,-1-1-40 0,0 0 39 16,-1 0-35-16,2 0 37 0,0 0-34 0,-1 0 33 16,1 2-38-16,-1-2 39 0,0 0-37 0,1 0 36 15,0 0-35-15,0-2 34 0,-2 2-33 0,3-1 37 16,1 1-36-16,-3-2 32 0,1 2-30 0,1 0 35 15,-2 0-32-15,0-2 35 0,1 2-35 0,2-1 32 16,-2 0-29-16,0 0 32 0,0-1-35 0,2 0 36 16,-3 2-31-16,2 0 31 0,-1-2-34 0,-1 1 32 15,2 1-29-15,-2-2 25 0,2 2-31 0,-1-1 29 16,-1 1-29-16,1-1 31 0,0 1-31 0,-2 0 27 16,2 0-28-16,-4 0 31 0,2 0-29 0,1-1 28 15,1 1-29-15,-2 0 24 0,0 0-25 0,0 0 30 16,-1 0-26-16,2 0 24 0,-4 0-26 0,4 0 25 15,-1 2-23-15,-2-2 25 0,4 1-27 0,-3-1 25 16,1 2-21-16,0-2 23 0,-3 0-19 0,2 0 8 0,0 0-14 16,-2 0-6-16,3 1 12 0,-3-1 25 0,2 0-22 15,-1 0 19-15,1 0-24 0,-3 0 25 0,4 2-24 16,-5-2 26-16,4 0-25 0,-3 0 21 0,2 0-19 16,-2 0 16-16,0 2-18 0,2-4 18 0,-2 4-7 15,-1-2-26-15,1 0 20 0,0 0 20 0,0-2-16 16,-2 2 15-16,3 0-15 0,-2 0 14 15,-1 4-20-15,1-6 17 0,-12 2-13 0,20 2 11 0,-10-2-11 16,-10 0 12-16,21 0-11 0,-21 0 10 0,19 0-1 16,-19 0 4-16,19 0-5 0,-19 0 6 0,20 0 0 15,-20 0 0-15,20-2 2 0,-9 0-6 0,-11 2 0 16,22 0 9-16,-22 0-7 0,22 0 1 0,-12-2-1 16,-10 2 3-16,22-1-19 0,-12 1-4 0,-10 0 0 15,20-3 0-15,-20 3 0 0,18-1 0 0,-18 1 0 0,18-1 0 16,-18 1 0-16,19-2 0 0,-19 2 0 15,18-1 0-15,-18 1 0 0,15-1 0 0,-15 1 0 16,18-1 0-16,-18 1 0 0,13 0 0 0,-13 0 0 0,13 0 0 16,-13 0 0-16,13-2 0 0,-13 2 0 0,0 0 0 15,14 0 0-15,-14 0 0 0,0 0 0 0,14-1 0 16,-14 1 0-16,0 0 0 0,0 0 0 0,11 0 0 16,-11 0 0-16,0 0 0 0,0 0 0 0,0 0 0 15,0 0 0-15,13-1 0 0,-13 1 0 0,0 0 0 16,0 0 0-16,0 0 0 0,0 0-204 0,0 0-54 15,8-3-150-15,-8 3-98 0,0 0-180 0,0 0-166 16,0 0-817-16,0 0-1338 0</inkml:trace>
  <inkml:trace contextRef="#ctx0" brushRef="#br0" timeOffset="3954.2999">6131 5398 149 0,'0'0'141'0,"0"0"-34"16,0 0-27-16,0 0-12 0,-12 1-12 0,12-1-14 15,0 0-2-15,0 0 4 0,-9 3 7 0,9-3 10 16,0 0 16-16,-9 2-6 0,9-2 6 0,0 0 12 16,-8 3 7-16,8-3 2 0,0 0 10 0,-8 4 1 15,8-4 3-15,0 0 8 0,-8 6 7 0,8-6 6 16,0 0 10-16,-8 4 7 0,8-4 0 0,0 0-4 15,-9 4-1-15,9-4-8 0,0 0-9 0,-7 4-6 16,7-4-9-16,0 0-4 0,0 0-1 0,0 0-9 16,-8 4-9-16,8-4-3 0,0 0-5 0,0 0-6 15,0 0-3-15,0 0 0 0,0 0-10 0,-6 3-7 0,6-3-9 16,0 0-4-16,0 0-3 0,0 0 2 0,0 0 10 16,0 0 6-16,0 0 2 0,0 0 1 15,9 2-2-15,-9-2 3 0,0 0-44 0,13 3 43 0,-13-3-35 16,12 1 54-16,-12-1-34 0,14 0 40 0,-14 0-44 15,18 0 24-15,-18 0-22 0,23 0 25 0,-11-1-29 16,1 1 27-16,2 0-22 0,1-3 15 0,1 1-21 16,1 0 15-16,0-1-23 0,1 1 11 0,0-1-22 15,0 1 12-15,0-1-14 0,2 3 15 0,-3-1-22 16,1 0 16-16,-1-2-14 0,0 0-2 0,-1 2 3 16,0 0-3-16,2-1 0 0,-6 2 1 0,2 0 3 15,-1 0 1-15,0-2 2 0,-1 2-1 0,1 0 1 16,-2 0 5-16,-1-3 2 0,2 3 7 0,-1 0-7 15,-12 0 2-15,20 0-3 0,-20 0-3 0,18 0 1 16,-18 0 0-16,18-1-2 0,-18 1-4 0,18 0 2 16,-18 0-5-16,12 0 0 0,-12 0 0 0,12 0 2 15,-12 0-8-15,0 0 6 0,14-1-4 0,-14 1-3 0,0 0 1 16,13 0-2-16,-13 0-6 0,0 0-21 0,0 0-76 16,15 0-118-16,-15 0-122 0,0 0-220 15,9 1-230-15,-9-1-577 0,0 0-967 0</inkml:trace>
  <inkml:trace contextRef="#ctx0" brushRef="#br0" timeOffset="6184.9248">8125 5395 308 0,'0'0'288'0,"0"0"-30"15,0 0-4-15,-6 4-13 0,6-4-14 0,0 0-36 16,0 0 15-16,0 0-60 0,0 0 16 0,0 0-56 16,0 0 30-16,0 0-47 0,0 0 41 0,0 0-46 15,0 0 44-15,0 0-43 0,0 0 43 0,0 0-35 16,-6 3 42-16,6-3-37 0,0 0 40 0,0 0-41 15,0 0 36-15,0 0-50 0,0 0 41 0,0 0-52 16,12 0 49-16,-12 0-55 0,0 0 43 0,0 0-44 16,14 0 45-16,-14 0-40 0,11 1 4 0,-11-1 16 0,14 1-9 15,-14-1-4-15,14 0-4 0,-14 0 2 16,20 3 4-16,-8-3-5 0,-1 0-7 0,3 0-5 16,-1 2-50-16,1-2 57 0,1 0-7 0,-2 0-9 15,6 0-52-15,-1 2 53 0,0-1-10 0,2-1 2 16,0 0-3-16,0 1-12 0,-2-1-5 0,4 1-6 15,-2-1-2-15,2 0-2 0,-3 2 4 0,4-1-7 16,-3-1-1-16,1 0 2 0,-1 2 1 0,1-2-3 0,-2 1 1 16,1-1 8-16,1 0-13 0,-2 0 4 0,0 0-3 15,2 0-2-15,-3 0 0 0,2 0 4 0,-2 1-7 16,1-1 0-16,-1 0 0 0,-1 0 1 0,-1 0-4 16,1 0 1-16,-2 0 1 0,2 0-2 0,2 0 5 15,-4 0-4-15,4-1 2 0,-1 1 0 0,0 0 4 16,0-1-8-16,0 1 5 0,0-2 1 0,0 1 4 15,0-1-2-15,-1 0 2 0,0 1-41 0,1-1 49 16,1 2-42-16,-2-2 45 0,1-1-45 0,-2 2 47 16,2 0-42-16,0-1 40 0,-1 1-42 0,-1-2 48 15,2 2-47-15,0-2 48 0,-1 3-46 0,1-1 41 16,-3 0-5-16,4-1-2 0,-1 1-5 0,-1 0 0 16,0 0-3-16,0-1 4 0,2 2-8 0,-3 0 4 0,0-1-3 15,2 0-1-15,-4 1-3 0,3-1 4 0,-2 1-4 16,0-2 2-16,1 2 2 0,-1 0-4 0,-1-3 0 15,3 3 0-15,-3 0 5 0,1-1-9 16,0 1-36-16,1-1 49 0,-1 1-3 0,-1-2-42 0,2 1 46 16,-1 1-40-16,0-1 54 0,-2 1-54 0,2-1 47 15,-1 1-43-15,3-2 46 0,-3 2-43 0,0 0 42 16,-1-2-42-16,2 2 43 0,-1-1-42 0,2 1 46 16,-4 0-41-16,4-2 37 0,-3 0-42 0,0 1 42 15,-1 0-40-15,2 0 43 0,0-1-44 0,-1 1 44 16,2 0-35-16,-2 0 36 0,0-1-49 0,0 2 48 15,-1-1-45-15,1-1 50 0,-1 2-44 0,2-2 39 16,-4 1-46-16,4-1 45 0,-4 1-43 0,3 0 45 16,-2-1-48-16,1 2 46 0,-2-1-46 0,2 0 45 0,-2 1-44 15,1-1 44-15,-11 1-42 0,17 0 40 16,-17 0-42-16,19-2 45 0,-19 2-42 0,16-1 45 16,-16 1-42-16,15-2 41 0,-15 2-37 0,14 0 48 0,-14 0-19 15,13-2 27-15,-13 2-34 0,11-1 41 0,-11 1-35 16,0 0 42-16,17-1-43 0,-17 1 46 15,0 0-39-15,10-1 42 0,-10 1-40 0,0 0 38 0,0 0-42 16,12-4 34-16,-12 4-43 0,0 0 32 0,0 0-41 16,0 0 25-16,11 0-28 0,-11 0 28 0,0 0-58 15,0 0-22-15,0 0-143 0,0 0-128 0,5-3-282 16,-5 3-226-16,0 0-728 0,-4-5-1202 0</inkml:trace>
  <inkml:trace contextRef="#ctx0" brushRef="#br0" timeOffset="11609.5958">20717 5402 316 0,'0'0'323'0,"0"0"-79"16,-10 1-2-16,10-1-4 0,0 0-10 0,0 0-3 16,0 0-8-16,-12 0-7 0,12 0-13 0,0 0-31 15,0 0-12-15,0 0-20 0,0 0-12 0,-10 4-14 16,10-4-7-16,0 0-4 0,0 0-8 0,0 0-10 15,0 0 0-15,0 0 1 0,0 0 5 0,0 0 7 16,0 0 5-16,-4 4 8 0,4-4 2 0,0 0-6 16,8 3 5-16,-8-3-11 0,0 0-3 0,9 6 15 15,-9-6 14-15,9 1 4 0,-9-1-41 0,14 4 68 16,-14-4-74-16,15 3 61 0,-15-3-37 0,21 2 28 16,-10-1-55-16,3 1 48 0,0-2-52 0,3 0 38 15,1-2-51-15,2 2 39 0,3-1-51 0,0-1 36 16,4-1-49-16,1 2 35 0,-1-2-49 0,1 1 32 15,0-3-47-15,0 3 38 0,0-1-48 0,0 1 39 16,-1-1-43-16,1 2 39 0,-2 0-44 0,1-1 39 16,-5 2-41-16,-1-1 40 0,0 1-43 0,-1-1 41 15,-1 1-37-15,-6 0 36 0,4 0-38 0,-4 0 42 0,-13 0-40 16,21 1 43-16,-21-1-38 0,18 0 49 16,-18 0-41-16,14 0 44 0,-14 0-37 0,0 0 42 15,18 0-37-15,-18 0 45 0,0 0-44 0,14 1 40 16,-14-1-45-16,0 0 36 0,0 0-40 0,14 0 36 0,-14 0-40 15,0 0 34-15,0 0-39 0,10-2 39 0,-10 2-37 16,0 0 38-16,0 0-43 0,0 0 42 16,11-2-43-16,-11 2 39 0,0 0-42 0,0 0 43 15,0 0-45-15,0 0 41 0,0 0-41 0,9-1 42 0,-9 1-37 16,0 0 34-16,0 0-40 0,0 0 42 0,0 0-42 16,0 0 38-16,0 0-41 0,0 0 37 0,0 0-42 15,0 0 14-15,0 0-90 0,0 0-23 16,0 0-132-16,0 0-69 0,0 0-128 0,0 0-146 0,7-4-165 15,-7 4-613-15,0 0-979 0</inkml:trace>
  <inkml:trace contextRef="#ctx0" brushRef="#br0" timeOffset="13851.2294">25660 5441 87 0,'5'4'514'0,"-5"-4"-153"0,0 0-49 0,0 0-68 16,0 0 13-16,0 0-35 0,0 0 6 0,0 0 40 15,0 0-68-15,0 0 22 0,5 5-67 0,-5-5 22 16,0 0-62-16,0 0 28 0,0 0-45 0,11-2 36 16,-11 2-45-16,9-1 43 0,-9 1-49 0,16-2 46 15,-6 0-58-15,0 0 49 0,3 2-54 0,0-3 8 16,4 1 7-16,3-1-2 0,-1-1-3 0,1 1-3 15,6 1-4-15,-1-1-3 0,1 1-9 0,1-3-4 16,6 0-11-16,-6 3-5 0,0-1-2 0,-2 1-5 16,2-1-2-16,-3-1-6 0,-1 1-1 0,-1 1-2 15,-3-1-42-15,-1 1 45 0,0 0-44 0,-4 0 43 16,0-1-40-16,-2 3 56 0,-1-3-38 0,-1 2 56 16,-10 1-48-16,15-1 56 0,-15 1-67 0,13-3 51 15,-13 3-64-15,11-1 40 0,-11 1-97 0,7-3-81 16,-7 3-173-16,0 0-186 0,9-5-887 0,-9 5-1004 0</inkml:trace>
  <inkml:trace contextRef="#ctx0" brushRef="#br0" timeOffset="35799.1478">27561 3301 419 0,'-3'-9'404'0,"1"-1"-31"0,1 1-27 0,-2 2-16 15,-2-3-38-15,4 2 7 0,-2 1-18 16,1 0-13-16,-1 1-13 0,-1-1-9 0,4 7-28 0,-4-9-15 15,4 9-36-15,-5-9-29 0,5 9-22 0,-2-5-20 16,2 5-3-16,0 0-1 0,0 0 9 0,-12 4-22 16,10 2 10-16,-2 3-19 0,-1 4 9 0,-2 1-29 15,0 5 25-15,0 2-38 0,-2 5 25 16,0 2 3-16,-1 4-4 0,1 3-3 0,0 2-5 16,-2 3-17-16,2 2 24 0,0 0-7 0,-1 4 3 0,1 2-15 15,2 0 27-15,-2 3-17 0,0 2 13 0,4 1-15 16,-2 1 4-16,3-2-19 0,-1 3 4 15,0-1-13-15,2 2-4 0,3 1 4 0,0 0 0 16,0 14-5-16,5-2-2 0,-2 1 13 0,0 1-18 0,4 1 14 16,-1-3-11-16,1 1-4 0,2-2 1 0,0 0 0 15,0-1-29-15,2 3 40 0,-1-3-4 0,1 0-3 16,-1-1-2-16,1 0-1 0,0-2 1 0,0 0-1 16,-1-1-2-16,0-3 4 0,2-2-34 0,-2 1 39 15,-1-12-39-15,4 3 8 0,-3-4 43 0,1 0-46 16,2-1 45-16,-2-2-43 0,1-2 33 0,1 0-30 15,2-3 36-15,-2 0-41 0,1-3 44 0,0-2-43 16,-1-1 42-16,1-6-35 0,0-2 38 16,0-1-36-16,-1-2 43 0,2-5-36 0,-2 0 41 15,0-1-37-15,0-4 43 0,0-2-38 0,1-1 45 0,-3-3-34 16,4-1 46-16,-1 0-42 0,0-4 36 0,-1-1-40 16,4-4 27-16,-2-1-42 0,2-2 35 0,0-5-40 15,4-5 30-15,-2-2-30 0,2-1 35 0,-1-6-33 16,3 0 32-16,-5-2-34 0,3-3-2 15,-4-4 3-15,1 0 1 0,-2 1 29 0,-2-5-35 0,1 0 31 16,-3-2-35-16,-1 0 32 0,0-2-30 0,0-3 23 16,-2 0-4-16,0-3-34 0,-2 2 34 15,2-2-34-15,-3-2 30 0,2 2-31 0,-4-2 38 0,3-2-38 16,-2 2 30-16,0-4-2 0,0 0-4 0,-1 1-4 16,-2-1-1-16,-2 0-3 0,1-2-11 0,-1 1 11 15,-1 1-5-15,0-1 0 0,-2 4 0 0,-3 3-33 16,1 0 41-16,0-2-34 0,-2 1 39 0,2 4-7 15,-3 0 2-15,-2 4-13 0,3-2 9 0,-2 1-12 16,-3 2 12-16,2 3-7 0,0 0 11 0,-2 0-10 16,2 2 8-16,2 7-10 0,-2-3 10 0,3 1-6 15,-1 2 6-15,-2 1-16 0,1 1 15 0,2 0-5 16,-2 2 4-16,1 2-7 0,0 2 6 0,1-1-5 16,0 2 6-16,-2 0-4 0,1-1 0 0,0 1 2 15,0 1 0-15,1 1-7 0,-2 0 7 16,0 1-6-16,0 2 5 0,2-2-5 0,0 3 8 0,-2-1-6 15,2 2 10-15,0 0-12 0,0-2 6 0,0 3 1 16,0 1 0-16,0-2 1 0,1 1 0 0,-1 1-1 16,1 0 3-16,-2 1 0 0,3-3-2 0,-2 2-5 15,1-1 6-15,-2 2-1 0,1 0-1 0,-1-2 1 16,2 0 0-16,0 0-3 0,-3 3 4 0,2-2-3 16,-2-2-4-16,2 2-1 0,-2 2 6 0,1-1-14 15,0 0 12-15,-2 1-12 0,1 1 14 0,0-1-12 16,-1 1 13-16,0 2-17 0,0 0 11 0,-2 1-22 15,1 0-3-15,-2 1-33 0,-1 4-5 0,1-4-53 16,-5 1-2-16,5 3-62 0,-3-1-7 0,2 1-61 16,0-1-69-16,0 1-34 0,-2 0-48 0,5-1-79 15,-2-1-106-15,3 0-557 0,-1-1-763 0</inkml:trace>
  <inkml:trace contextRef="#ctx0" brushRef="#br0" timeOffset="36299.8296">27645 2910 567 0,'2'-11'536'0,"0"0"-92"0,-2 3-47 0,1-1-24 16,-1 3-2-16,0 6 0 0,0-13-27 0,0 13-44 15,0-10-49-15,0 10-53 0,0-8-35 0,0 8-19 16,0 0-4-16,0 0 16 0,0 0-34 0,0 0 30 15,2 12-8-15,-2-5-10 0,1 3-8 0,0 0-3 16,-1 4-13-16,0-1-10 0,2 3-5 0,-2 0-1 16,1 1-12-16,0-1-7 0,-1 1-28 0,0 0 29 15,3-4-16-15,-3 0 14 0,2 0-18 0,-2-3 16 16,2-1 5-16,-2 0 41 0,1-1 29 0,-1-8 26 16,1 10 5-16,-1-10-29 0,0 0-31 0,0 0-23 15,0 0-21-15,0 0-12 0,8-7-3 0,-7 0-22 16,0-2 8-16,1-3-22 0,-1-4 6 0,0-1-25 15,2-2 7-15,-2-1-4 0,0-3-5 0,2-2 0 16,-2 1-5-16,0-1 12 0,3 0-8 0,-2 2 3 16,0 1-4-16,-2 4 5 0,5 1-7 0,-4 0 2 15,1 4-11-15,-1 3 4 0,0-2-10 0,-1 3-2 16,3 1 0-16,-1 3 6 0,-2 5-1 0,4-7 6 16,-4 7-1-16,0 0 3 0,14 5-2 0,-9-1 8 15,2 3-5-15,-1 2 4 0,3 0 3 0,1 3 2 16,-2 1-2-16,2 3-2 0,2 1-4 0,-1 0-6 15,2 5-3-15,-3-3-23 0,2 1-19 0,3 1-30 16,-3 1-29-16,0-3-26 0,0 1-30 0,-2-1-38 16,3 1-38-16,-2-2-54 0,-2-1-60 0,0 0-64 15,0-4-12-15,-2 0-25 0,-2 0-100 0,-3-2-69 16,2-4-477-16,-5 0-724 0</inkml:trace>
  <inkml:trace contextRef="#ctx0" brushRef="#br0" timeOffset="36452.9315">27735 3061 72 0,'-4'-6'751'0,"0"0"-229"0,2 0-83 16,-1 0-90-16,3-3-28 0,0 2-49 0,3-2 1 15,1-1-40-15,2 0-22 0,0-1-51 0,3 0-24 16,4-1-46-16,2-2 1 0,2 1-19 0,1 1-44 16,3-2-78-16,1 3-96 0,-1 1-123 0,0-1-166 15,0 3-541-15,-3 2-567 0</inkml:trace>
  <inkml:trace contextRef="#ctx0" brushRef="#br0" timeOffset="37698.583">9746 9503 234 0,'-3'-10'539'0,"0"3"-107"0,1-2 7 0,-1 4-61 16,1 0 28-16,-3-1-61 0,5 6 36 0,-5-8-53 16,5 8 26-16,-7-8-74 0,7 8-39 0,-5-5-48 15,5 5-32-15,0 0-10 0,0 0 0 0,-9 4 3 16,9-4-1-16,-5 11-9 0,4 0-14 0,-2-1-15 0,2 3-13 15,0 4-20-15,-2 2-11 0,2 0-15 16,-2 5-8-16,3 1-50 0,-2-1 46 0,2-2-32 16,-2-1 21-16,1 0-46 0,1-1 42 0,0-2-43 0,1 2 39 15,-1-4-50-15,2 1 32 0,-1-3-95 16,0-4-3-16,-1 2-95 0,0-3-8 0,3-1-55 16,-3-8-28-16,4 8-43 0,-4-8-1 0,0 0-43 15,0 0 14-15,11-6 31 0,-8-1 0 0,-1-2 32 0,1-1-34 16,-2-2 33-16,2-1-42 0,-3-2 45 0,0-2 58 15,0-1 57-15,-3 1 87 0,3 0 65 0,-1-3 74 16,-2 2 61-16,3 1 44 0,-1 1 45 0,-2-1 13 16,2 3 86-16,0 2-40 0,-2 0 38 0,2 2-39 15,1 1 22-15,-1 1-72 0,1 0 6 0,-1 2-79 16,1 6 47-16,1-11-51 0,-1 11 58 0,2-6-50 16,-2 6 3-16,0 0 6 0,13-2-5 0,-13 2-21 15,14 2-5-15,-4 0-7 0,-2 2 3 0,4 0-14 16,0 3-8-16,0-1-11 0,2 2-45 0,1 0 27 15,0 2-14-15,1-1-8 0,2 3-12 0,-3-3-3 16,2 2-6-16,-2-2-3 0,2 3-44 0,-2-2 46 16,-1 0-53-16,-1 0 45 0,-1-1-82 0,1 0-4 15,-2-1-95-15,-1-1 5 0,-3 1-63 0,0-1-59 0,-3 0-89 16,-2 0-61-16,0-2-72 0,-2-5-103 0,-7 12-379 16,2-7-581-16</inkml:trace>
  <inkml:trace contextRef="#ctx0" brushRef="#br0" timeOffset="37820.2573">9789 9772 480 0,'-13'0'525'0,"0"-1"-28"0,2-1-34 16,11 2-26-16,-16-2-53 0,16 2-43 0,-13-6-42 16,13 6-36-16,-7-8-33 0,7 8-36 0,-1-13-44 15,3 6-29-15,6-2-27 0,2-1-17 0,3-3-19 16,6 1-25-16,3-2-76 0,5-1-79 0,1 1-183 16,8-1-94-16,2-1-179 0,3 0-422 0,1 0-598 15</inkml:trace>
  <inkml:trace contextRef="#ctx0" brushRef="#br0" timeOffset="38732.0188">17519 9363 466 0,'-7'-9'582'0,"2"1"-85"0,0 1-31 0,-1 1-25 16,-1-1-22-16,2 3-8 0,1-2-11 0,-2 0-60 0,6 6 22 15,-9-6-118-15,9 6 5 0,-8-6-79 0,8 6 11 16,0 0-45-16,0 0 48 0,0 0-32 0,-9 4 45 16,9-4-42-16,2 8 28 0,-1 1-57 0,3 3 23 15,-2-2-55-15,2 3 18 0,3 1-52 0,-1 3 25 16,0 0-50-16,3 4 27 0,-2-1-42 0,1 1 29 16,0-1-41-16,0 0 29 0,0 2-45 0,-1-5 34 15,1 1-47-15,-2 2 5 0,1-4-77 0,0-3-10 16,-3-1-88-16,2 2 2 0,0-6-84 0,-2 2 10 15,-2-1-4-15,1-4-31 0,-1 0-67 0,-2-5-50 16,0 0-4-16,4 7 17 0,-4-7 17 0,0 0 65 16,-4-8 14-16,-1 4 70 0,3-4 14 0,-4 1 62 15,1-7 3-15,-1 3 68 0,-3-1 3 0,1 0 67 16,-1-2 76-16,-1-2 27 0,1-1 39 0,0 2 73 0,0-2-2 16,0 0 33-16,2-2-34 0,0 4 12 0,2-2 10 15,1 0 1-15,-1 3-4 0,4-1-5 16,2-2-12-16,1 1-15 0,1-1-21 0,5 3-42 0,-2 0 25 15,2 0-57-15,5 2 31 0,-3 2-59 0,4 0 26 16,-1 4-51-16,0-1 36 0,-1 4-52 0,1 2 38 16,-1 1-33-16,-1 4 18 0,-2 0-48 0,1 3 42 15,-2 1-46-15,-3 3 49 0,0 1-7 0,-2-2-11 16,-2 3-3-16,-1 1-2 0,0-2-3 0,-1 1-1 16,0-1 1-16,-1 0 5 0,0 0-9 0,-1-2 2 15,2 1-1-15,0-3-3 0,1 2 11 0,-2-3-5 16,4 2 0-16,0-3 4 0,3 3-2 0,-1-2-3 15,6 2 0-15,-1-1-44 0,3-1 54 0,2 1-50 16,0 0 48-16,2-2-47 0,1 4 52 0,2-2-51 16,0 1 48-16,-6-1-50 0,4 1 46 0,-6-2-52 15,1 2 52-15,-3-1-48 0,-3 2 56 0,-2-3-49 16,-3 2 46-16,-2 1-48 0,-3 0 49 0,-2 0-46 0,-2 1 53 16,-3-1-55-16,0 1 48 0,-4-2-56 15,0 0-3-15,-3 1-88 0,0-3-63 0,4 0-115 16,-4-3-120-16,1-3-140 0,2-1-621 0,2 0-795 0</inkml:trace>
  <inkml:trace contextRef="#ctx0" brushRef="#br0" timeOffset="39948.9342">27699 4124 324 0,'0'0'367'0,"0"0"-38"0,0 0-63 0,6-4 21 0,-6 4-56 0,0 0 34 15,2-8-46-15,-2 8-3 0,2-5-48 16,-2 5 4-16,1-11-36 0,-1 11 4 0,2-8-23 16,-2 8 20-16,2-12-16 0,-2 12 8 0,0-13-19 15,0 6-1-15,0 1-26 0,-2-2 2 0,0 0-12 16,1-1 12-16,-3 2-16 0,2 1-2 0,-2-2-24 15,-1 3 5-15,0-2-15 0,0 2 5 0,0 2-10 16,5 3 6-16,-16-5-16 0,16 5 2 0,-16 1-7 16,4 1 7-16,3 3-6 0,-2-1-1 0,-1 1-2 15,-1 4-2-15,3 2-2 0,-3-2 3 0,3 3-6 16,-1 0 1-16,3-1-2 0,0 4 5 0,1-1-2 16,0 2 4-16,4-3 1 0,1-1-2 0,1 1-1 15,1 0 6-15,1-3 1 0,2 2-8 0,2-2 4 16,0-1-6-16,1-1-1 0,1-1 1 0,1-1-3 15,2-1 0-15,-1-3-1 0,1 0-3 0,-10-2 5 16,20-1-7-16,-9-1 4 0,1-1-5 0,-1-2 7 16,-1-2-5-16,1 2 6 0,-2-4-5 0,0-2 1 15,-1 2 2-15,-2-3 8 0,1-1 20 0,-2 4 2 16,-1-2 19-16,-2 2 14 0,2-2 5 0,-2 1 9 16,-2 2 13-16,2 0 8 0,-2 0 6 0,2 3-14 15,-2 5-4-15,0-14-14 0,0 14-15 0,0-8-14 16,0 8-7-16,0 0-3 0,0 0-9 0,0 0-7 15,0 0-10-15,0 0-2 0,0 0 9 0,5 6 1 16,-5-6-4-16,6 12 1 0,-3-5-3 0,1 0-2 16,4 1-3-16,-2 2-7 0,2 1-17 0,0 0-15 15,2 0-20-15,1-1-52 0,-2 1-50 0,3-1-58 16,-1 2-46-16,2-2-50 0,-3 1-59 0,2 0-66 16,-1 0-25-16,-2-2-73 0,3 2-413 0,-2-4-526 15</inkml:trace>
  <inkml:trace contextRef="#ctx0" brushRef="#br0" timeOffset="40448.6498">27737 4645 93 0,'0'0'473'0,"0"0"-77"0,-5-8-20 0,5 8-12 0,-5-7-3 15,5 7-4-15,-5-6-16 0,5 6 1 16,-4-8-50-16,4 8 38 0,-4-5-59 0,4 5 19 16,-4-5-84-16,4 5 2 0,0 0-74 0,-5-5 3 0,5 5-54 15,0 0 23-15,0 0-21 0,-6 3-5 0,6-3-3 16,0 9-3-16,0-1 3 0,0 1-22 0,2 2 5 16,0-1-11-16,-1 5-8 0,0 0-14 0,1 2-8 15,0 2 6-15,-1-2 7 0,3 1-20 16,-2 0 16-16,0 0-22 0,1-1 12 0,-2 2-10 0,3-4 8 15,-1 2-17-15,-1-2 19 0,-1-2-20 0,2-2 15 16,-1 0-11-16,0-1 14 0,0-2-4 16,-2 0 26-16,0-8 1 0,4 10 9 0,-4-10-24 0,4 5 6 15,-4-5-14-15,0 0 6 0,10-2-18 16,-10 2 9-16,12-7-16 0,-6 4 11 0,2-2-12 0,0 0 12 16,2 3-22-16,-1-2 11 0,1 1-17 0,-1 0 4 15,2 1-23-15,-11 2 13 0,18 0-20 0,-18 0 16 16,17 2-10-16,-7 1 8 0,-2 1-13 15,-1 1 23-15,-3 0-20 0,1 2 7 0,0 1 0 16,-5-2 8-16,0 2 2 0,0 1 5 0,-5 1 2 0,0 0 1 16,-3-2 6-16,1 2-15 0,-3-2-10 0,-1 0 5 15,2-3-74-15,-3 2 14 0,1-5-76 0,1 1-12 16,-3-2-71-16,3 0-92 0,0-3-85 0,-3-1-102 16,5 1-566-16,1-3-713 0</inkml:trace>
  <inkml:trace contextRef="#ctx0" brushRef="#br0" timeOffset="40849.3594">27985 5545 470 0,'0'0'475'0,"-2"-5"-6"0,2 5-97 15,-4-7 28-15,4 7-43 0,-8-5-33 0,8 5-64 16,-9-4 25-16,9 4-53 0,-13-3 27 0,13 3-66 15,-15 3 38-15,6 1-66 0,0 0 23 0,-2 2-57 0,1 1 19 16,-1 2-49-16,1 0 19 0,0 2-42 0,1 1 12 16,1 0-32-16,2 0-9 0,1 2-5 15,2-3-1-15,1 2-7 0,0-1 8 0,4-1-19 16,0 1-8-16,3-3-25 0,3 3-55 0,1-4-68 16,2 1-30-16,2-4-113 0,4-1-36 0,1-1-102 0,2-4-46 15,6-3-56-15,6-3-526 0,5-7-654 0</inkml:trace>
  <inkml:trace contextRef="#ctx0" brushRef="#br0" timeOffset="41798.5028">30326 2968 82 0,'-4'-5'388'0,"4"5"-72"16,-9-7-96-16,9 7 21 0,-10-6-54 0,10 6 27 16,-11-2-22-16,11 2 8 0,-14 0 17 0,14 0-14 15,-16 5-2-15,7 0-7 0,-1 0-13 0,1 4 4 16,-1 3 4-16,-3 5 21 0,2 1-9 0,-3 4-37 16,0 6 2-16,-3 7-15 0,3 3-16 0,-4 1-15 15,3 5 8-15,-2 2 8 0,2 9-33 0,-3 1 6 16,1 4-9-16,3 1-9 0,0 3-16 0,0 2-2 15,3 4-10-15,0 0-14 0,1 2-4 0,1 1 16 16,3-1-9-16,1 0-14 0,0 0 16 0,2 3-15 16,3 1 12-16,1 0-12 0,2 0 9 0,1 1-4 15,-1 0 10-15,3 0-12 0,0-2 13 0,2 0-15 16,1-3-3-16,2 2 8 0,-1-2-7 0,4 1 4 16,1-3-14-16,1 1 5 0,1-4-13 0,1 1 7 15,3-3-10-15,-3-2 3 0,5-5-8 0,0-2 3 16,-2-2-2-16,3-3 1 0,-4-9 0 0,2-3 1 15,-1-2-4-15,0-1-2 0,1-5 0 0,-1-2-1 16,-2-7 0-16,0-3 2 0,-4-4-1 0,4-2-2 16,-1-4 5-16,-1-1-1 0,-2-4-1 0,4-2-2 15,0-2-3-15,-2-5 2 0,7-3-2 0,-2 0-4 16,4-5-1-16,-3-3 3 0,2-1-5 0,2-5 6 16,-1 0-8-16,0-2 6 0,-1-3-5 0,0 0 3 15,0-2-1-15,-2-2 1 0,-2 0-7 0,1-3 12 16,-3 0 3-16,2-3-4 0,-3-1-5 0,-1-1-2 15,-2-2 4-15,0-1 4 0,0-3-15 16,-2-1 12-16,-3-4-2 0,5-6-1 0,-3-3 0 0,-2-1-1 16,0-3-6-16,-1 0-7 0,-4 0-10 0,2-2 13 15,-2 9-1-15,-3-2-2 0,0 1 4 0,0 1-4 16,-3-2-4-16,-2 2-22 0,1 0 25 0,-3 1-19 16,-2 1 29-16,0 1-22 0,-4-5 28 0,1 8-27 15,-1 0 28-15,-2 2-24 0,0 1 24 0,0 2 5 16,-2 0-8-16,0 1 8 0,0 1-7 0,0-2-23 15,-1 2 23-15,2 2-23 0,-3-1 22 0,4 0-24 16,-1 1 21-16,0 3-19 0,0 0 22 0,1 0-19 16,-2 3 23-16,2 2-26 0,1 6 26 0,-1-2-27 15,1 3 28-15,-2 1-25 0,1 1 27 0,-1 0-31 16,0 1 27-16,0 2-19 0,3 3 30 0,-3-3-30 16,-2 4 30-16,3 0-40 0,0 1 41 0,-2 0-28 0,1-1 22 15,0 2-16-15,0 0 17 0,0 0-20 16,0 3 25-16,0-3-29 0,0 3 22 0,-1 0-23 15,0 0 25-15,0 1-37 0,0 1 38 0,2 0-37 16,-2 3 26-16,0-1-46 0,-1 1 7 0,1 1-55 16,-2 2-1-16,3-1-62 0,-1 1-58 0,-2 1-53 15,4 1-56-15,-2 2-68 0,4 0-121 0,-3 0-97 16,14 0-409-16,-20-3-632 0</inkml:trace>
  <inkml:trace contextRef="#ctx0" brushRef="#br0" timeOffset="42299.0206">30602 2613 619 0,'0'0'544'0,"-4"-8"-118"0,4 8-42 0,-3-6-46 0,3 6 16 16,-4-8-13-16,4 8 13 0,-5-4-54 0,5 4-17 15,-7-5-68-15,7 5-17 0,0 0-69 0,0 0 15 16,0 0-9-16,-9 3 8 0,9-3-10 0,-5 7-13 16,5-7 16-16,0 15-8 0,0-8-17 15,-1 1-8-15,2 1-5 0,-1 4-11 0,0-2-12 0,3-1-14 16,-1 2-8-16,0 3 8 0,0-3-24 0,1 4 9 15,1-3-22-15,-1 2 12 0,2-1-26 0,-2 0 14 16,0-1-67-16,-1-1-29 0,3 0-76 16,-1 0-42-16,-1-3-92 0,-1 1-74 0,3-1-57 15,-2-2-80-15,-1 1-89 0,1-5-570 0,-3-3-766 0</inkml:trace>
  <inkml:trace contextRef="#ctx0" brushRef="#br0" timeOffset="42666.5953">30550 2653 535 0,'-3'-12'450'0,"2"1"-65"16,0 1-45-16,1-1-41 0,0 1-19 0,2-1-59 15,1-3 5-15,2 1-41 0,0 0 12 0,0 0-45 16,4 0-5-16,1 1-38 0,-1 0 5 0,3 3-36 16,-1 1 1-16,3 2-30 0,-2 0 8 0,1 1-38 15,-2 5 26-15,-1 0-21 0,1 5 10 0,-2 1-19 16,-2 0 17-16,1 5-18 0,-3-1 13 0,-2 2-23 15,-1 1 18-15,-1 1-14 0,-2-1 17 0,0 3-18 16,-2-1 16-16,1 0-12 0,-2-1 12 16,1-1-18-16,-2 2 11 0,3-4-18 0,-1-1 19 15,1 0-16-15,-1-1 17 0,0 1-13 0,2-4 18 0,1 0-18 16,0-6 19-16,-1 12-13 0,2-7 20 0,-1-5-22 16,4 14 12-16,1-8-15 0,0 3 21 0,3-2-27 15,0 3 24-15,1-1 2 0,2 1-7 0,-2 0-1 16,0 2-1-16,-1-2-3 0,0 2-1 15,0 0-8-15,-3-1 2 0,-2 0 4 0,-2 1 0 0,0 0-3 16,-2 0-5-16,-1 2-4 0,-5-1-1 0,2 2-10 16,-3-3-47-16,-2 1-52 0,-3 0-76 0,-1 1-74 15,2-2-112-15,-4-2-88 0,5-1-527 0,-3-1-585 16</inkml:trace>
  <inkml:trace contextRef="#ctx0" brushRef="#br0" timeOffset="44032.069">30165 3806 305 0,'0'0'376'0,"1"-10"-27"0,-1 10-66 0,0-8 36 0,0 8-54 15,-1-8 11-15,1 8 11 0,-1-9-49 0,1 9-4 16,-3-5-37-16,3 5-10 0,-5-7-31 0,5 7-11 16,0 0-32-16,-3-5-9 0,3 5-30 0,0 0-1 15,0 0-24-15,0 0 9 0,0 0-8 16,-11 2 18-16,11-2-11 0,-5 7 5 0,1 1-11 0,4-8 7 16,-2 11-2-16,0-1 1 0,0-2-11 0,1 4-7 15,1 0-3-15,1-2 0 0,1 5-2 0,0-2-3 16,0-3 5-16,2 2-10 0,1 1 6 0,-1-1-5 15,1-3 15-15,0-1-8 0,4 1 25 16,-2-2-13-16,0-3 21 0,2 0-28 0,0-1 22 0,-9-3-36 16,21 0 29-16,-10-3-34 0,-1-1 36 0,-1-1-6 15,1-1-10-15,-1-3 5 0,-1 0-5 0,0-2-3 16,-2 0-7-16,-1-1-4 0,-3-1-6 0,0 1-2 16,-2-1-11-16,0 0 5 0,-2 1-6 0,-2 1 1 15,0 0-9-15,-3 1-1 0,1-1-36 0,-3 5 36 16,0-2-7-16,-2 1-24 0,1 5-43 0,-1 0-42 15,-1 1-57-15,1 2-36 0,0 3-60 0,-1-1-26 16,1 2-82-16,-1 2 1 0,3 3-42 16,0 0-43-16,4-1-429 0,1 2-455 0</inkml:trace>
  <inkml:trace contextRef="#ctx0" brushRef="#br0" timeOffset="44316.3074">30283 4238 426 0,'0'0'698'0,"0"0"-139"0,-8-3-73 0,8 3-42 0,0 0-6 16,-6-7-9-16,6 7-4 0,0 0-63 0,-7-5-14 16,7 5-44-16,0 0-50 0,0 0-47 0,-5-5-49 15,5 5-31-15,0 0-30 0,0 0-20 0,0 0-18 16,0 0 3-16,-4 7-10 0,4-7-3 0,2 10-3 15,0-3-10-15,-2 1-4 0,4-1-7 0,-1 3-3 16,-1 1-8-16,1 0 1 0,1-1-5 0,-2 2 0 16,2 0-8-16,1 2-35 0,-2-1-32 0,-1-2-66 15,2-1-42-15,-1 3-93 0,-1-2-83 0,-1 1-87 16,1-1-93-16,-1-1-153 0,0-1-449 0,-1 0-746 16</inkml:trace>
  <inkml:trace contextRef="#ctx0" brushRef="#br0" timeOffset="44714.7638">30303 4896 447 0,'-6'5'656'0,"-2"-2"-191"0,8-3-54 0,-10 3-63 16,10-3-41-16,0 0-48 0,-10-5-3 0,10 5-13 15,-4-7-1-15,4 7-22 0,-1-11-27 0,3 5-34 0,-2 6-27 16,5-11-35-16,-1 6-7 0,2-1-15 0,1 0-10 16,1 2-11-16,-1 0-13 0,3 1-10 15,-10 3-6-15,16-1-7 0,-16 1-1 0,15 1-10 16,-15-1 0-16,12 9-1 0,-7-2-1 0,-1 0 0 0,-2 1-1 16,0 3 3-16,-2-1 8 0,-2 2-9 0,0 1-3 15,0 1 3-15,-3-2 0 0,1 3 5 0,-1-1 1 16,1-2 4-16,-1-2 5 0,3 0 3 15,-1-1 22-15,-1-1 13 0,3-1 15 0,1-7 8 0,-4 9-12 16,4-9 25-16,0 9-28 0,0-9 6 0,0 0-30 16,7 4 6-16,-7-4-20 0,14-3 8 0,-14 3-13 15,18-5 0-15,-6 1-22 0,-1 2-13 0,0-1-36 16,2-2-54-16,-3 2-58 0,4-1-64 0,-2 1-39 16,-2 0-69-16,1-1-18 0,-2 1-85 0,-9 3 11 15,17-1-54-15,-17 1-454 0,13 1-506 0</inkml:trace>
  <inkml:trace contextRef="#ctx0" brushRef="#br0" timeOffset="45198.5423">30469 5591 154 0,'-14'0'567'0,"14"0"-168"0,-14-3-35 15,14 3-26-15,-10-7-17 0,10 7-21 0,-11-7-37 0,7 4-27 16,0-3-15-16,1 0-22 0,1 1-26 0,0-1-22 16,2-1-34-16,0 7-15 0,2-13-15 15,0 8-5-15,1-2-6 0,1 2-10 0,1-2-13 16,1 2-8-16,-6 5-4 0,12-5-10 0,-12 5-1 0,11-4-8 15,-11 4 0-15,13 2 2 0,-13-2-6 16,10 4 1-16,-10-4-1 0,9 6-4 0,-9-6 1 0,8 11 3 16,-4-6-2-16,-4-5 4 0,3 12 1 15,-1-6 3-15,0 0 5 0,-2-6 3 0,0 12 6 0,0-12 3 16,0 11 4-16,0-11 4 0,2 9 0 0,-2-9-2 16,1 7 3-16,-1-7 1 0,0 10-5 0,0-10 9 15,1 7-6-15,-1-7-11 0,3 11 1 0,-3-11-3 16,4 11-2-16,-1-4-29 0,1 0 34 0,1 2-36 15,2-3 18-15,-2 2-25 0,0-1 35 0,-1 0-34 16,1 0 35-16,-1 1-22 0,-2-2 33 0,1 0-19 16,-1 0 24-16,-2-6-26 0,-2 13 10 0,-1-9-21 15,-2 3 8-15,0 1-11 0,-3-3 10 0,-1-1-24 16,-3 1-25-16,-1-2-145 0,-4 1-91 0,-1-2-175 16,-1-2-207-16,-4-1-677 0,-5 0-930 0</inkml:trace>
  <inkml:trace contextRef="#ctx0" brushRef="#br0" timeOffset="48629.7083">28012 4063 301 0,'0'0'302'0,"0"0"-50"0,0 0-20 0,0 0-13 0,0 0-17 16,0 0-11-16,8-3-20 0,-8 3-49 15,0 0 32-15,10-1-60 0,-10 1 40 0,13-3-61 16,-13 3 33-16,14-2-42 0,-14 2 39 0,18-3-32 15,-8 2 26-15,1 0-5 0,2-2-2 0,-1 2-5 0,4-2-1 16,-3 3 3-16,4 0-2 0,2-3-6 0,-2 3-13 16,3 0 2-16,-2-1-3 0,2 0-5 0,1-1-5 15,-1 1-2-15,1 0-9 0,2 0-5 16,-3-1-2-16,3 0 1 0,0 2-2 0,3-3-5 16,-6 3-7-16,3-2-4 0,3 0 1 0,-3 1-2 0,-2-1 1 15,1 1-4-15,0 0-7 0,-2-2 6 16,1 3-11-16,-1-3 10 0,2 1-13 0,-3 1 13 15,3-2-10-15,-2 0 9 0,1 1-13 0,0-1 13 16,0 2-8-16,-1-3 6 0,1 0-14 0,0 1 13 0,-3 0-12 16,4 1 6-16,-2-2-5 0,2 1 10 0,-4 1-13 15,4-2 14-15,-2 1-2 0,-2 1-1 0,3-2-2 16,-3 3-1-16,1-2 0 0,-2 0 1 16,0 1-2-16,2-1-1 0,-3 1-1 0,0 0 0 0,0 0-2 15,0 1 3-15,-2-2 0 0,0 2-1 0,-1-2-2 16,2 2-8-16,-3-2 10 0,1 2 4 0,-2 0 0 15,1 0-4-15,-1 0 2 0,-1-1-4 0,1 2 6 16,1 0 0-16,-12 0-7 0,18-3 13 0,-18 3-2 16,18-2 1-16,-18 2-7 0,18-3 12 0,-18 3-2 15,14-1 4-15,-14 1-4 0,17-3 11 0,-17 3-6 16,13 0 10-16,-13 0-4 0,11-3 6 0,-11 3-10 16,10-1 3-16,-10 1-11 0,12-3 2 0,-12 3-4 15,9-2 2-15,-9 2-8 0,9-4 2 0,-9 4-10 16,7-3-5-16,-7 3-33 0,8-4-30 0,-8 4-59 15,5-5-42-15,-5 5-70 0,8-6-101 0,-8 6-75 16,2-6-117-16,-2 6-323 0,0-9-408 0</inkml:trace>
  <inkml:trace contextRef="#ctx0" brushRef="#br0" timeOffset="49064.5025">28840 3820 345 0,'0'0'390'0,"-9"-3"-45"16,9 3-53-16,0 0 43 0,-9-4-41 0,9 4 26 15,0 0-62-15,0 0-12 0,-9-2-46 0,9 2-30 16,0 0-41-16,0 0-9 0,0 0-29 0,0 0-15 15,0 0-23-15,0 0 21 0,0 0 7 0,-9 3 28 16,9-3 5-16,0 0 15 0,4 8 5 0,-4-8-11 16,5 6 2-16,-5-6-14 0,9 6 10 0,-9-6-7 15,10 11-11-15,-2-7-8 0,-1 1-22 0,1 3 6 16,0-4-10-16,0 2-5 0,2 0-7 0,0-1-6 0,-1 1-4 16,2-2-14-16,-1 4-5 0,0-3-5 15,0 1-10-15,0 0 8 0,-1 0 0 0,-2 0-3 16,0-1-2-16,2 2-4 0,-4 0 1 0,-1 0 13 15,0 0 3-15,-3 2-1 0,-1-1-2 0,-2 2-4 0,-5 0-3 16,0 3-13-16,-5 2 11 0,-3-4-2 16,-2 5-10-16,-3 0-2 0,-3 1-8 0,0 0-30 15,-1-1-45-15,-1 1-71 0,1-1-65 0,-2 2-86 16,2-1-58-16,0 0-124 0,2 1-119 0,0-3-557 0,1 2-774 16</inkml:trace>
  <inkml:trace contextRef="#ctx0" brushRef="#br0" timeOffset="51598.3932">28028 4280 106 0,'0'0'258'16,"0"0"-54"-16,0 0-23 0,0 0-17 0,0 0-19 0,0 0-9 15,0 0-22-15,0 0-12 0,0 0-5 16,-2-7-6-16,2 7-2 0,0 0-8 0,0 0-2 0,0 0 0 15,0 0-2-15,0 0-4 0,0-7-35 0,0 7 42 16,0 0-32-16,0 0 33 0,0 0-42 0,0 0 46 16,0 0-47-16,0 0 50 0,-2-6-48 0,2 6 40 15,0 0-43-15,0 0 36 0,0 0-40 0,0 0 32 16,0 0-23-16,-2-5 31 0,2 5-38 0,0 0 24 16,0 0-31-16,0 0 26 0,-2-7-26 0,2 7 22 15,0 0-30-15,0 0 20 0,0 0-27 0,-3-6 18 16,3 6-28-16,0 0 20 0,0 0-35 0,-1-4 35 15,1 4-31-15,0 0 28 0,0 0-28 0,-3-7 25 16,3 7-26-16,0 0 23 0,0 0-27 0,-1-7 30 16,1 7-32-16,0 0 32 0,0 0-28 0,0 0 20 15,0 0-23-15,0 0 30 0,0 0-4 0,0 0-27 16,0 0 30-16,-3-6-32 0,3 6 28 0,0 0-23 16,0 0 32-16,0 0-18 0,0 0 31 0,0 0-17 15,0 0 30-15,0 0-16 0,0 0 16 0,0 0-14 16,0 0 17-16,0 0-14 0,0 0 14 0,0 0-18 15,0 0 10-15,0 0-17 0,0 0 4 0,0 0-16 16,0 0 17-16,0 0-15 0,0 0 16 0,0 0-10 16,0 0 12-16,0 0-16 0,0 0 11 0,0 0-13 15,0 0 8-15,0 0-9 0,0 0 12 0,0 0-8 16,8-2 12-16,-8 2-3 0,0 0 6 0,11 1-4 16,-11-1 5-16,0 0-10 0,16 1-2 0,-16-1-2 15,13 3 3-15,-13-3-3 0,15 0 6 0,-15 0-7 16,16 3 4-16,-5-1-4 0,-1 0 2 0,1 0-7 0,1-1 4 15,0 2-2-15,0-2 6 0,1-1-5 16,1 3-1-16,4-2-1 0,-1 1 3 0,-1 0-6 16,4-1 6-16,-2 1-6 0,1 0-1 0,1 0 2 15,-1-2 0-15,-1 3-3 0,4-1 2 0,-3-2-2 0,0 1 2 16,3 0 0-16,-3-1-4 0,2 0 7 16,0 0-4-16,-3 1 1 0,4-1 1 0,-2 0-1 15,1 0-4-15,-1 0 5 0,3 0-7 0,-2 0 4 16,-1 0-5-16,2 0 3 0,-3 2-12 0,3-2 13 0,-2 0-8 15,1 0 6-15,0 1-4 0,0-1 3 0,-2 1-4 16,0-1 4-16,2 1-11 0,-2-1 12 16,1 1-6-16,1-1 4 0,-2 2-5 0,0-2 7 15,1 1-8-15,-2 0 6 0,1-1-5 0,2 2 4 0,-3-1-5 16,2 0 6-16,-2 0-9 0,3 0 8 0,-2 0-4 16,-1 1 3-16,1-2-9 0,1 1 11 0,-2 0-4 15,1 0 6-15,-1 1-8 0,1-2 8 0,0 2-4 16,0-1 4-16,0 0-6 0,0 1 4 0,-4-1-4 15,4 1 4-15,-1-1-5 0,-1 0 4 0,-2 1-8 16,0-1 13-16,2-1-31 0,-2 3 33 0,-2-3-7 16,2 2 5-16,0 0-5 0,-1-1 2 0,-2 1-5 15,2-1 9-15,-1 1-9 0,0 0 7 0,1 0-6 16,-2-2 10-16,0 0-11 0,0 3 11 0,-1-3-8 16,3 1 8-16,-5 2-7 0,5-2 10 0,-3 1-8 15,0-1 17-15,-1 0-20 0,1 2 16 0,0-3-18 16,-1 2 15-16,1-2-24 0,-11 0 20 0,17 3-14 15,-17-3 15-15,14 1-13 0,-14-1 9 0,16 1-11 16,-16-1 11-16,13 3-12 0,-13-3 14 0,10 1-36 16,-10-1 43-16,11 2-17 0,-11-2 16 0,0 0-18 15,11 1 17-15,-11-1-19 0,0 0 16 0,0 0-15 16,12 0 16-16,-12 0-34 0,0 0 36 0,0 0-8 16,0 0-8-16,0 0-33 0,12 0-24 0,-12 0-57 15,0 0-63-15,0 0-81 0,0 0-134 0,0 0-84 16,5-4-115-16,-5 4-381 0,0 0-563 0</inkml:trace>
  <inkml:trace contextRef="#ctx0" brushRef="#br0" timeOffset="51898.1006">29319 4184 430 0,'0'0'417'0,"0"0"-87"0,0 0-52 0,-14 0-26 0,14 0-8 16,0 0-14-16,0 0-13 0,0 0-32 16,0 0-28-16,0 0 2 0,0 0-15 0,7 5-15 15,-7-5-11-15,0 0-1 0,9 6-5 0,-9-6-11 16,9 5-1-16,-9-5 10 0,10 7-1 0,-5-3-4 16,1 2-3-16,-1 0-13 0,1-1 9 0,0 5-9 0,0-4 2 15,-1 3-8-15,-1 0-12 0,1 2-4 0,-2-2-31 16,0 4 16-16,-2-2-6 0,-2-1-7 0,-1 4-11 15,0-3-7-15,-5 2-6 0,-1 1-7 0,-3-1-14 16,-2 1-64-16,-6-1-90 0,-3 3-116 0,-3-1-138 16,-5-4-134-16,-2 2-548 0,-6-1-712 0</inkml:trace>
  <inkml:trace contextRef="#ctx0" brushRef="#br0" timeOffset="53067.6335">28073 4257 24 0,'0'0'420'0,"0"0"-103"0,0 0-26 16,0 0-7-16,7 3-22 0,-7-3-55 0,0 0 33 15,0 0-53-15,10 1 19 0,-10-1-40 0,0 0 6 16,13 2-25-16,-13-2 14 0,11 3-30 0,-11-3 8 16,14 5-16-16,-5-2 4 0,-1 0-24 0,3 0 9 15,-3 1-15-15,2 1 0 0,3 1-14 0,-1-1 7 16,1 2-14-16,0-1 4 0,0 2-18 0,3 1-2 16,-2-1-9-16,2 3-2 0,0-1-6 0,0-1-4 15,2 3 1-15,-1-1-7 0,-2 1-4 0,3-1 6 16,-2 2 4-16,1 0 6 0,1 0-2 0,-1 0 8 15,-1 1 3-15,2-2 4 0,-1 1-1 0,1 0 3 16,0-1-1-16,-1 1-2 0,0-1-7 0,2 0-4 16,-2 0-13-16,1 1-21 0,1-1 20 0,-1 0-1 0,0 2-2 15,0-3-7-15,1 2-2 0,-1-1-3 16,0 0-3-16,1 1-9 0,-1 1 7 0,3-1-3 16,-3 1-23-16,0-1 22 0,1-1 2 0,-1 1 4 15,0 0-5-15,0 0-3 0,1 0-2 0,-1-1 4 0,0 1-4 16,0-2 4-16,-2 0-7 0,2 0 11 15,0 0-1-15,0-2-2 0,1 3 0 0,-1-3 1 16,-1 1-3-16,1 0-2 0,-2-2-8 0,2 1 6 16,-4-1 2-16,3 0-2 0,-3 0 1 0,1-1-2 0,-1 2 3 15,0-2-14-15,-1 1 15 0,2 1-3 0,-2-1 0 16,0 2 1-16,-3-2-17 0,2 2 24 0,0-3-19 16,-1 2 15-16,-1 0-13 0,1 0 15 0,-2-1-13 15,2 0 20-15,1 1-14 0,-3-1 12 0,3 1 1 16,-3-2 14-16,2 0-9 0,-1 0 21 0,1 1-10 15,0 0 16-15,1-2-8 0,-1 0 15 0,-2 3-12 16,4-3 9-16,-2 1-15 0,3 0 0 0,-3 0 0 16,0 0-2-16,3-1-3 0,-2 0 1 0,0 2-5 15,1 0-1-15,-2-2-5 0,1 1-17 0,0 1 15 16,-2 0-4-16,4-3 4 0,-4 3-6 0,4 0 5 16,-5-3-9-16,3 1 5 0,-2 0-10 0,-1 0 7 15,0 0-3-15,1 0 4 0,-2 0-8 0,1-1 8 16,0 2-6-16,-2-2-6 0,2 2 4 0,-2 0 6 15,1-2-2-15,0 1 5 0,0 1-6 0,0-1 8 16,-1-1-8-16,2 3 5 0,-1-1-3 0,0-2 6 16,-1 2-1-16,2-2 5 0,-2 1-5 0,0 2 3 15,3-3-3-15,-3 2 0 0,1-2-3 0,-1 2 1 0,1-2 3 16,-1 3-3-16,1-4-6 0,-1 2 5 16,0 2-2-16,2-2-4 0,-2-1 1 0,-1 4 0 15,2-6-1-15,-2 4 2 0,-1-2-7 0,3 2 3 16,-2-2-2-16,-1 0-2 0,2 2 5 0,-7-7-3 0,9 7 3 15,-9-7-2-15,7 8 2 0,-7-8-1 16,9 7-6-16,-9-7 2 0,7 5-2 0,-7-5-4 0,5 5-9 16,-5-5-11-16,0 0-45 0,0 0-74 15,0 0-53-15,0 0-73 0,4-6-79 0,-4 6-70 0,-7-11-41 16,1 1-147-16,-4-2-160 0,-2-1-355 0,-1-5-740 16</inkml:trace>
  <inkml:trace contextRef="#ctx0" brushRef="#br0" timeOffset="53681.6662">29434 4775 126 0,'0'0'335'0,"0"0"-73"0,-5-4-37 15,5 4-20-15,0 0-10 0,0 0-4 0,0 0-11 0,0 0-52 16,-7-3 37-16,7 3-73 0,0 0 28 0,0 0-69 15,0 0 46-15,0 0-24 0,0 0 54 16,0 0-29-16,-8 3 42 0,8-3-14 0,0 0 32 0,-3 9-23 16,3-9 9-16,0 7-14 0,0-7 13 0,-1 9-16 15,1-1 28-15,1-1-3 0,-1 3-6 0,2-2-3 16,-1 2-18-16,0 1-2 0,2 2-22 0,-1 1 4 16,2-1-3-16,1 1-9 0,2 1-7 0,-2 1-5 15,1-1-10-15,1-2-6 0,-2 3 0 0,3 2-29 16,0-3 20-16,0-2-24 0,-2 2 19 0,3-2-24 15,-2 0 13-15,0-1-16 0,-2 0 9 0,4 0-9 16,-4-3 13-16,-1 1-18 0,0-2 11 0,3 1-22 16,-5-1 23-16,4-1-17 0,-2 0 10 0,0 0-5 15,-1-1 13-15,-3-6-17 0,5 11 16 0,-5-11-13 16,4 12 11-16,-4-12-15 0,4 10 5 0,-4-10 2 16,2 10 5-16,-2-10 5 0,4 9 6 0,-4-9 11 15,0 10 1-15,0-10 10 0,-4 7 4 0,4-7 0 16,-4 10-5-16,4-10-5 0,-6 7-9 0,-1-2-5 15,1 0-4-15,-3-3-8 0,-1 2-6 0,-2 1-9 16,0-1-3-16,-4 0-12 0,1-1-2 0,-2 1-39 16,-3-1-42-16,-3 3-63 0,1-2-28 0,-2 1-99 15,-2-1-17-15,2 3-64 0,-1-2-76 0,0 0-96 16,3-2-134-16,3 3-509 0,-1-3-784 0</inkml:trace>
  <inkml:trace contextRef="#ctx0" brushRef="#br0" timeOffset="55734.4361">28135 5007 93 0,'0'0'309'0,"0"0"-61"0,0 0-35 15,0 0-9-15,0 0-12 0,0 0-13 16,0 0 1-16,0 0-8 0,-7 5-1 0,7-5-10 15,0 0-3-15,0 0-51 0,0 0 39 0,0 0-21 16,0 0-6-16,0 0 1 0,0 0-11 0,0 0-3 0,0 0-4 16,0 0-10-16,0 0-2 0,0 0-3 15,0 0-5-15,0 0-2 0,0 0 0 0,0 0-5 16,0 0-5-16,0 0-9 0,0 0-2 0,7-5-3 16,-7 5-3-16,6-4-2 0,-6 4-2 0,9-5-2 15,-9 5-3-15,13-6 0 0,-13 6-14 0,13-7-6 0,-7 3-1 16,4-1-3-16,-1 3-5 0,0-4 0 15,1 1-1-15,1 1 0 0,0-1-4 0,3 0 2 16,0-2-9-16,0 1 4 0,2 0-1 0,0 0-2 16,0-2 0-16,3 3 3 0,2-4-2 0,-1 1 0 15,1-1 0-15,2 1 3 0,-1-1-4 0,1-1-1 0,3 2 3 16,0-3 2-16,1 2 1 0,1 0 3 0,-2-1 2 16,-2 1 0-16,-1 2-2 0,5-2 1 15,-3 1-1-15,-1 0 0 0,-1 1 0 0,1-2-4 16,-1 1 3-16,1 2-5 0,1 0 3 0,-3-1-2 0,2-2 0 15,-1 4 5-15,0-3-4 0,-1 1 1 0,1 0-1 16,-1 1 6-16,1-1 0 0,-1 0 0 16,1 0-2-16,0 2 7 0,0-2-5 0,-2 1 3 0,2 0-18 15,-2 0 24-15,0 0 2 0,-1 1 5 16,-1-1-43-16,1 2 47 0,-1-1-43 0,0 0 47 0,-1 1-46 16,1 0 44-16,1-2-46 0,-2 2 49 0,0-1-40 15,0 2 33-15,4-3-39 0,-2 2 43 16,-3-1-42-16,2 1 45 0,-2 1-45 0,2-2 48 0,0 2-50 15,-1-1 42-15,1-1-39 0,0 2 42 0,-2-2-27 16,2 1-14-16,-2 1 40 0,-1-2-38 0,2 1 40 16,-3 1-40-16,2-1 32 0,-2-1-42 0,-2 2 41 15,1-1-41-15,-4 1 37 0,2 0-38 0,-2 1 25 16,-1-1-18-16,-1 1 30 0,-8 2-33 0,14-4 32 16,-14 4-49-16,10-7 27 0,-10 7-72 0,10-5 11 15,-10 5-51-15,8-7-52 0,-8 7-65 0,1-7-70 16,-1 7-88-16,0-9-76 0,0 9-41 0,-5-8-472 15,-2 3-565-15</inkml:trace>
  <inkml:trace contextRef="#ctx0" brushRef="#br0" timeOffset="56332.2254">28986 4480 172 0,'0'0'276'16,"0"0"-51"-16,0 0-30 0,0 0-8 0,0 0-8 16,0 0-20-16,0 0-10 0,0 0-2 0,0 0 1 15,0 0 4-15,0 0 30 0,0 0-19 0,0 0 55 16,0 0 7-16,0 0-41 0,6 3 47 0,-6-3-41 16,0 0 40-16,14 4-57 0,-14-4 38 0,12 2-68 15,-12-2 42-15,15 3-63 0,-3 0 35 0,-2-2-35 16,0 2-31-16,4-1 28 0,-2-1-39 0,3 3 21 0,0-1-45 15,1 0 21-15,0 3-44 0,1-3 29 16,-2 1-44-16,3 0 22 0,-1 0-23 0,-2-1 24 16,0-1-34-16,-2 2 28 0,-1-1-33 0,0-2 27 15,-3 1-17-15,0 0 13 0,-9-2-8 0,14 5 26 0,-14-5-20 16,12 2 20-16,-12-2-16 0,10 4 7 16,-10-4-13-16,6 3 17 0,-6-3-19 0,0 0 12 15,8 6-20-15,-8-6 14 0,0 0-12 0,3 8-5 16,-3-8 6-16,-2 7 21 0,2-7-13 0,-2 10 13 0,2-10-5 15,-3 11 13-15,-1-4-14 0,0-1 11 0,1 3-11 16,-2 1 9-16,-2 1-19 0,2 1 10 16,-4 1-18-16,2 1 10 0,-2 3-17 0,0-2 10 15,-3 1-9-15,3 1 5 0,-2 0-15 0,-1 1 4 0,2-1-35 16,-2-1-56-16,0 1-82 0,0 0-58 0,-2-5-113 16,3 3-112-16,0-3-119 0,-1-3-203 0,0 1-367 15,2-2-761-15</inkml:trace>
  <inkml:trace contextRef="#ctx0" brushRef="#br0" timeOffset="58063.589">28067 5216 161 0,'0'0'140'16,"0"0"-28"-16,0 0-5 0,-9-3-15 0,9 3-1 0,0 0-6 16,0 0-1-16,0 0-1 0,0 0-1 0,0 0-1 15,0 0 3-15,0 0 7 0,0 0-10 0,-4-5 11 16,4 5 1-16,0 0 9 0,0 0 5 16,0 0 2-16,0 0-8 0,0 0-4 0,0 0-19 0,0 0 7 15,0 0-25-15,-2-7 19 0,2 7-31 0,0 0 46 16,0 0-44-16,0 0 52 0,0 0-51 0,0 0 54 15,0 0-45-15,0-5 45 0,0 5-52 0,0 0 45 16,0 0-47-16,0 0 36 0,0 0-54 0,0 0 41 16,0 0-58-16,0 0 36 0,0 0-50 0,0 0 39 15,0 0-49-15,0 0 41 0,0 0-49 0,0 0 51 16,0 0-35-16,0 0 46 0,0 0-35 0,14 0 41 16,-14 0-44-16,9 2 48 0,-9-2-37 0,13 1 44 15,-13-1-35-15,17 2 44 0,-17-2-35 0,21 1 35 16,-8 0-42-16,-1-1 38 0,5 0-44 0,-3 0 31 15,7 0-43-15,-1-1 37 0,-1 0-44 0,4 1 39 16,3-2-8-16,-1 1-4 0,2-1-8 0,0-2-5 16,0 1 3-16,1 0-11 0,1 1 2 0,-1-3-4 15,6 2 0-15,-2-3-1 0,2 3 0 0,-2-1 0 16,1-1-2-16,0 1 1 0,-1 0 4 0,0-1-1 16,2 1-1-16,-3-1-3 0,3 0 1 0,-2 0 0 15,1 0-2-15,0 2 1 0,-1-3-1 0,1 1 3 16,0 1-4-16,-1 0 1 0,-5 0-3 0,3-1 0 15,-3 1-1-15,1 0 0 0,-2 0 0 0,3-1 1 16,-3 0-4-16,1 1 5 0,-1-1-2 0,-1 0 3 16,0 2-6-16,-1-2 0 0,0 1 3 0,-2-1 1 15,-3 3-2-15,1-1-3 0,0 0-2 0,-2-1 9 16,1 2-3-16,-3-1-1 0,2 0 3 0,0 1-5 16,-4 0 2-16,3-1 2 0,-3 0-1 0,0 2 0 15,-1-1 3-15,0 0-2 0,-1 0 0 0,2 0 3 16,-2 0-1-16,1 1 4 0,-2-2 9 0,1 2-2 15,-2 1 0-15,1-3 1 0,-2 1 0 0,0 0-2 16,3-1 3-16,-12 3 0 0,16-3-4 0,-16 3-1 16,15-4 2-16,-15 4-1 0,17-3-3 0,-17 3-2 15,14-3-1-15,-5-1-1 0,-9 4 4 0,12-3-5 16,-12 3-1-16,14-4-1 0,-14 4-1 0,13-3 0 0,-13 3-1 16,14-4-1-16,-14 4 1 0,11-5-1 15,-11 5-6-15,14-3 7 0,-14 3 0 0,14-4-2 16,-14 4 1-16,11-3-3 0,-11 3 3 0,12-3 3 15,-12 3-6-15,9-2 6 0,-9 2-3 0,9-5 3 0,-9 5-6 16,0 0 5-16,10-1-4 0,-10 1 2 0,0 0-7 16,0 0-5-16,9-4 0 0,-9 4-6 0,0 0-39 15,0 0-31-15,0 0-44 0,0 0-21 16,4-4-71-16,-4 4-20 0,0 0-93 0,0 0-32 0,-6-5-61 16,6 5-444-16,-7-4-431 0</inkml:trace>
  <inkml:trace contextRef="#ctx0" brushRef="#br0" timeOffset="58364.4379">29756 4839 61 0,'0'0'478'16,"0"0"-139"-16,-9-1 14 0,9 1-74 0,0 0 41 15,0 0-63-15,-9-3 16 0,9 3-65 0,0 0-3 16,0 0-48-16,-10-2-9 0,10 2-38 0,0 0 6 15,0 0-17-15,0 0 21 0,0 0-11 0,0 0 9 16,0 0-11-16,2 6 10 0,-2-6-8 0,6 4-4 16,-6-4 1-16,9 7-4 0,-9-7-17 0,6 8-3 15,-2-2-8-15,1 0-4 0,-2-1-9 0,2 2-5 16,-3-2-4-16,2 4-7 0,-1-2-9 0,-1 1-2 16,0-1-10-16,-1 0-3 0,-1 3-6 0,-3 0-8 15,1-1-26-15,-2 0-56 0,-3 3-65 0,-1-1-74 16,-1 0-71-16,0-1-114 0,-5 1-86 0,0 2-101 15,-3-3-311-15,0 0-460 0</inkml:trace>
  <inkml:trace contextRef="#ctx0" brushRef="#br0" timeOffset="60769.6347">28214 5770 135 0,'0'0'362'0,"-2"6"-84"0,2-6-26 0,0 0 3 16,0 0-2-16,0 0 4 0,-4 5-50 0,4-5 36 0,0 0-29 15,0 0-26-15,0 0-22 0,0 0-26 0,0 0-20 16,1-7-8-16,-1 7-6 0,4-7-15 0,-4 7-3 15,7-8-5-15,-3 4-2 0,4-3-12 0,-2 1 0 16,4 0 1-16,-2-2 3 0,4 0-1 16,0-3-2-16,1 2-5 0,0-1-3 0,4-2-2 15,-2 0 1-15,2-1 0 0,0 2-3 0,-1-4 0 0,0 3-2 16,2 0 2-16,-1-3-5 0,0 1-1 16,-1 1-45-16,3-1 49 0,-1-2-45 0,1-1 40 15,-1 2-49-15,0-2 50 0,1 0-48 0,-1 0 46 16,1 0-48-16,-1 0 47 0,0 1-30 0,1-2-18 15,-1 1 7-15,1-2 37 0,-3 1-48 0,3 0 43 0,-3 1-48 16,-3 0 47-16,5 0-42 0,-4 1 45 0,3 0-38 16,-2 0 32-16,0 1-33 0,0-2 33 15,1 2-46-15,-2-1 42 0,-1-1-7 0,2 1-2 16,-1 0-4-16,2-1-3 0,-3 1 0 0,2 1-2 16,-1-2-6-16,0 0-6 0,0 2 5 0,1-2 0 0,-2 1 0 15,2 2 1-15,-2-3-2 0,1 0-2 0,0 1 2 16,-1 0-1-16,1 0-3 0,0 0-4 0,0 0 4 15,-1 1 1-15,1-2 1 0,-1 2-2 16,0-2-1-16,-2 1 5 0,3 0-4 0,-2 0-30 16,1 0 38-16,-1 0-34 0,0 0 39 0,-1-1-43 0,1 1 39 15,-1 0-38-15,2-1 39 0,-3 7-34 0,1-6 40 16,1 1-38-16,-3-1 34 0,2 1-11 16,0 0 8-16,-1 0-2 0,2 0-3 0,0 1-1 15,-3-2-5-15,4 0 6 0,-1 2-6 0,-1-1-12 0,1 0 15 16,-1 0 5-16,-1 0-9 0,4 1-2 0,-3 1-19 15,1-3 27-15,-3 4-28 0,3-2 28 0,-1 2-18 16,-2-1 21-16,2 1-22 0,-1-1 27 0,-1 1-27 16,0 1 26-16,1-2-29 0,-1 1 30 15,-1-1-30-15,1 1 33 0,1-1-26 0,-1 2 25 16,-2 0-29-16,3-4 28 0,-2 4-26 0,1-1 24 0,0 1 2 16,1 0-7-16,-2-1-7 0,0 3-15 0,-1 0 23 15,1 0-1-15,-2-2 0 0,1 5-23 0,-1-2 38 16,0 0-4-16,0 3-6 0,-1-4 6 0,0 2 0 15,-1 1-4-15,0 0-2 0,0 1 2 0,-4 5-6 16,8-9-3-16,-8 9 1 0,5-10-3 0,-5 10 0 16,7-8 1-16,-7 8-2 0,6-10-1 0,-6 10 2 15,6-8-5-15,-6 8 5 0,7-9-7 0,-7 9-3 16,6-9 9-16,-2 3-3 0,-4 6-2 0,7-9 7 16,-5 4-17-16,-2 5 13 0,8-9-1 0,-8 9 3 15,6-9-33-15,-6 9 25 0,7-8-2 0,-7 8-18 16,5-7-21-16,-5 7-27 0,5-8-35 0,-5 8-42 15,5-6-27-15,-5 6-50 0,0 0 5 0,0 0-32 16,0 0 15-16,0 0-77 0,0 0-27 0,0 0-68 16,-1 10-64-16,-4-3-288 0,-2 2-280 0</inkml:trace>
  <inkml:trace contextRef="#ctx0" brushRef="#br0" timeOffset="61664.9915">28655 5304 353 0,'0'0'296'0,"0"0"-40"0,0 0-15 16,0 0-25-16,0 0-22 0,0 0-9 0,0 0-28 16,0 0 14-16,0 0-41 0,0 0 34 0,6-4-63 15,-6 4 7-15,0 0 37 0,0 0-49 0,12-2 44 16,-12 2-57-16,11-2 46 0,-11 2-50 0,12-3 38 15,-12 3-50-15,16-2 33 0,-7 2-46 0,3-3 32 16,-3 1-42-16,1 1 42 0,1-1-50 0,-2-1 34 0,-9 3-46 16,16-2 39-16,-16 2-46 0,15-3 37 15,-15 3-43-15,12-1 41 0,-12 1-43 0,0 0 44 16,15 0-41-16,-15 0 50 0,0 0-47 0,10 4 49 0,-10-4-42 16,5 7 39-16,-5-7-51 0,0 7 42 0,0-7-51 15,0 8 44-15,-2-1-51 0,-1-1 47 0,2-1-54 16,-2 3 43-16,-2 0-49 0,1-1 44 0,-1 1-46 15,0 1 4-15,-1-1-40 0,1 1-60 0,-2 4-62 16,-2-1-51-16,2-1-41 0,0 2-34 0,-2 1-27 16,0-2-34-16,2 1-65 0,-2 1-288 0,-3 1-224 15</inkml:trace>
  <inkml:trace contextRef="#ctx0" brushRef="#br0" timeOffset="62383.559">28234 5729 13 0,'0'0'354'0,"0"0"-100"16,0 0-49-16,0 0-29 0,-5 4-8 0,5-4 0 15,0 0 9-15,0 0 21 0,0 0 8 0,0 0-2 16,4 5-3-16,-4-5-32 0,0 0-14 0,14 3-5 16,-14-3-4-16,14 0-5 0,-14 0-7 0,19 1-9 15,-7-1-3-15,0 1-12 0,0 1-12 0,4-2-3 16,-1 1-1-16,2 0 0 0,2 0-11 0,1 1-4 15,-1-2-2-15,4 0-6 0,0 3-5 0,3-3 0 16,1 1-9-16,0-1 0 0,2 1-17 0,-1-1 14 16,3 0-53-16,-2 0 48 0,3 0-51 0,-1 0 45 15,1 0-47-15,0 0 45 0,1 0-3 0,0 0-2 16,-1-1-6-16,0 1-2 0,5-1-6 0,-4 1-1 16,-1 0-3-16,-1-3-4 0,1 3-3 0,0 0 0 15,-3 0 0-15,3 0 4 0,-1 0-7 0,-2 0 1 16,1 0-1-16,-2 0 0 0,0 0-2 0,0 0-28 15,-5 0 33-15,1 0 0 0,-1 0-4 0,-1 0 4 16,-1 0-6-16,0 3 1 0,1-3 2 0,-1 0 3 16,0 0 3-16,-3 0-37 0,2 0 59 0,-4 0-37 15,3 0 45-15,0 0-38 0,-1-3 34 0,-2 3-47 16,2 0 47-16,-2 0-46 0,-2 0 38 0,0-2-39 16,0 1 30-16,0 1-36 0,-1-1 42 0,-2 1-45 15,1-1 45-15,-1-1-46 0,-2 1 43 0,-9 1-45 16,18 0 39-16,-18 0-36 0,15 0 42 0,-15 0-41 15,12-1 41-15,-12 1-37 0,11 0 43 0,-11 0-38 16,13-3 42-16,-13 3-33 0,10-2 18 0,-10 2-21 16,11-2 26-16,-11 2-44 0,12-2 38 0,-12 2-39 15,12-3 36-15,-12 3-35 0,11-3 38 0,-11 3-35 16,12-2 34-16,-12 2-35 0,10-3 33 0,-10 3-5 16,0 0-37-16,13 0 38 0,-13 0-11 0,0 0-4 15,9-2-3-15,-9 2-7 0,0 0-8 0,0 0-15 16,9-2-12-16,-9 2-29 0,0 0-74 0,0 0-82 15,4-5-88-15,-4 5-104 0,0 0-96 0,-7-8-83 16,7 8-335-16,-13-4-515 0</inkml:trace>
  <inkml:trace contextRef="#ctx0" brushRef="#br0" timeOffset="62847.3797">29346 5576 512 0,'-11'3'369'0,"11"-3"-86"15,0 0-62-15,-12 4-12 0,12-4-57 16,0 0 10-16,-9 5-5 0,9-5 6 0,0 0-5 0,0 0-3 16,-9 3-1-16,9-3 16 0,0 0 4 0,0 0 2 15,-1 5-7-15,1-5-3 0,0 0-12 0,4 7-7 16,-4-7-14-16,6 5-3 0,-6-5-7 0,7 6-14 15,-7-6-10-15,9 8-1 0,-3-4-9 0,0-1-7 16,2 2 1-16,-2 0-16 0,2 2-1 0,2-4-7 16,-2 2-7-16,0 2-7 0,1-2-5 0,-1-1-4 15,0 1-1-15,1 1-2 0,0-1-33 0,-1-1 40 16,-2 1-40-16,1-1 36 0,0 0-34 0,-2 0 39 16,-5-4-33-16,9 7 33 0,-9-7-33 0,9 7 35 15,-9-7-29-15,5 5 34 0,-5-5-23 0,7 8 17 16,-7-8-8-16,2 8 15 0,-2-8-19 0,4 8 5 15,-4-8-3-15,1 9-3 0,-1-9 4 0,0 11 8 16,0-11-17-16,0 7 8 0,0-7-16 0,0 9 10 16,0-9-16-16,-2 11 10 0,-1-5-13 0,3-6 9 15,-2 11-15-15,0-5 13 0,0 1-9 0,-3 1 3 16,0-1-15-16,1 1 4 0,-1-1-6 0,-2 3-13 16,2-3-65-16,-2 1-75 0,0 1-55 0,1-3-157 15,-1 1-77-15,0-2-122 0,2 3-738 0,-2-4-912 0</inkml:trace>
  <inkml:trace contextRef="#ctx0" brushRef="#br0" timeOffset="65348.7329">26444 8620 375 0,'0'0'403'0,"0"0"-69"0,5-6-37 16,-5 6-37-16,0 0 44 0,4-8-36 0,-4 8 23 16,0-7-62-16,0 7 20 0,0-7-60 0,0 7 22 15,-1-8-56-15,1 8 34 0,-4-10-52 0,4 10-9 16,-2-7-9-16,2 7-6 0,-6-9-5 0,6 9-11 15,-7-8-3-15,7 8-9 0,-12-7-1 0,12 7-9 16,-14-5-3-16,14 5 2 0,-18-2-3 0,18 2 4 16,-23 1-8-16,11 2-4 0,-3 0 15 0,-1 1 4 15,0 3 1-15,-3 1 9 0,0 2 5 0,0-1 7 16,0 4 1-16,-3 2-3 0,3 2-9 0,-2 1-9 16,2 2-6-16,3-1-11 0,-1 2-10 0,2 1-12 15,0 1-5-15,3 1-6 0,2 2-5 0,1-5-34 16,2 2 38-16,4-1-40 0,-1 2 40 0,4-5-40 15,0 1 42-15,2-1-42 0,2 2 37 0,1-1-40 16,5-1 37-16,-1-1-34 0,2 0 35 0,1-2-42 16,2-2 42-16,4-2-45 0,-2 0 41 0,1-3-42 15,3 0 39-15,0-3-44 0,1 1 33 0,-1-3-51 16,-1-1 17-16,2-1-82 0,-1-1 16 0,1-1-92 16,0 0 0-16,-1-1-74 0,0 0-37 0,-2-2-48 15,-3 1-77-15,2-1 28 0,-4-1-120 0,-3 0-58 16,-1-1-443-16,-3 1-616 0</inkml:trace>
  <inkml:trace contextRef="#ctx0" brushRef="#br0" timeOffset="65581.1119">26231 9003 437 0,'-16'-3'407'0,"16"3"-80"0,-15-3-17 0,11-1-33 15,4 4 6-15,-10-3 1 0,10 3-25 0,-9-4-18 16,9 4 8-16,-4-5-74 0,4 5 9 0,0 0-64 15,0-7 28-15,0 7-48 0,7-6 31 0,-7 6-52 0,11-7-3 16,-3 4-12-16,0-2-10 0,2 1-8 0,1-1-10 16,0 1-3-16,1-1-9 0,1 0-6 15,4 0 35-15,-3-2-53 0,1 3 12 0,-1-1-92 16,1 2-18-16,0-4-101 0,0 2-20 0,-1 2-72 16,0-2-53-16,-1 1-41 0,-2-1-57 0,3 2-311 0,-3-2-262 15</inkml:trace>
  <inkml:trace contextRef="#ctx0" brushRef="#br0" timeOffset="66780.6118">26500 8707 13 0,'-2'-9'321'0,"2"9"-94"16,-1-8-52-16,1 8-36 0,-3-8-29 0,3 8-18 16,-5-9 4-16,5 9-1 0,-3-8-22 0,3 8-13 15,-6-9-11-15,6 9-12 0,-4-7-4 0,4 7-5 16,-6-7 1-16,6 7 10 0,-4-6 4 0,4 6 3 15,-4-5 19-15,4 5-15 0,-5-4 16 0,5 4 5 16,0 0 11-16,-6-7 12 0,6 7-18 0,0 0 24 16,-7-5-31-16,7 5 31 0,0 0-38 0,-9-4 3 15,9 4 0-15,0 0-4 0,-15 2 14 0,15-2 58 16,-14 2-49-16,4 1 43 0,-2 1-46 0,-1 1 46 16,-2 0-40-16,1 0 42 0,-4 3-36 0,1-1 49 15,-4 5-23-15,0-3 48 0,2 1-55 0,-5 3 43 16,1 1-50-16,0 0 46 0,1 2-37 0,0 0 6 15,2-2 9-15,2 2 3 0,1 0-6 0,5 0-14 16,-2-1-2-16,3 2 4 0,4 0 5 0,-1-2-47 16,4 0 32-16,2 1-52 0,2-2 23 0,2 2-12 15,2-1 29-15,2-2-50 0,2 1 38 0,2 1-50 16,4-3 34-16,0 0-47 0,4 0 32 0,-2-4-41 16,4 1 31-16,-2-3-38 0,4 0-1 0,-3-3 0 15,0 1 17-15,3-3-17 0,-2 1 31 0,3-2-43 16,-1-2 33-16,2 0-57 0,0-1 13 0,1-1-86 15,-5 0 7-15,1 0-95 0,-2 1-4 0,-2-3-46 16,0 1-28-16,-4 2-20 0,2 0-23 0,-3-3-26 16,-2 3-20-16,-1 0-24 0,-9 3-68 0,10-3-16 15,-10 3-383-15,0 0-401 0</inkml:trace>
  <inkml:trace contextRef="#ctx0" brushRef="#br0" timeOffset="67082.3109">26288 9204 353 0,'-14'14'352'0,"2"0"-52"0,-1 1-18 16,1-1-13-16,3-2-38 0,0 0 44 0,-1-2-29 16,6 0 38-16,-1 0-38 0,3-1 36 0,0-2-48 15,2 0 48-15,0-7-59 0,4 9-10 0,1-3-7 16,-5-6-17-16,14 5-9 0,-5-4-11 0,3 0-14 16,-12-1-58-16,25-1 55 0,-8 1-62 0,0-1 60 15,3-1-20-15,0-1-11 0,2-3-12 0,1 2-12 16,1 0-6-16,1 1-11 0,-1-2-8 0,-1 0-15 15,0 1-4-15,-3 1-10 0,-3 0-7 0,2-3-12 0,-5 4 3 16,0 1-9-16,-1-2 0 0,-3 2-3 16,1 0-1-16,-2-2-4 0,-9 3-2 0,15-2-5 15,-15 2-6-15,11-3-16 0,-11 3-39 0,7-4-42 16,-7 4-62-16,0 0-79 0,0 0-59 0,0 0-71 16,0-7-69-16,0 7-38 0,-5-7-107 0,5 7-48 0,-4-11-315 15,4 11-533-15</inkml:trace>
  <inkml:trace contextRef="#ctx0" brushRef="#br0" timeOffset="67614.3984">26564 8635 249 0,'-7'-5'284'0,"-1"-1"-63"0,-1 0-20 0,0 2-1 16,1-1 11-16,-2 2 18 0,1-2-48 0,-2 1-3 16,-1 0-39-16,2 2 21 0,-3 1-54 0,1 0-14 15,1-2 6-15,-3 6 57 0,0-2-43 0,3 0 45 16,-5 2-52-16,1 1 35 0,0 4-53 0,-2-3 39 16,-1 4-46-16,0 2 45 0,0 0-35 0,1 1 48 15,-4 4-45-15,2 1 45 0,-2 0-46 0,1 1 44 16,3 1-54-16,1 1 35 0,-1 1-48 0,3-1-6 15,1 2 17-15,3-3-8 0,0-2 1 0,2 3-2 16,4-3-2-16,2 0-38 0,-1 0 37 0,3-4-42 16,3 4 50-16,2-2-47 0,1-1 49 0,2-1-56 15,2 0 46-15,2-4-60 0,3 4 51 0,0-5-64 16,3 2 6-16,0-5-2 0,1 2 0 0,4-2 2 16,-1-1-1-16,-1-1-8 0,0-1-33 0,1 1-8 15,-3-3-94-15,4 1-47 0,-3 2-61 0,0-2-75 16,-1 1-57-16,-2-1-26 0,0 0-30 0,-4 2-70 15,-1-1-351-15,-3 1-410 0</inkml:trace>
  <inkml:trace contextRef="#ctx0" brushRef="#br0" timeOffset="67831.8168">26318 9378 253 0,'-8'9'473'0,"-1"-2"-131"0,5-2-70 0,-1 1-55 16,5-6 25-16,-6 9-24 0,6-9 49 0,-5 6 51 15,5-6-37-15,-2 6 30 0,2-6-79 0,0 0 14 0,7 5-81 16,-7-5 20-16,11-3-82 0,-11 3-17 16,18-2-18-16,-6-3-12 0,4 0-12 0,-2 3 33 15,4-3-58-15,4-3 37 0,0 1-56 0,3 0 24 16,3-3-99-16,3-2-23 0,0 3-121 0,5-4-46 16,-1 1-90-16,2-3-84 0,-2-1-59 0,-1 1-325 0,-1-2-359 15</inkml:trace>
  <inkml:trace contextRef="#ctx0" brushRef="#br0" timeOffset="68264.4014">27075 8877 776 0,'4'-8'658'0,"-4"1"-175"0,0 7-38 0,2-10-111 16,-2 10 18-16,1-9-57 0,-1 9 33 0,0 0-62 16,1-7 53-16,-1 7-49 0,0 0-16 15,0 0-20-15,-2 7-36 0,2-7-24 0,0 12-17 0,1-4-19 16,0 3-24-16,-1 1-16 0,1-1-11 0,2 5-56 15,-2-1 33-15,3 4-39 0,-4-2 25 0,5 0-49 16,-4-1 41-16,3-3-47 0,-2 1 39 0,-1 0-45 16,0-4 44-16,2 1-34 0,-1-2 45 0,-2-2-39 15,0-7 39-15,3 7-46 0,-3-7 38 0,0 0-43 16,0 0 35-16,0 0-37 0,-1-10 33 0,1 1-38 16,-2-1 34-16,1-2-5 0,-2-2-2 0,2-3-5 15,-1 1 0-15,0-3-1 0,1 0 2 0,0-1 0 16,-1 2 0-16,2-2 4 0,0 2 5 0,0 1 3 15,2 3 3-15,-2 1 3 0,1 1-7 0,0 2-4 16,1-2-5-16,-1 4 2 0,0 3-1 0,3-2 3 16,-4 7 4-16,8-4-2 0,-8 4-2 0,11 2 2 15,-11-2-3-15,13 7-1 0,-7 0-2 0,3 1-2 16,0 4 0-16,0-1 1 0,1 2-5 0,-1 2 1 16,2 3-39-16,-1-1 32 0,-1 1-58 0,0-1 23 15,0 2-70-15,-1-1 18 0,1-3-84 0,-1 2-30 16,2-2-3-16,-3-1-70 0,0-1-38 0,1-3-47 15,-3 0-50-15,0-1-19 0,0-4-38 0,-3 3-109 16,-2-8-392-16,1 9-556 0</inkml:trace>
  <inkml:trace contextRef="#ctx0" brushRef="#br0" timeOffset="68438.9296">27124 9025 567 0,'-9'-6'572'0,"5"0"-84"0,-1 1-132 0,5 5-5 0,-5-9-99 16,5 9 40-16,-1-11-29 0,1 11 41 0,4-10-60 15,-1 3 16-15,3 1-88 0,1 2-34 0,3-3-20 16,1 2-34-16,3 0-14 0,0 0-16 0,4 1 31 16,-2 1-57-16,3-1 11 0,-1 3-38 0,0-1 4 15,4 0-97-15,-3 1-13 0,2 1-94 0,-2 0-23 16,1 1-85-16,-1-1-34 0,0 2-25 0,-3-1-91 16,0-1-380-16,-2 0-379 0</inkml:trace>
  <inkml:trace contextRef="#ctx0" brushRef="#br0" timeOffset="68653.1531">27555 8850 600 0,'0'0'469'0,"2"-7"-30"0,-2 7-103 15,3-6 14-15,-3 6-23 0,4-5-16 0,-4 5-39 16,7-4 31-16,-7 4-63 0,10-3 25 0,-10 3-75 16,12-1 30-16,-12 1-75 0,14 2 23 0,-1 0-63 15,-2 1 18-15,1 1-58 0,3-1 27 0,-1 1-55 16,0 0 28-16,5 5-47 0,-4-4-4 0,0 2-2 15,0 0-11-15,2-1-10 0,-3 0-66 0,0 0-15 16,-1 0-103-16,-2 0-25 0,1-1-104 0,-3-1 7 16,-2-2-21-16,-7-2-49 0,13 4-61 0,-13-4-428 15,0 0-429-15</inkml:trace>
  <inkml:trace contextRef="#ctx0" brushRef="#br0" timeOffset="68863.8863">27792 8785 453 0,'-7'-5'411'0,"3"1"-59"0,4 4-46 15,-8-8-40-15,8 8-55 0,-6-4 56 0,6 4 1 16,0 0 6-16,-12 0 6 0,12 0-16 0,-9 6-61 0,4 0 34 16,1 0-76-16,-1 2 29 0,0 3-71 0,0-1 30 15,1 2-64-15,-1 1 32 0,1 1-63 0,-2 1 36 16,2 0-63-16,-1 2 3 0,1-1-13 16,0 1-3-16,2 0 0 0,-1-3-3 0,2 3-10 15,0-5 2-15,-1 1-36 0,2-2-62 0,0-1-61 0,2-2-61 16,-1 1-75-16,0-4 25 0,4 2-104 15,-5-7-68-15,11 3-502 0,-11-3-521 0</inkml:trace>
  <inkml:trace contextRef="#ctx0" brushRef="#br0" timeOffset="69134.704">28072 8717 414 0,'3'-9'655'16,"-3"9"-169"-16,2-10-17 0,-2 10-72 0,2-8 15 15,-2 8-47-15,1-8 33 0,-1 8-66 16,0 0 3-16,1-8-69 0,-1 8-56 0,0 0-2 0,0 0-11 16,0 0-12-16,0 0-13 0,5 8-10 0,-5-8-10 15,4 10-7-15,-1-2-17 0,2-1-15 0,-2 3-16 16,3-1-21-16,-1 3-15 0,1-2-12 0,2 2-9 16,-2 3-5-16,-1-4-10 0,2 4-2 0,-1-1-10 15,0 2-3-15,0-3-11 0,-4 1-36 0,3 0-27 16,-2-2-42-16,1-2-45 0,-2 0-93 15,0 0-8-15,-1-1-50 0,-1-9-45 0,1 13-31 0,-1-13-90 16,0 11-111-16,0-11-55 0,0 0-326 0,-4 5-546 16</inkml:trace>
  <inkml:trace contextRef="#ctx0" brushRef="#br0" timeOffset="69514.1979">28141 8753 117 0,'-4'-13'580'0,"2"-1"-153"16,-1 0-18-16,2 2-90 0,0-1 30 0,-1 0-75 15,2 0 42-15,2-1-49 0,-1-2 25 0,0 3-65 16,4-2 22-16,-1 2-79 0,3 0 19 16,-1 3-70-16,2 0 26 0,1 0-67 0,0 3 31 0,1 3-56 15,0-1 37-15,0 5-56 0,-10 0 35 16,19 0-52-16,-10 4 37 0,-2 1-49 0,0 2 45 0,-3 1-54 16,0 1 41-16,-3 1-46 0,-1 2 43 0,0-1-46 15,-2 1 41-15,-2 2-29 0,1-1 25 16,-1 0-46-16,0-1 50 0,0 0-49 0,1-2 43 0,-1 0-44 15,2 0 46-15,0-2-44 0,1 2 45 0,1-2-44 16,1 1 42-16,-1-1-44 0,4 2 47 0,1-1-46 16,2 3 43-16,0-2-43 0,2 2 42 0,2 0-45 15,-1 1 46-15,1 0-46 0,1 2 42 0,-1-3-42 16,-2 0 49-16,-2 2-49 0,0 0 20 0,-2-3-2 16,-2 2 7-16,-3 1 1 0,0-2 9 0,-3 0 8 15,-3 3-27-15,-2-6 41 0,-3 4-44 0,-3-2 38 16,-2 0-38-16,-1 2 35 0,-3-4-45 0,-1 0 37 15,-4-1-63-15,-3 1-54 0,-4-4-97 16,0 2-111-16,-3-3-103 0,-4 0-104 0,3-3-636 0,-8-1-763 16</inkml:trace>
  <inkml:trace contextRef="#ctx0" brushRef="#br0" timeOffset="70348.0553">21889 9322 553 0,'0'0'442'0,"-4"-10"-79"0,4 10-54 15,-3-9 1-15,3 9-10 0,-4-9-9 0,4 9-11 16,-1-7-22-16,1 7-37 0,-2-6-42 0,2 6-25 0,0 0 12 16,0 0-4-16,2-7-9 0,-2 7-12 0,0 0-10 15,13 0 1-15,-13 0 13 0,17 4 3 16,-7-1-57-16,0 1 24 0,3-1-57 0,1 4 38 16,1 0-54-16,-2-2 47 0,5 4-50 0,-1-1 34 0,2 2-57 15,0-1 44-15,-3 1-57 0,4 0 52 0,-2 0-18 16,-1-1-3-16,0 1-2 0,0-3 0 0,-3-1 8 15,0 0 11-15,-1-2 4 0,-1 0 9 0,-1-2 9 16,0 0-5-16,2-4-3 0,0 0-2 0,3-3-4 16,-2-3-1-16,4-1-39 0,1-6 37 0,3 1-41 15,1-4 36-15,3-6-42 0,-1 1 38 0,2-2-33 16,-1-4 5-16,-1 2 40 0,3-2-45 0,-1 0 38 16,1-3-46-16,-1-1 36 0,0 2-42 0,0 1 36 15,-3-1-27-15,4-1 29 0,-5 4-40 0,3-4 38 16,-2 7-37-16,-4-3 36 0,1 6-36 0,-2 2 40 15,-2 1-29-15,-2 3 32 0,-4 3-38 0,1 1 33 16,-2 1-30-16,-2 3 34 0,0-1-40 0,-1 2 35 16,-2 2-45-16,2-2 35 0,-4 2-39 0,3 1 37 15,-6 4-38-15,7-6 36 0,-7 6-37 0,9-3 37 16,-9 3-37-16,9-2 36 0,-9 2-41 0,0 0 11 16,14-1-80-16,-14 1-22 0,12 3-71 0,-12-3-102 15,13 2-131-15,-13-2-106 0,12 3-144 0,-12-3-866 16,12 4-1166-16</inkml:trace>
  <inkml:trace contextRef="#ctx0" brushRef="#br0" timeOffset="82193.9997">20483 12482 46 0,'0'0'362'0,"-4"-5"-74"16,4 5-30-16,0 0 4 0,-5-5-15 0,5 5-19 15,0 0 25-15,-2-4-58 0,2 4-11 0,0 0 23 16,0 0-52-16,-3-6 32 0,3 6-57 0,0 0 34 16,0 0-52-16,-4-4 34 0,4 4-56 0,0 0 32 15,0 0-48-15,0 0 36 0,0 0-38 0,0 0 47 16,0 0-44-16,0 0 45 0,0-7-52 0,0 7 45 16,0 0-59-16,0 0 42 0,0 0-59 0,12-1 43 0,-12 1-41 15,0 0 45-15,11-1-53 0,-11 1 48 16,0 0-42-16,14 0 4 0,-14 0-2 0,14 1-4 15,-14-1 12-15,16 1-8 0,-16-1 8 0,20 2 1 16,-20-2-4-16,23 1-1 0,-11 0-2 0,2-1-8 0,-2 3 1 16,4-3 2-16,-1 2 4 0,2 0-1 0,-2-1 0 15,4 2-2-15,-2-2-4 0,1 2 2 16,-2-2-2-16,4 0 5 0,-3 2-3 0,0-3 1 16,2 2 0-16,-2 0 0 0,1 0-2 0,-1 1 3 0,0 0-4 15,2-3-1-15,-3 2 3 0,2 0-6 0,-2-1-3 16,2 1-2-16,-1 1 0 0,-1-1-4 0,2 0 2 15,-1 1 0-15,1-3-2 0,-3 1 3 0,4 0 3 16,0 2-2-16,-2-2 3 0,2 0 3 0,-1-1-7 16,1 2 0-16,0-1 2 0,-1-1-4 0,0 1-3 15,0 0 4-15,1-1-4 0,0 0-2 0,-1 0 1 16,1 0-2-16,2 0-3 0,-3 0 3 0,2 0-1 16,0-1-1-16,0 0 0 0,1 0-1 0,0-1 4 15,2 1-2-15,0 0 4 0,1-2 0 0,2 2-3 16,-2-3-1-16,2 4-1 0,1-4-3 0,-2 1 2 15,2 1-2-15,-2 1 1 0,2-1-4 0,-1-2 0 0,1 1 3 16,0 0-3-16,1 0 5 0,0 2-3 0,0-2-1 16,1-1 1-16,3-1 1 0,-2 2-3 15,3-2 1-15,0 3 2 0,0-1-4 0,2-1 2 16,-1 1 1-16,1-1-2 0,-1 1 1 0,-1 0 1 0,3 0-3 16,-2-1 0-16,0 2 0 0,1-2-1 0,0 0 0 15,-2 2 3-15,3 0 1 0,-3 0 0 0,2-3-1 16,0 2-2-16,-2-1-35 0,0 3 44 0,3-4-33 15,-2 0 39-15,2 0-38 0,-1 3 43 0,-1-3-39 16,3-1 42-16,0 2-35 0,-1 0 34 0,2-1-39 16,-2 0 40-16,9-3-37 0,-8 4 36 0,1 4-40 15,2-5 40-15,-3 0-40 0,6-2 39 0,-3 5-39 16,-2-4 40-16,1 2-39 0,-1-1 28 0,0 1-26 16,0-1 16-16,2 0-12 0,-1 1 35 0,0 0-36 0,5-3 34 15,1 0-39-15,-6 3 35 0,-1 3-36 16,1-5 36-16,-1 2-38 0,7-2 37 0,-6 5-32 15,1-5 29-15,-2 2-35 0,1 0 27 0,1 1-19 0,-3-1 18 16,2 0-10-16,-1 0-2 0,0 0 3 0,-2 1 9 16,1 0 1-16,-2-1-1 0,2 1 6 15,0-1 12-15,-8 1-14 0,8 1 0 0,-1 1-2 0,-1-3 1 16,-5 3-1-16,6-1 3 0,-3-1 18 16,-2 1-28-16,-2 0 24 0,1 1-29 0,-1 1 26 0,-1-1-36 15,-1 1 31-15,1-3-27 0,-5 6 25 0,-1-6-29 16,-3 3 1-16,1 0 27 0,-1 0-29 0,-4 0 26 15,0-1-29-15,-2 1 29 0,0 0-29 0,-1-1 27 16,-12 1-29-16,17 0 27 0,-17 0-26 0,15 0 27 16,-15 0-32-16,13 0 25 0,-13 0-34 0,12-2 18 15,-12 2-69-15,0 0-4 0,0 0-87 0,11-1-7 16,-11 1-107-16,0 0-38 0,0 0-81 16,0 0-91-16,5-4-70 0,-5 4-59 0,0 0-741 0,0 0-964 15</inkml:trace>
  <inkml:trace contextRef="#ctx0" brushRef="#br0" timeOffset="83131.424">29407 12378 357 0,'0'0'434'0,"0"0"-91"0,0 0-50 16,0 0-5-16,0 0 13 0,0 0-1 0,0 0-25 16,0 0-4-16,0 0-24 0,0 0-21 0,0 0-23 15,0 0-21-15,0 0-8 0,0 0-3 0,8-7-5 16,-8 7-6-16,9-5-20 0,1 2-12 0,-10 3-47 15,16-4 35-15,-4 0-47 0,1-3 36 0,0 3-42 16,4 2 30-16,0-3-30 0,0 2 17 0,2-2-30 16,3 1-1-16,4-1 5 0,-1 0 5 0,3 0 1 15,4 0 1-15,0 0-3 0,4 1-1 0,1-1-3 16,1 0 7-16,8 1-16 0,0 1 8 0,2-3-20 16,0 2 5-16,1 1-10 0,-1 1 7 0,2-2-10 15,-1 2 11-15,-1-1-7 0,3 0 9 0,-2 2-10 16,1-2 14-16,1 2-13 0,-1 1 4 0,1-2-7 15,-2 1 3-15,2 0-8 0,-2 1 4 0,-6-2-7 16,0 1 4-16,0 1-9 0,-1 0 5 0,1-2-6 16,-2 2 5-16,-1-1-9 0,1 1 6 0,-4-1-5 15,1 0 5-15,-4 1-8 0,-2 0 1 0,-2-2-2 16,1 2 4-16,-3-1-5 0,-1 1 3 0,-4-2-5 16,0 2 5-16,-4 0-4 0,-1 0 0 0,-3-2-5 15,0 2-4-15,-3 0 0 0,1-1 4 0,-13 1-19 0,19-1-8 16,-19 1-58-16,13-1-58 0,-13 1-120 0,9-4-52 15,-9 4-93-15,3-7-80 0,-3 7-92 0,-5-8-110 16,-3 3-446-16,0-2-752 0</inkml:trace>
  <inkml:trace contextRef="#ctx0" brushRef="#br0" timeOffset="84512.7675">2982 13289 397 0,'0'0'317'0,"0"0"-28"0,0 0-49 15,0 0 37-15,0 0-37 0,0 0-7 0,0-6-4 16,0 6-19-16,0 0-2 0,0 0-12 0,0 0-19 16,-3-6 1-16,3 6-38 0,0 0-11 0,0 0-11 15,-1-6-6-15,1 6-8 0,0 0 1 0,0-10-7 16,0 10-3-16,0 0-3 0,0-7-1 0,0 7-3 15,0 0-2-15,0 0-4 0,0-8-2 0,0 8-5 16,0 0-3-16,0 0-3 0,0 0 3 0,0 0-5 16,-1-7-4-16,1 7 1 0,0 0-6 0,0 0-3 15,0 0-11-15,0 0-2 0,0 0-8 0,0 0 3 16,0 0 7-16,0 0-9 0,0 0-28 0,0-7 36 16,0 7-29-16,0 0 23 0,0 0-22 0,0 0 28 15,1-7-29-15,-1 7 20 0,0 0-23 0,4-4 17 0,-4 4-26 16,0 0 21-16,9-5-21 0,-9 5 20 15,8-5-18-15,-8 5 10 0,11-3-12 0,-11 3 20 16,17-3-23-16,-7 2 20 0,2 0-13 0,1-1 5 0,2 1-14 16,2 0 19-16,1-2-20 0,3 1 21 0,2-1-21 15,1 1 21-15,3-1-25 0,1 1 20 0,-1 0-19 16,4-1 21-16,4 0-22 0,0-1 17 0,1-2-16 16,-2 4 19-16,2-3-18 0,-2 1 18 0,1-1-21 15,-2 2 15-15,-5-1-18 0,-2 0 7 0,-2 2-37 16,2-2-15-16,-6 1-30 0,1 3 8 0,-5-2-81 15,0 1 7-15,-1 0-85 0,-4 1-3 0,2-1-63 16,-13 1-104-16,15 0-160 0,-15 0-532 0,0 0-718 16</inkml:trace>
  <inkml:trace contextRef="#ctx0" brushRef="#br0" timeOffset="89415.2231">31006 11100 128 0,'0'0'510'0,"0"0"-143"0,-8-4-59 0,8 4-55 15,-5-6 53-15,5 6-49 0,-4-5 34 0,4 5-40 16,-5-7 8-16,5 7-39 0,-2-9-6 0,2 9-39 16,-3-7-11-16,3 7-34 0,-2-8-13 0,2 8-22 15,3-7-9-15,-3 7-17 0,0 0 5 0,4-7-17 16,-4 7-1-16,7-5-12 0,-7 5 4 0,0 0-9 15,14 0 0-15,-14 0-7 0,11 5 2 0,-11-5-2 16,14 6-1-16,-6-5 2 0,1 4-1 0,-1 2-1 16,-1-2-7-16,-1 0 4 0,1 4-2 0,-2-2 11 15,2 1-12-15,-4 0 17 0,1-2-17 0,-1 5 14 16,-2-3-4-16,-1 2 1 0,0-3 0 0,0 1 2 16,-2 1 0-16,0 0-1 0,-3 0-6 0,3-2 11 15,-4 1 1-15,1-1 6 0,1 1 1 0,-2-2 8 16,0-1 0-16,1 2 7 0,-1-3-7 0,3 1 8 15,-3-1 6-15,6-4 2 0,-8 7-17 0,8-7 19 16,-7 6-3-16,7-6-14 0,-6 5-1 0,6-5-5 16,-5 5-2-16,5-5-6 0,0 0-4 0,-8 5-3 15,8-5-2-15,0 0 0 0,0 0-6 0,0 0 3 16,-4 5-4-16,4-5-24 0,0 0 24 0,0 0-5 16,0 0-3-16,0 0-3 0,14 0-4 0,-14 0-7 15,14-3 4-15,-14 3-3 0,18-2-6 0,-9 0-6 16,0-1 9-16,3 1 2 0,-1-1-3 0,-2 1-2 15,3-1-10-15,-2 1-15 0,1-1-29 0,-1 2-29 16,1-3-40-16,-1 1-27 0,0-1-50 0,-1 2-62 16,0-1-61-16,1-1-71 0,-1 1-18 0,-2-1-105 15,-7 4-64-15,12-5-94 0,-12 5-267 0,7-6-520 16</inkml:trace>
  <inkml:trace contextRef="#ctx0" brushRef="#br0" timeOffset="89646.1918">31324 11191 176 0,'0'0'681'0,"0"0"-197"0,14 2-57 15,-14-2-75-15,0 0 4 0,9 3-15 0,-9-3 19 16,0 0-6-16,0 0-11 0,8 4 5 0,-8-4-20 16,0 0-26-16,1 7-2 0,-1-7-15 0,0 5-16 0,0-5-20 15,-4 9-22-15,4-9-28 0,-2 9-33 0,2-9-28 16,-3 12-16-16,2-6-34 0,-2 1-8 15,3 1-31-15,-5 1-4 0,2-1-79 0,-3 4-131 16,1 0-161-16,-4 2-358 0,-1 0-281 0,-4 4-586 0,-6 0-1192 16</inkml:trace>
  <inkml:trace contextRef="#ctx0" brushRef="#br0" timeOffset="114635.456">23519 11860 94 0,'-4'4'343'0,"4"-4"-134"0,0 0-17 16,0 0-72-16,0 0 12 0,0 0-62 0,0 0 19 15,0 0-56-15,0 0 6 0,0 0-79 0,0 0-2 16,0 0-117-16,-10-2-8 0,10 2-119 0,0 0 260 16</inkml:trace>
  <inkml:trace contextRef="#ctx0" brushRef="#br0" timeOffset="115000.4257">24334 11843 352 0,'0'0'456'0,"9"3"-123"0,-9-3-51 0,8 2-80 16,-8-2-21-16,0 0-1 0,9 3 10 15,-9-3 17-15,0 0-1 0,0 0 0 0,13 3-14 0,-13-3-21 16,0 0-22-16,0 0-16 0,0 0-20 0,0 0-11 16,0 0-10-16,13 0-5 0,-13 0-9 0,0 0 2 15,0 0-15-15,0 0-8 0,0 0-5 0,0 0-14 16,0 0-6-16,0 0-6 0,0 0-2 0,0 0-9 16,0 0-3-16,0 0-4 0,0 0 0 0,0 0-4 15,0 0-3-15,0 0-2 0,0 0-5 0,0 0-33 16,0 0-45-16,0 0-53 0,0-8-54 0,0 8-46 15,0 0-30-15,-5-5-56 0,5 5-35 0,0 0-491 16,-7-5-392-16</inkml:trace>
  <inkml:trace contextRef="#ctx0" brushRef="#br0" timeOffset="115254.2069">23689 11940 71 0,'-5'4'290'0,"5"-4"-121"0,0 0 9 16,0 0-64-16,0 0 36 0,0 7-36 0,0-7 32 15,0 0-50-15,0 0 11 0,0 0-44 0,0 0 15 16,14 1-38-16,-14-1 11 0,0 0-35 0,9-2 25 15,-9 2-37-15,0 0 1 0,9-3-84 0,-9 3-40 16,10-5-124-16,-10 5-167 0,9-5 129 0</inkml:trace>
  <inkml:trace contextRef="#ctx0" brushRef="#br0" timeOffset="115889.5904">24485 11858 371 0,'10'2'411'0,"-10"-2"-99"0,8 3-69 0,-8-3-60 16,10 2-23-16,-10-2-31 0,0 0 2 0,8 3 2 15,-8-3 1-15,0 0-10 0,0 0-14 0,10 1-4 16,-10-1-20-16,0 0-11 0,0 0-12 0,0 0-9 15,0 0-1-15,9 3-12 0,-9-3-2 0,0 0-1 16,0 0-1-16,0 0 4 0,0 0-3 0,0 0 4 16,0 0-11-16,0 0 0 0,0 0-3 0,0 0 2 15,0 0 1-15,0 0 5 0,0 0-4 0,12 0 2 16,-12 0 1-16,0 0-1 0,0 0 2 0,0 0 0 16,0 0 3-16,0 0-6 0,0 0-2 0,0 0-1 15,0 0-2-15,0 0 1 0,0 0-7 0,0 0-4 16,0 0 0-16,0 0-4 0,0 0-2 0,0 0-4 15,0 0 5-15,0 0-2 0,0 0-5 0,0 0-2 16,0 0 0-16,0 0-1 0,0 0 1 0,0 0-4 16,0 0 5-16,0 0-3 0,0 0-1 0,0 0 2 0,0 0-4 15,0 0 8-15,0 0-1 0,0 0-2 0,0 0-1 16,0 0-2-16,0 0-1 0,0 0 0 0,0 0 2 16,0 0 0-16,0 0-2 0,7 0 1 0,-7 0 1 15,0 0 0-15,0 0 3 0,0 0-4 0,0 0 0 16,0 0 2-16,0 0-2 0,0 0 2 0,0 0-1 15,0 0 5-15,0 0-2 0,0 0-2 0,0 0-1 16,0 0 0-16,0 0-1 0,0 0 3 0,0 0-2 16,0 0 1-16,0 0-1 0,0 0-3 0,0 0 1 15,0 0 1-15,0 0 3 0,0 0-3 0,0 0 0 16,0 0 0-16,0 0 0 0,0 0 19 0,0 0-22 16,0 0-2-16,0 0 7 0,0 0-2 0,0 0-2 15,0 0 1-15,0 0 0 0,0 0 3 0,0 0-5 16,0 0 2-16,8-4 0 0,-8 4-4 0,0 0-6 15,0 0-21-15,0 0-29 0,0 0-52 0,0 0-70 16,0 0-46-16,-2-6-36 0,2 6-87 0,-3-7-54 16,3 7-339-16,-6-8-252 0</inkml:trace>
  <inkml:trace contextRef="#ctx0" brushRef="#br0" timeOffset="118278.2467">20074 10022 556 0,'-5'-7'690'15,"1"1"-161"-15,-2-2-90 0,-1 4-92 0,-1-1-17 16,1 1 5-16,-2 1-11 0,9 3-17 0,-16-2-11 16,7 4-22-16,0 1-71 0,1 3 31 0,-1 0-30 15,3 5-25-15,-1 1-25 0,1 4-20 0,1 2-16 16,1 4-15-16,0 2-14 0,4 0-15 0,0 0-8 16,0 3-14-16,4 0-6 0,1-1-7 0,-1 3-7 15,5-2-3-15,0 0-2 0,1-1-6 0,3 0-40 16,-2-2 43-16,3-2-55 0,0-1 28 0,4-2-103 15,-5-3-50-15,4 0-20 0,-1-5-86 0,2-1-50 0,0 0-69 16,3-3-39-16,-1-5-39 0,-1 1-27 0,3-4-99 16,2-3-313-16,2 0-462 0</inkml:trace>
  <inkml:trace contextRef="#ctx0" brushRef="#br0" timeOffset="118728.8325">20634 10226 227 0,'-5'-9'404'0,"-1"2"-68"15,-2 3-35-15,-1 0-46 0,-4 0 18 0,3 0-52 16,-3 3 5-16,-2-2-25 0,1 3-13 0,-3 3-31 16,0-1 15-16,0 2-66 0,0 2 17 0,2-1-64 15,-2 4 31-15,2 0-46 0,1 2 36 0,2-1-49 16,2 1 41-16,0 1-42 0,1 1 32 0,4-1-42 16,1 0 34-16,1-3-36 0,2 1 35 0,1 1-41 0,1-1 6 15,4-2-7-15,-1 1 2 0,1-3-1 16,3 0 9-16,1-1-13 0,0-3 39 0,0 2-49 15,-9-4 37-15,20-3-44 0,-10 1 42 0,2-3-47 16,-2 0 41-16,-1-2-41 0,1-3 39 0,-2 1-42 0,-2-3 42 16,1-1-39-16,-3-1 33 0,1-3-38 15,-3-2 41-15,-2 0-38 0,0-1 43 0,-4-4-39 16,1 0 9-16,-2-1 17 0,-2-4 5 0,1 1 12 0,-2 0 20 16,-1 1 43-16,0 1 6 0,0 3 28 15,0 3 13-15,2 2 8 0,0 0-37 0,-1 3 62 16,3 3-56-16,-1 1 31 0,2 2-74 0,-1 0 23 0,1 2-69 15,4 7 47-15,-4-9-63 0,4 9 46 0,0 0-56 16,0 0 5-16,0 0 12 0,3 10-11 0,1-3 57 16,0 3-60-16,2 2 52 0,3 3-55 0,1 2 39 15,-1 2-9-15,5 2-3 0,0 3-6 0,0 0-5 16,2 2-7-16,0 0-17 0,0-1-67 0,0-2-66 16,0 1-62-16,0-1-15 0,1-2-91 0,1-1-7 15,-4-5-83-15,2-1-52 0,0-2-34 0,2-4-142 16,-3-1-257-16,-1-2-439 0</inkml:trace>
  <inkml:trace contextRef="#ctx0" brushRef="#br0" timeOffset="118882.5519">20905 10211 606 0,'0'0'738'0,"11"-5"-202"0,-11 5-68 0,0 0-135 16,8-1 34-16,-8 1-35 0,0 0 52 0,9 5-58 16,-9-5-23-16,2 9-51 0,-2-9-41 0,4 9-38 15,-2-2-27-15,0-1-33 0,1 4-23 0,-1-1-19 16,2 2-15-16,-1-1-17 0,1 5-47 0,-1-2-98 0,1 0-96 15,1 0-87-15,-2 0-82 0,-1-1-55 0,2 0-120 16,-2-3-97-16,0-1-283 0,1-1-500 0</inkml:trace>
  <inkml:trace contextRef="#ctx0" brushRef="#br0" timeOffset="119237.6827">21314 10101 396 0,'-3'9'698'15,"3"-9"-138"-15,-5 5-155 0,5-5-24 0,-4 3-64 0,4-3 53 16,0 0-41-16,-5 7 7 0,5-7-5 0,0 0-22 16,0 0-97-16,0 0 18 0,0 0-87 0,0 0 27 15,0 0-29-15,14-4-22 0,-4 0-21 0,2 0-16 16,2-1-13-16,1-2-15 0,1 2-8 0,3-2-10 16,1 1-55-16,1-3 53 0,-1 4-56 0,2-4 54 15,0 4-68-15,-1-3 26 0,0 1-103 0,-6 0-41 16,3 2-94-16,-4 0-84 0,1 1-79 0,-4 0-45 15,-2 0-66-15,1 0-598 0,-4 1-734 0</inkml:trace>
  <inkml:trace contextRef="#ctx0" brushRef="#br0" timeOffset="119513.8369">21702 9636 502 0,'0'-8'627'0,"3"2"-177"16,-3 6-41-16,2-11-97 0,-2 11-20 0,2-7-59 0,-2 7 69 16,0 0-26-16,6-4 46 0,-6 4-46 0,10 4 36 15,-3-1-66-15,2 5-33 0,2-1-18 0,-1 3 0 16,6 0-31-16,0 4-18 0,0 1-57 0,3 2 34 16,1 2-62-16,-2 0 32 0,1 3-53 0,0 2-11 15,-2-1 36-15,1 7-58 0,-1 2 35 0,-6-4-86 16,-3 3-11-16,-3-1-121 0,-5-1-43 0,-3 3-66 15,-1 1-44-15,-7 3-107 0,-4 0-76 0,-6-1-91 16,1-1-445-16,-9 0-665 0</inkml:trace>
  <inkml:trace contextRef="#ctx0" brushRef="#br0" timeOffset="119863.419">20952 10756 688 0,'-4'-6'592'0,"-1"2"-117"0,5 4-53 15,-6-11-40-15,6 11-25 0,-9-5-21 0,9 5-30 16,-9-3-19-16,9 3-19 0,-9 2-56 0,9-2 4 16,-13 8-74-16,8-1 27 0,0 1-45 0,0 4-20 15,2-2-12-15,-2 4-13 0,4-1-9 0,-1 1-11 16,4 0-16-16,-1 3-6 0,3 0-4 0,0 0-9 16,4 0-4-16,-1 3-14 0,3-6-12 0,-1 3-52 15,4-4-64-15,0 1-51 0,-2-3-18 0,5-3-90 16,-2-1-18-16,2-1-88 0,0-3-51 0,2-2-36 15,2-2-500-15,-3-1-565 0</inkml:trace>
  <inkml:trace contextRef="#ctx0" brushRef="#br0" timeOffset="120363.594">21291 10878 276 0,'0'0'544'0,"0"0"-121"15,0 0-100-15,0 0-28 0,0 0-7 0,0 0-15 16,-3-7-52-16,3 7-27 0,2-7-18 0,-2 7-26 15,1-8-27-15,-1 8-23 0,5-12-7 0,-1 7-29 16,-2-6-18-16,3 2-8 0,-1 0-9 0,0-1-6 16,1-2-4-16,-1 0-3 0,2 0-3 0,-3-1-4 15,-2 3-1-15,2-2-2 0,-2 0 4 0,-1 2 13 16,-1 1 18-16,-1 0 7 0,1 1 2 0,-1 1 3 16,-2 2 2-16,4 5 2 0,-10-7 10 0,10 7 5 15,-11-1-8-15,4 5 21 0,-2 0-25 0,1 1 21 16,2 2-18-16,-1 1 32 0,-2 3-3 0,4 0-7 15,0 0-10-15,4 2-8 0,-2-1-11 0,3 3-7 16,0-1 0-16,3 0-6 0,2 1-12 0,0 2-6 16,3-3-1-16,1-2-7 0,0 1-9 0,3-1-11 0,0-3-19 15,1 1-55-15,1-5-44 0,1 2-4 16,0-2-67-16,2-2 11 0,0-4-81 0,2 1-9 0,1-3-49 16,2-3-25-16,0 1 14 0,0-1-42 15,-1-3 39-15,1 1-46 0,-1-3 99 0,0 1-6 0,-2 0 136 16,1 1 19-16,-1-3 141 0,-2 4 23 15,-4-1 100-15,1 4 31 0,-4-2 41 0,-2 2 18 0,2 1 27 16,-2 0 21-16,-3 0-16 0,-5 4-1 0,10-4 4 16,-10 4 9-16,0 0 6 0,13-1-4 0,-13 1-19 15,0 0-21-15,9 5-34 0,-9-5-23 0,5 8-26 16,-5-8-27-16,5 9-21 0,0-2-18 0,-3-2-12 16,0 4-19-16,3-1-13 0,-2 2-11 0,-1 0-59 15,2 1-87-15,-2-1-93 0,0 0-71 0,-2 2-137 16,3 0-121-16,-2 0-648 0,-1-2-803 0</inkml:trace>
  <inkml:trace contextRef="#ctx0" brushRef="#br0" timeOffset="120640.8983">21976 10730 680 0,'7'-7'595'0,"-7"7"-139"15,7-8-82-15,-7 8-64 0,9-5-26 0,-9 5-3 16,10-9-12-16,-4 3 16 0,1 3-45 0,2-3-4 16,-2-1-61-16,2 2 3 0,3-2-66 0,-1 0 8 15,1-1-46-15,2 0 32 0,-1 0-54 0,2 2 34 16,-2-2-50-16,2 0 35 0,-1 1-52 0,0-1 33 16,-2 3-49-16,-1-4 44 0,2 4-12 0,-3 0-12 15,-1 0 2-15,-1 0-7 0,-2 2-8 0,-6 3-4 16,12-5-42-16,-12 5 11 0,10-6-33 0,-10 6-40 15,0 0-44-15,0 0-55 0,6-2-60 0,-6 2-65 16,0 0-19-16,0 0-4 0,0 0-22 0,0 0-85 16,0 0-375-16,-6-3-363 0</inkml:trace>
  <inkml:trace contextRef="#ctx0" brushRef="#br0" timeOffset="120895.2158">22268 10422 440 0,'1'-7'539'16,"-1"7"-139"-16,4-10-45 0,-4 10 42 0,0-10-66 0,0 10 28 15,2-6-72-15,-2 6 26 0,2-7-70 0,-2 7 38 16,0 0-58-16,7-4-17 0,-7 4-9 0,10 4-4 16,-1-1-14-16,-2 2-17 0,5 3-17 0,-1-1-13 15,2 3-16-15,2 3-63 0,0-1 46 0,0 3-69 16,-2 1 48-16,3 1-61 0,-3 2 47 0,4 1-60 16,-6-1 0-16,0-1 54 0,-1 1-56 0,-3 0 42 15,0 1-58-15,-3-3 57 0,-2-1-57 0,-1 1 48 16,-1-3-55-16,-1-1 45 0,-1-1-50 0,-1 2 47 15,-2-1-36-15,1-4-99 0,-1 3-3 0,-1-4-71 16,1-1-71-16,1-1-74 0,-2-1-91 0,6-5-76 16,-7 4-127-16,7-4-441 0,0 0-684 0</inkml:trace>
  <inkml:trace contextRef="#ctx0" brushRef="#br0" timeOffset="121378.709">22510 9844 387 0,'0'0'467'16,"-8"-9"-87"-16,8 9-67 0,-4-7 1 0,4 7 23 16,-6-6-10-16,6 6-16 0,-4-7-10 0,4 7-18 15,-4-6-29-15,4 6-36 0,0 0-27 0,1-8-14 16,-1 8-10-16,8-3-6 0,-8 3-12 0,12-2-5 15,-12 2-43-15,20 2 52 0,-5-1-61 0,1 1 61 0,2 3-79 16,0-2 48-16,5 3-60 0,-2 0 39 0,2 1-34 16,2 0-24-16,-1 2-13 0,0-2-2 15,4 3-6-15,-2 1-2 0,-2 0 0 0,3 0 35 16,-5-1-52-16,1 0 44 0,-3-2-56 0,1 3 45 0,-2-3-49 16,-1 0 43-16,-2-1-43 0,-2 0 41 0,2-2-61 15,-4 0 29-15,1 0-70 0,-4-2 11 16,1-1-93-16,0 0 2 0,-10-2-65 0,15 2-53 0,-15-2-58 15,12-4-63-15,-12 4-60 0,4-6-51 0,-4 6-96 16,0-10-304-16,-4 2-469 0</inkml:trace>
  <inkml:trace contextRef="#ctx0" brushRef="#br0" timeOffset="121611.6352">22904 9771 472 0,'0'0'427'0,"-11"-6"-89"0,11 6-61 0,-8-5-17 16,8 5-5-16,-6-5-1 0,6 5 4 0,0 0 22 15,-13 2 23-15,13-2-5 0,-7 7-2 0,1 0-9 16,3 0-55-16,-5 2 10 0,4 3-71 0,-2 2 46 16,1 1-75-16,-2 4 40 0,1-1-78 0,-2 5 33 15,2-1-24-15,-1 2-23 0,1 4-15 0,-1 0-17 16,0 1-10-16,2 1-10 0,0-1 1 0,0-3-21 16,1-1-5-16,0 1-27 0,0-3-53 0,3-3-60 0,-2-2-63 15,2-1-66-15,0-4-28 0,1 1-104 0,-1-3-31 16,1-1-69-16,-2-3-53 0,2-7-443 15,-4 9-581-15</inkml:trace>
  <inkml:trace contextRef="#ctx0" brushRef="#br0" timeOffset="123130.1718">22401 9847 312 0,'0'0'207'0,"-4"-5"-14"0,-1-2-44 0,5 7 24 0,-10-9-39 16,4 3 4-16,-1-1-19 0,-2 0 11 0,-2-1-9 16,-1-1-6-16,0-1-20 0,0 2-17 0,-3-3-9 15,-2-1-1-15,-1 0-7 0,0 2-15 0,-2-2 3 16,-4-1-24-16,-1 1 4 0,1 0-24 0,-3 0 17 15,-1 0-11-15,-1 0 11 0,-1 2-6 0,-2 0-9 16,0-1-4-16,-1 3 1 0,-1-1 0 0,-1 1-3 16,-7-1-1-16,6 2 7 0,-2 2 2 0,0 1 6 15,-1-2-1-15,1 1 1 0,1 3-3 0,-1-1-10 16,-1-1 39-16,3 2-26 0,-1-1 13 0,0 3-23 16,0-3 33-16,0 3-20 0,1 0 27 0,3-1-34 15,1 1 23-15,-5 0-33 0,-1 1 33 0,-1-1-27 16,2 0 34-16,0 3-39 0,-1-1 32 0,2 0-39 15,-1 1 39-15,1-2-44 0,-2 0 38 0,2 2-28 16,2-1 43-16,3 0-49 0,-1 1 40 0,3-1-51 16,-2 1 47-16,3-2-47 0,-1 0 54 0,-1 2-53 0,2-2 41 15,0 0-49-15,-1 2 49 0,2 0-42 0,-1-1 38 16,-2 2-24-16,2-1 18 0,1-1 0 0,-2 2-4 16,-4-1 2-16,1 4-3 0,0-2 3 15,0 0-10-15,0 2-39 0,0-2 53 0,-1 0-28 0,1 2 46 16,1-1-42-16,3-2 49 0,-4 4-47 0,3-1 42 15,-1 2-38-15,3-2 56 0,2-1-45 0,-3 3 37 16,3 1-17-16,-1-2 16 0,3 1-41 0,-2 3 1 16,0-1 7-16,-1 2 2 0,3-2-1 0,-1 4-5 15,2-2 2-15,0 2 4 0,2 2-1 0,1-1 9 16,0 1-1-16,0 1 42 0,1 0-45 0,1 2 34 16,2-1-37-16,-2 2 38 0,4-1-42 0,-1-1 31 15,3 1-43-15,-1-1 41 0,2 2-12 0,1-1-1 16,1 2 4-16,1-2 3 0,-1 0 4 0,4 0 6 15,0 0 6-15,3-2-32 0,0 0 46 0,1-1-30 16,0 3 51-16,1-1-48 0,2 0 49 0,2 1-51 16,0 4 49-16,0-5-48 0,5 2 2 0,-2-1 3 15,1 2 3-15,1-1-1 0,3 0-11 0,0 2-1 0,1-1-18 16,1 1 28-16,3-2-26 0,0 0 45 0,0-1-8 16,2 2-3-16,3-2-1 0,3 2-4 0,1 1-2 15,2-4-1-15,2 1 5 0,1-1-5 0,0-2-8 16,3 0 1-16,0 0-2 0,-1-3 1 0,-2-2-7 15,4 1-2-15,1 0-4 0,1 1 0 0,-3-5-8 16,3 2 0-16,-4 0 2 0,4-2-2 0,-5 0-5 16,9 0 0-16,-1 1-3 0,0-2 0 0,-1 2-1 15,1-2-3-15,1 2 7 0,-3-1-7 0,2 0 1 16,1 1 0-16,-1 1 1 0,-2-2 4 0,0 3-3 16,2-1-4-16,-3 1 0 0,1 0 0 0,-7-3 2 15,2 1-4-15,-2-2 6 0,-3 0 4 0,2 0-2 16,1-2 1-16,-5 0 2 0,-1-5-52 0,2 2 63 15,0-1-9-15,0-2-4 0,0 0 0 0,0-1-1 16,0 0-1-16,2-1-2 0,-2 1 5 0,1 0-3 16,0-2-5-16,1 0 1 0,-2 2-1 0,0 0-1 15,0-2 9-15,-1 3-10 0,0-2 2 0,1 0-1 0,0 2 0 16,-1-1 1-16,-2 0 0 0,2 0 7 0,-1-1-5 16,0 1 1-16,-1-2-4 0,1-1 1 15,0 3 2-15,1-4 0 0,0 1 0 0,0-2 4 0,0 1-3 16,3-2-52-16,2-1 62 0,-1 1 2 0,0 0 17 15,-1-1-31-15,2 1 2 0,-2-1-2 0,2 2 2 16,-2-4 7-16,0 5-10 0,-5-1 0 0,2-1 0 16,-1 1 0-16,-1 1 2 0,1-2 1 0,-1 0 13 15,1 2-16-15,-3 0 19 0,1-3-24 0,-1 1 3 16,3 0 1-16,-3 0 8 0,0 1-58 0,1-3 63 16,0 2-55-16,3-3 60 0,-4 2-54 0,-2 0 62 15,2-2-58-15,-1 0 65 0,-1 0-66 0,3 1 60 16,1-3-58-16,-4 2 6 0,2-2 9 0,-1 0 0 15,2 0 4-15,-3 2 4 0,3-3 1 0,-5-1 3 16,0 4 1-16,-1-3 3 0,-2 0 0 0,0 2 55 16,1-2-67-16,-2-2 58 0,-1 3-63 0,-2-2 57 15,-1 0-54-15,-2 2 62 0,0-1-66 0,-4-1 44 0,1-1-54 16,-2 2 61-16,0-1-61 0,-4 0 56 0,0-1-5 16,0 1-4-16,-4-2-5 0,0 0-2 0,-2 0-3 15,1-1 15-15,-3-1-67 0,1-1 55 0,-3 0-2 16,-1 2-4-16,1-2-4 0,-3 1 5 0,2 2-5 15,-1-2 0-15,-2 0-2 0,-1-2 2 0,-2 1-4 16,-2-2 2-16,1 1-52 0,-1 0 62 0,-6-3-47 16,0 0 52-16,0 1-57 0,-4-2 60 0,0 2-55 15,-3-2 58-15,-1 2-47 0,-4 0 45 0,-1-1-55 16,-1 1 53-16,0 2-49 0,-3-1 54 0,-1 1-54 16,1 3 59-16,-1-2-61 0,-1 3 56 0,-2 2-9 15,3 1-2-15,-3 0-11 0,1 4-20 0,-2 1-30 16,-2 0-29-16,3 4-2 0,-5 0-105 0,2 3-43 15,-3 2-130-15,1 3-84 0,-1-1-127 0,-1 3-557 16,-3 0-744-16</inkml:trace>
  <inkml:trace contextRef="#ctx0" brushRef="#br0" timeOffset="144878.0809">26252 16000 436 0,'-1'-9'560'0,"1"-1"-152"16,-2 2-31-16,0-2-65 0,0 2-4 0,-2-2-51 0,4 3 20 16,-1-1-16-16,-2 1 12 0,3 1-14 15,0 6-34-15,-2-12-41 0,2 12-45 0,-3-9-26 16,3 9-26-16,-1-8 0 0,1 8 10 0,0 0 22 0,0 0 1 15,0 0-7-15,6 8-3 0,-4-1-7 0,0 2-15 16,-2 4-16-16,4 0 25 0,-2 4-24 0,-2 1 10 16,2 3-12-16,-2 4-9 0,0 1-11 0,-2 2-10 15,1 3-37-15,0 1 26 0,-3-1-28 0,2 2 21 16,0-6-30-16,1 1 21 0,0-2-29 0,-2 0 34 16,2-1-35-16,0-4 28 0,-1-4-36 0,2 1-6 15,0-2-67-15,0-4 3 0,0-1-55 0,0-2-62 16,0-4-52-16,0-5-50 0,4 7-38 0,-4-7-64 15,7-8-26-15,-5-1-19 0,4-2-35 0,-2-5-322 16,-1-8-351-16</inkml:trace>
  <inkml:trace contextRef="#ctx0" brushRef="#br0" timeOffset="145145.3738">26271 16053 113 0,'0'-24'512'16,"0"-1"-66"-16,-2 4-72 0,2 3 30 0,0 1-15 0,-1 0-59 16,0 4-5-16,1 0-25 0,-2 2-31 0,1 1-50 15,1 1-33-15,0 1-29 0,0 8 26 16,3-9 5-16,-3 9-30 0,7-5 23 0,-7 5-18 15,9 2-54-15,-2 2 33 0,0 3-17 0,2 2-13 0,0 0-6 16,1 3-23-16,4 4 6 0,-3-1-17 0,2 3 4 16,2 3-15-16,-1 1-4 0,1 1-10 15,-1-1-12-15,2 1-4 0,-2-1-12 0,1 2-3 0,-2-3-22 16,2 1 23-16,-5-2-27 0,4-2 14 0,-5 2-12 16,2-3 24-16,0 0-28 0,-2 0 24 0,-3-2-27 15,2-3 21-15,0 2-30 0,-3-2 20 0,0 0-74 16,0-2 0-16,-1-1-64 0,-3 1-30 0,3-2-63 15,-3-1-62-15,-1 0-50 0,0-7-57 0,-4 13-84 16,4-13-58-16,-5 7-38 0,5-7-262 0,-11 7-389 16</inkml:trace>
  <inkml:trace contextRef="#ctx0" brushRef="#br0" timeOffset="145348.1721">26306 16303 626 0,'-11'-5'477'0,"2"0"-76"0,2 0-54 0,-1 0-11 15,1 3-6-15,7 2-1 0,-10-8-21 0,10 8-15 0,-9-7-29 16,9 7-29-16,-8-7-46 0,8 7-36 0,-1-9-34 16,1 9-23-16,3-12-20 0,0 6-15 0,5-1-3 15,-2-1-19-15,3-1-3 0,4 0-9 16,-1 1-4-16,0-2-8 0,6-1-12 0,-1 3 10 0,0-2-8 16,0 2-40-16,1 0-65 0,0-1-56 0,-1 3-54 15,-1-2-69-15,1 4-49 0,-2-1-4 16,2-1-91-16,-3 1-47 0,1-1-330 0,-2 2-325 0</inkml:trace>
  <inkml:trace contextRef="#ctx0" brushRef="#br0" timeOffset="145582.5875">26762 16075 515 0,'0'0'463'15,"0"0"-133"-15,2 9 14 0,-2-9-35 0,0 0 51 0,0 0-14 16,-2 7 16-16,2-7-17 0,0 0-35 15,0 0-70-15,0 0-19 0,0 0-38 0,0 0-48 16,9-1-26-16,-9 1-20 0,11-6-20 0,-3 0-15 0,0 3-10 16,2-2-7-16,4-2-7 0,-1 2-11 15,1-2-8-15,2 1-26 0,1-1-54 0,-2 1-42 16,2-1-26-16,-2 1-55 0,1 2-46 0,-2-3-95 16,-1 3-7-16,-3 0-23 0,-1 4-6 0,-9 0-48 0,15-2-327 15,-15 2-252-15</inkml:trace>
  <inkml:trace contextRef="#ctx0" brushRef="#br0" timeOffset="145734.7237">26935 16105 201 0,'-12'11'443'16,"3"-1"-70"-16,-1-3-33 0,1 3-48 0,2-3-22 16,-2 0-31-16,2-2 2 0,2 0-8 0,1-1 5 15,4-4 0-15,-5 6-20 0,5-6-36 0,0 0-30 16,0 0-40-16,0 0-14 0,17 0-28 0,-8-6-1 16,2 1-24-16,2 0-1 0,1-3-18 0,0 0 1 15,5-1-28-15,-1-1-46 0,0-1-68 0,1 0-83 16,-1 0-74-16,1-1-42 0,-1 1-82 0,-1-1-44 15,1-1-312-15,-4 2-263 0</inkml:trace>
  <inkml:trace contextRef="#ctx0" brushRef="#br0" timeOffset="146004.0908">27247 15833 454 0,'1'-6'558'16,"-1"6"-109"-16,0-14-2 0,0 14-11 0,0-11-42 15,0 11 13-15,-1-10 2 0,1 10-39 0,0-10-3 0,0 10-67 16,-2-7-45-16,2 7-44 0,0-5-40 15,0 5-32-15,0 0-1 0,0 0 28 0,0 0 10 16,0 0-6-16,0 0-14 0,4 6-18 0,0 1-15 0,-1 1-3 16,0 1-17-16,3 1-2 0,-1 3-12 0,2 0-17 15,-3 1-13-15,3 1 0 0,0-1-17 0,-2 1-3 16,4-1-11-16,-2 3-1 0,0-4-10 0,-1 1 1 16,2-1-9-16,-1 0-8 0,-1-3 3 0,-1 2-6 15,0-1-11-15,2-3-33 0,-3-1-37 0,-1 0-38 16,1-2-31-16,-1 2-29 0,-3-7-22 0,6 9-44 15,-6-9-118-15,4 5-90 0,-4-5-101 0,0 0-53 16,0 0-114-16,0 0-359 0,-4-8-701 0</inkml:trace>
  <inkml:trace contextRef="#ctx0" brushRef="#br0" timeOffset="146360.6543">27295 15859 130 0,'-4'-11'565'0,"1"0"-132"0,-1 2-107 16,-1 0 20-16,2-2-46 0,-1-3 29 15,4 1-36-15,0 0-2 0,0-1-36 0,2-2-26 16,3 2-31-16,0-2-11 0,1 2-34 0,2 0-14 16,3 0-12-16,-2 2-19 0,3 1-20 0,2 2-16 0,-1 1-13 15,1 4-7-15,-4 2-11 0,0-2-10 0,3 6-6 16,-5 0-6-16,-1 3-3 0,0 2-12 0,-2 2 8 16,-3 0-3-16,1 2-3 0,-3 1-2 0,-2-2 0 15,1 2-3-15,-1 1 3 0,0-2-2 0,-3 1-1 16,4-2 0-16,-1 0-2 0,0 0 8 0,1-1 19 15,2-3-8-15,-1 5 23 0,3-5-7 0,4 3 11 16,-2-2-18-16,6 0 9 0,-1 1-20 0,5-1 12 16,1 0-17-16,2 3 11 0,1-4-17 0,-1 2 11 15,1 0-19-15,-4 1 20 0,-2-1-8 0,-2 0 10 16,1 1 1-16,-6 1-3 0,-1 1 0 0,-5-2-1 16,-2 2 2-16,-3 4-14 0,-7-1 3 0,-2 3 1 15,-6 2-9-15,-3-2-4 0,-8 5-41 0,-1-1-114 16,-2 0-144-16,-3-1-120 0,-3 0-241 0,-2-1-509 15,-2 0-786-15</inkml:trace>
  <inkml:trace contextRef="#ctx0" brushRef="#br0" timeOffset="147847.4457">19060 17634 58 0,'0'0'312'0,"-11"2"-49"0,11-2-15 0,0 0-31 0,-15 0 45 16,15 0-51-16,0 0 18 0,-13 0-38 0,13 0-21 15,0 0-22-15,0 0-32 0,-11 0-10 0,11 0-12 16,0 0 32-16,0 0-14 0,0 0 21 0,0 0-36 15,1 6 25-15,-1-6-26 0,10 5 23 0,-10-5-31 16,13 5 22-16,-4-1-13 0,1 0 6 0,0 1-21 16,2-2 17-16,3 1-27 0,-2 1 35 0,2-2-26 15,1 1 24-15,0-1-34 0,1 1 26 0,2-1-36 16,0-1 26-16,-1 0-32 0,4 1 27 0,-2-1-11 16,2-1-9-16,0 1-4 0,2-2-32 0,3 2 17 15,-3 1 0-15,3-1-7 0,0 0-4 0,0 1-5 16,1-1-4-16,1 1-9 0,1-1 4 0,0 1-7 15,0-1 14-15,-1 1-16 0,3 0 9 0,-1-2-12 16,3 2 11-16,-4-3-6 0,0 1 8 0,0-1-4 0,-1 0 1 16,2 0-4-16,-2-1-1 0,0 1-3 15,1 0 6-15,-1-3 2 0,-1 3-3 0,0-2-1 16,-1 0 1-16,0 1-8 0,0 1 1 0,-3-2-1 16,3 1 5-16,-4 1-6 0,1 0 4 0,-2-1-1 0,1 2 1 15,0-1-3-15,3 0 5 0,-1 0 3 16,-2 0-5-16,4 0 1 0,1 0-6 0,-1 0 8 15,-1 0-8-15,2 0 8 0,0 0-2 0,-3 0 3 0,3-1-11 16,-3 1 3-16,2-1 2 0,-2-1 2 0,3 2-3 16,-2-1 1-16,1 0-3 0,-1 1 1 0,-1-3-4 15,0 3 6-15,2 0-1 0,-1-1-2 0,-1-2 5 16,1 2-12-16,-4-1 11 0,1 1-1 0,-2 0 2 16,2 1-4-16,-2-3 1 0,2 1-4 0,0 2-2 15,2-2-1-15,-4 1 5 0,-1 0-3 0,4 0 8 16,-4-1-4-16,1 1 0 0,2 0-3 0,-4 0 1 15,3-1 0-15,-1 2 3 0,0-3 1 0,1 3 6 16,-1-1-9-16,0-2-11 0,2 3 25 0,-2-1 2 16,0 0-5-16,2-2-3 0,-3 2 2 0,1 0-10 15,2 0 5-15,-3-1-1 0,1-1-1 0,1 3 5 16,-3-1-4-16,3 0 5 0,-2-2-5 0,2 2 1 16,-3 0-1-16,3 1-7 0,-2-2 6 0,-2 2 2 15,3 0-12-15,-3-2 9 0,1 2 1 0,0-1 1 0,-1 1 2 16,0-1 2-16,-3 1 2 0,2-1 1 15,-3-1 5-15,1 2 3 0,-1-1 3 0,1 0-3 16,-3 0 23-16,1-1-30 0,-2 1 2 0,1 1 3 0,-1-2-13 16,-11 2 6-16,17 0-1 0,-17 0-1 0,16-2-7 15,-16 2 5-15,13 0-4 0,-13 0-6 0,12-1 12 16,-12 1 0-16,0 0 6 0,15-2-6 0,-15 2 9 16,0 0-5-16,14 0 7 0,-14 0 4 0,0 0 7 15,13-2 21-15,-13 2-21 0,0 0 8 0,14-1-12 16,-14 1 3-16,0 0-4 0,10-1-4 0,-10 1 0 15,0 0-4-15,9-3-5 0,-9 3-3 0,0 0-3 16,0 0-1-16,13-2-2 0,-13 2 3 0,0 0-5 16,0 0-4-16,0 0 2 0,10 0-1 0,-10 0 1 0,0 0-2 15,0 0 0-15,0 0 1 0,0 0-2 16,0 0 2-16,0 0-1 0,0 0 4 0,9-3-4 16,-9 3-7-16,0 0-7 0,0 0-25 0,0 0-46 15,0 0-54-15,0 0-25 0,0 0-160 0,0 0-212 0,0 0-190 16,-1-7-783-16,1 7-1139 0</inkml:trace>
  <inkml:trace contextRef="#ctx0" brushRef="#br0" timeOffset="149981.9252">23008 16849 311 0,'-4'-9'433'16,"4"9"-65"-16,-5-5-117 0,5 5 3 0,-5-3-51 15,5 3 43-15,0 0-41 0,-5-7 20 0,5 7-53 16,0 0 0-16,-4-5-57 0,4 5 4 0,0 0-15 16,0 0 30-16,0 0-24 0,0 0 7 0,0 0-22 15,0 0 8-15,9 3-18 0,-9-3 6 0,8 2-11 16,-8-2 11-16,10 7-17 0,-10-7 8 0,14 5-15 0,-8-2 10 16,2-1-8-16,1 2 2 0,1-1-10 15,0 2-7-15,1-2 1 0,-1 2-5 0,0-1 8 16,0-1-11-16,2 1 4 0,-3 1-18 0,0 0 13 0,1-2-18 15,0 0 16-15,-3-1-16 0,-7-2 28 0,15 4-20 16,-15-4 35-16,10 5-25 0,-10-5 45 0,12 3-31 16,-12-3 52-16,0 0-14 0,14 3 21 0,-14-3-36 15,0 0 14-15,11-4-36 0,-7 0 22 0,-4 4-9 16,10-10-8-16,-5 3-5 0,2-1-11 0,-1-2-4 16,3-2-3-16,-1-2-5 0,2-1 1 0,1-2-17 15,1-1 20-15,1-4-18 0,2 1 19 0,-1-2-16 0,1 1 15 16,0 1-16-16,1-2 16 0,-2 1-15 15,0 1 11-15,-2 3-7 0,-3 0 8 0,2-1-9 16,-1 2 11-16,2 1-10 0,-4 3 9 0,-1 0-5 16,0-1 11-16,-1 3-7 0,0 0 11 0,-2 2-5 0,1 1 3 15,-1 1-8-15,-1 0-4 0,1 0-2 16,-2 2-10-16,1 0-5 0,-3 5-8 0,5-9-4 0,-5 9 1 16,4-6-6-16,-4 6-3 0,2-9-14 0,-2 9-39 15,5-5-47-15,-5 5-70 0,0 0-49 0,4-8-86 16,-4 8-114-16,4-4-130 0,-4 4-144 0,5-5-879 15,-5 5-1219-15</inkml:trace>
  <inkml:trace contextRef="#ctx0" brushRef="#br0" timeOffset="198591.5008">21757 6545 47 0,'0'-6'355'0,"0"6"-102"0,3-12-1 16,-3 12-25-16,2-10 12 0,-2 10 6 15,0-10-24-15,0 10-4 0,0-9 18 0,0 9-23 16,0-10 31-16,0 10-48 0,0-9 38 0,0 9-49 0,-1-8 35 16,1 8-55-16,-1-6 45 0,1 6-63 0,0 0-10 15,-3-8-9-15,3 8-16 0,0 0-12 0,0 0-14 16,0 0-16-16,0 0-5 0,0 0-14 0,-13 2 3 16,10 4 4-16,-1 0 11 0,-1 2 5 0,-2 3 20 15,-2 2-44-15,4 1 64 0,-4 1-56 0,5-1 53 16,-6 5-55-16,4 3 47 0,-2-2-55 0,4 1-3 15,-2 0-3-15,3 1-4 0,-2-2 1 0,4 0 3 16,1-1 39-16,1 0-51 0,1-1 33 0,1 1-47 16,2-2 44-16,2 1-56 0,-1-3 42 0,3 2-49 15,1-4 35-15,2 1-68 0,1-4 9 0,-2 1-92 16,3-5 7-16,0 2-91 0,3-2-20 0,-2-3-45 16,4 0-43-16,-3-2-48 0,0-1 24 0,2-1-81 15,1-2-15-15,-2 0-38 0,3-4-53 0,1 0-236 16,-2-2-271-16</inkml:trace>
  <inkml:trace contextRef="#ctx0" brushRef="#br0" timeOffset="199175.1973">22192 6665 30 0,'0'0'459'0,"-2"-7"-124"0,2 7-51 0,-2-8-23 0,2 8-12 15,-4-5-7-15,4 5-4 0,-5-7-9 16,5 7-24-16,-9-6-13 0,9 6-15 0,-9-6-19 15,9 6-12-15,-10-5-16 0,10 5-10 0,-12-2-17 0,12 2-14 16,-11-3-13-16,11 3-4 0,-13 1-8 0,13-1-7 16,-14 4-7-16,6-1-6 0,2 0-4 0,-2 2-6 15,-1 1-5-15,3 0 4 0,-2 0-14 0,1 4-3 16,0-3-7-16,3 2 5 0,-2-1-6 0,2 3 7 16,0-2-12-16,-1 2 10 0,4-3-6 0,-2 3 6 15,3-3-7-15,0 2 11 0,0-3-11 0,0 1 7 16,2-1-7-16,0-2 8 0,1 2-10 0,0-3 10 15,-3-4-8-15,8 8 7 0,-8-8-11 0,12 2 10 16,-12-2-14-16,16-2 1 0,-8-3 2 0,0 1-12 16,2-2 9-16,-3 0-19 0,2-4 7 0,-1 0-4 15,2 0 4-15,-3-3 0 0,-1 0-2 0,-1-3 4 16,-1 2 4-16,2-5-2 0,-4 1 2 0,-1 0 1 16,-1-2 4-16,-3-4-1 0,1 0 5 0,-2 1 5 15,0 0 15-15,-2 1 14 0,-1-1 4 0,2 3 27 16,-5-2 4-16,4 1 8 0,-1 3 8 0,0 4 12 15,-1-1 5-15,0 1 9 0,3 2-41 0,-3-1 51 16,3 5-51-16,-1-1 43 0,2 2-64 0,-1 0 41 16,1 1-69-16,0 0 41 0,4 6-62 0,-5-7 55 15,5 7-64-15,0 0 53 0,0 0-59 0,-10 4 50 16,10-4-53-16,0 10 60 0,0-3-43 0,3 3 49 16,0 1-62-16,1 2 56 0,0 2-54 0,1 0 55 15,-1 1-56-15,4 2 53 0,2 1-55 0,-2 3 52 16,1-3-49-16,1 0 47 0,0 0-56 0,0 1 52 15,0-3-53-15,1 1 54 0,0 0-54 0,-1-3 12 16,2 2-12-16,-2-3-18 0,0-2-56 0,1 0-48 16,-2-1-27-16,2-2-67 0,-1 0-46 0,-1-1-39 15,3-4-56-15,-2 1 16 0,0-1-99 0,2-1-54 16,-12-3-375-16,20-2-450 0</inkml:trace>
  <inkml:trace contextRef="#ctx0" brushRef="#br0" timeOffset="199373.049">22510 6570 520 0,'6'-6'614'0,"1"2"-122"0,-2 0-63 16,-5 4 0-16,7-6-68 0,-7 6 4 0,9-5-20 16,-9 5-23-16,0 0-33 0,7-3-43 0,-7 3-48 15,0 0-29-15,0 0-15 0,6 2-62 16,-6-2 43-16,1 7-65 0,-1-7 39 0,4 10-70 16,-4-1 43-16,0-1-66 0,0-1 47 0,0 3-62 0,-1 1 65 15,1-1-82-15,-1 1 49 0,1 0-80 0,0-1-10 16,0 0-96-16,1-1-54 0,0 2-70 0,-1-3-86 15,0 0 3-15,2-2-115 0,-2-6-58 0,2 11-452 16,-2-11-580-16</inkml:trace>
  <inkml:trace contextRef="#ctx0" brushRef="#br0" timeOffset="199779.7748">22710 6399 494 0,'0'0'457'0,"-5"-6"-120"0,5 6-35 0,-6-7-55 16,6 7-14-16,-10-4 11 0,10 4 17 0,-9-3-57 15,9 3 26-15,0 0-66 0,-16 0 15 0,16 0-60 16,-12 5 27-16,5-1-54 0,3 1 26 0,-1-1-54 16,1 4 34-16,-2-2-46 0,4 3 42 0,0-2-46 15,0 1 50-15,2-1-56 0,0 3-3 0,1-2 1 16,2 2-3-16,-1-2 1 0,3 2 0 0,0-3-2 15,0 2-2-15,2-2 0 0,-1-1-6 0,4 2-2 16,-3-4-3-16,2 1-2 0,0-1-3 0,1 0-4 16,0-3-1-16,-10-1 3 0,19 2-8 0,-19-2-3 15,16-2 0-15,-9 0-5 0,2-2 1 0,-1-1-6 16,-3 0 1-16,2 0 2 0,-4-2-7 0,2-1 1 16,-3-1 1-16,-1-1 0 0,-1-1 2 0,-3 0 3 15,1-1-5-15,-1 1 5 0,-2-4 0 0,-1 3 4 16,-1 1-6-16,1 0 3 0,-3 1 1 0,3 2-5 15,-1-1-1-15,-2 2-3 0,3 2-1 0,-2 0-4 16,-1 1-29-16,3 0-57 0,6 4-27 0,-14-4-116 16,14 4-56-16,-10 0-39 0,10 0-56 0,0 0-40 15,0 0-421-15,-12-2-401 0</inkml:trace>
  <inkml:trace contextRef="#ctx0" brushRef="#br0" timeOffset="200060.8377">22831 6094 507 0,'2'-12'499'0,"-2"12"-74"0,3-7-130 15,-3 7-15-15,2-8-83 0,-2 8 3 0,0 0-19 16,0 0 32-16,8-4 10 0,-8 4 13 0,6 4 2 16,-6-4-12-16,13 7 0 0,-3-2-49 0,2 3 22 15,-1 1-64-15,3-1 26 0,2 4-48 16,0 0 32-16,2 2-53 0,3 1 44 0,-1 2-60 0,-1 0 61 15,2 1-65-15,-1 2 47 0,-3-2-29 0,-1 1-38 16,0 1 55-16,-4-2-16 0,-1-1-10 0,-4 3 0 16,2-3-7-16,-4 0-52 0,-3 0 40 0,-2 0-52 15,-2-1 40-15,-3 1-58 0,-2 2-19 0,-2 1-175 16,-3-2-162-16,-6 3-234 0,-5-3-296 0,-5 4-417 16,-5-4-912-16</inkml:trace>
  <inkml:trace contextRef="#ctx0" brushRef="#br0" timeOffset="202886.4871">9307 9718 154 0,'0'0'103'0,"1"6"27"0,-1-6-83 15,0 0 38-15,0 0-63 0,0 0 41 0,0 0-59 16,0 0 42-16,12 2-62 0,-12-2-18 0,0 0-157 16,9-3 56-16</inkml:trace>
  <inkml:trace contextRef="#ctx0" brushRef="#br0" timeOffset="205293.4371">11974 10111 286 0,'-6'-5'544'0,"-1"0"-86"0,2 0-52 0,-1 0-4 16,0 1-16-16,-1 0-24 0,3-1-23 16,4 5 4-16,-9-6 3 0,9 6-62 0,-10-7 8 0,10 7-101 15,-9-5-2-15,9 5-82 0,0 0 42 0,0 0-35 16,0 0 63-16,-9 1-46 0,9-1 43 16,3 10-57-16,-1-4 17 0,1 3-9 0,1 1-17 0,0 0-12 15,2 4-16-15,-2 1-18 0,1-1-11 0,1 1-8 16,-2 2-8-16,3-3-7 0,-1 2-14 0,-1 0 10 15,0 0-9-15,0 1-5 0,2-4-4 0,-3 2-10 16,2-1-23-16,-2 1-48 0,-1-1-55 0,1-5-101 16,0 3-29-16,-1-3-58 0,1-1-49 0,-1-1-15 15,0-1-98-15,-3-6-128 0,4 7-59 0,-4-7-296 16,0 0-552-16</inkml:trace>
  <inkml:trace contextRef="#ctx0" brushRef="#br0" timeOffset="205709.0578">11933 10121 397 0,'-5'-10'468'16,"0"2"-87"-16,0 1-56 0,1 0-9 0,0 1-8 16,0-1-21-16,2 0-21 0,-1 2-15 0,1-2-21 0,2 7-24 15,-3-12-29-15,3 12-20 0,3-12-24 0,-1 7-19 16,3-2-13-16,2 0-15 0,4 3-15 0,-2-2-8 16,2 2-16-16,1 1-9 0,1 0-7 0,2 1-3 15,-2 0-8-15,2 2-5 0,-2 2 2 0,1-1-7 16,-1 3-3-16,0-1-2 0,0 2 0 0,-3 4-4 15,-2-4-1-15,-2 4 42 0,-2 2-52 0,-2-1 45 16,-3 2-49-16,-3 1 45 0,0 2-49 0,-5-1 49 16,2 0-52-16,-5 1 48 0,1 0-47 0,-1-1 44 15,1-3-45-15,-1-1 51 0,1-2-45 0,-2 1 45 16,3-1-47-16,1-1 51 0,1-2-34 0,-1 0 63 16,3-2-40-16,1 2 9 0,5-5-1 0,-10 4-7 15,10-4-3-15,0 0-4 0,0 0 10 0,0 0 2 16,6 8-5-16,-6-8 1 0,13 1 0 0,-13-1-1 0,21 0 3 15,-8 1 2-15,2 1 3 0,2-1 6 16,2 1-2-16,0-2-4 0,1 3-6 0,1-1-1 16,0 2-4-16,-1-1-9 0,3 1 0 0,0 0-4 0,-1 0-2 15,-3 0-4-15,1-1-13 0,-3 2-37 0,2-2-63 16,-1 3-29-16,-3-2-110 0,1 0-31 16,-3-1-116-16,-2 0-83 0,0-2-64 0,-11-1-431 0,20 0-567 15</inkml:trace>
  <inkml:trace contextRef="#ctx0" brushRef="#br0" timeOffset="206042.1707">12858 9857 518 0,'0'0'454'15,"0"-10"-97"-15,0 10-66 0,-6-8-24 0,6 8-2 16,-5-6 4-16,5 6-28 0,-13-5-18 0,13 5-10 15,-15 0-9-15,3 2-17 0,2 0-23 0,-3 1-17 16,-1 2-28-16,0 2 11 0,0 0-18 0,-1 3 15 16,-1 0-5-16,1 2-6 0,2 2-14 0,-2 0-8 15,2 0-1-15,-1 2-5 0,3-1-5 0,0 1-4 0,1 1-1 16,4-2-4-16,-1 1-5 0,3 0-7 0,2 0-3 16,1-2-7-16,1 1 1 0,2-1-6 15,2 0-2-15,3-1-4 0,-1-1-8 0,4-2-2 0,-1 0-5 16,3-1-44-16,2-2 43 0,1 1-3 0,3-4-4 15,1 0-3-15,0-3 0 0,2 2-19 0,0-2-29 16,1-1-48-16,1-1-53 0,4-2-52 0,-3 1-12 16,3-2-88-16,-4 1-7 0,0-2-84 0,-1 2-23 15,-4-1-9-15,-2 2-79 0,1-1-430 0,-7 0-486 16</inkml:trace>
  <inkml:trace contextRef="#ctx0" brushRef="#br0" timeOffset="206217.6587">12816 10394 112 0,'-11'11'553'0,"-2"-1"-156"16,5 2-84-16,2-6-41 0,1 1 20 0,1 0 27 16,4-7 0-16,-3 7-11 0,3-7-19 0,0 0-41 15,7 5-40-15,-7-5-36 0,13-5-35 0,-2 1 19 0,3 0-52 16,1-4 0-16,3-1-67 0,4-2 35 0,2 0-74 16,3-5-8-16,-3 2-112 0,3-2-30 15,4-2-114-15,-3-2-41 0,-2 2-43 0,-4 1-86 16,-1-3-435-16,-2 1-424 0</inkml:trace>
  <inkml:trace contextRef="#ctx0" brushRef="#br0" timeOffset="206474.9726">12980 9813 64 0,'-17'-12'644'0,"4"0"-146"0,-3 1-61 0,4 2-81 16,0 1 15-16,1 1-66 0,2 2 46 0,-2 0-51 15,3 1 4-15,-1 1-58 0,9 3-12 0,-14-1 12 16,14 1-20-16,-10 7-51 0,5 0 40 0,1 3-65 15,1 2 34-15,-2 5-51 0,4 4 32 0,1 4-52 16,0 4 24-16,0 6-14 0,3 2-22 0,0 7-16 16,0 2-9-16,-1 0-18 0,2 0-12 0,0 0-8 15,3 0-6-15,-2-2-8 0,2-1-34 0,0 0 38 16,-1-1-45-16,2-3 36 0,-2-6-65 0,3-2-4 16,-3-2-98-16,2-1-19 0,1-8-101 0,-3-2-72 15,2 1-93-15,-1-6-72 0,-1-2-81 0,3-4-648 16,-1-2-845-16</inkml:trace>
  <inkml:trace contextRef="#ctx0" brushRef="#br0" timeOffset="206924.0523">13313 10032 553 0,'3'-6'638'0,"-3"6"-141"0,2-8-96 16,-2 8-92-16,2-7-48 0,-2 7-16 0,0 0 10 15,0 0 27-15,0 0 20 0,0 0-2 0,0 0-26 16,11 7-47-16,-7 1-26 0,0-1-31 0,1 4-22 16,1 1-17-16,-1 1-19 0,2 1-20 0,-2 1-16 15,2-1-16-15,0 1-5 0,-2 0-17 0,0-1-5 16,2-1-4-16,-1 0-8 0,-2-2 4 0,0-2 9 0,-2-1 34 16,2-1 22-16,-4-7-5 0,4 7-20 15,-4-7-11-15,0 0-11 0,0 0-5 0,-4-8-11 16,0-1-3-16,-1-3 1 0,-1-2-12 0,-3-6-3 0,1 1-3 15,-1-6-38-15,-1-3 42 0,0 0-37 0,1 0 44 16,0 0-44-16,1 1 44 0,2 5-3 0,1-1-5 16,1 2 5-16,0 4 1 0,0 3-4 15,2-2-5-15,-1 5-3 0,3 0-1 0,0 3-5 0,1 1 13 16,-1 7 1-16,8-8 2 0,-8 8-36 0,10-2 49 16,-2 5-37-16,1 1 38 0,1 1-41 0,2 2 41 15,0 3-41-15,0-1 40 0,1 3-41 0,2 2 36 16,-1 1-38-16,1-1 38 0,-2 2-40 0,2 0 40 15,0 0-37-15,0 0 23 0,-2 1 2 0,2-2-36 16,-4 1-43-16,1-1-47 0,3 0-46 0,-6-3-58 16,1 0-50-16,-2-2-5 0,0 2-91 0,-2-3-13 15,-2-2-72-15,1 0-103 0,-5-7-569 0,0 9-737 16</inkml:trace>
  <inkml:trace contextRef="#ctx0" brushRef="#br0" timeOffset="207095.5913">13442 10143 549 0,'0'0'562'0,"-15"-5"-46"0,15 5-97 0,-10-6-17 0,10 6-89 16,-8-7 34-16,8 7-37 0,-1-10 0 0,1 10-14 16,1-14-37-16,3 6-43 0,1 1-75 15,0-3 7-15,5 3-65 0,-1-5 19 0,3 3-57 0,2 0 32 16,-1 1-53-16,3-4 29 0,2 4-61 0,0-1-1 16,-3 4-70-16,3-2-32 0,1 2-54 0,-3 0-61 15,3 1-66-15,-2 0-62 0,-1 2-44 0,1 0-66 16,1-1-496-16,-7 0-545 0</inkml:trace>
  <inkml:trace contextRef="#ctx0" brushRef="#br0" timeOffset="207324.527">13814 9864 128 0,'-1'-7'622'16,"0"0"-127"-16,1 7-80 0,-3-11-30 0,3 11-10 16,0-12-27-16,0 12-2 0,-1-10-5 0,1 10-23 0,-2-9-49 15,2 9-35-15,0 0-28 0,3-7-17 16,-3 7-15-16,0 0-59 0,14-2 34 0,-5 6-71 15,0-1 31-15,0 0-69 0,6 3 43 0,-2 0-65 0,2 3 49 16,1 0-65-16,3 2 52 0,-2 0-61 0,2 1 52 16,0 0-60-16,-1 0 48 0,1 1-51 15,-2-2 40-15,-1 1-100 0,2-1-23 0,-5-2-49 0,0 0-57 16,-1-1-66-16,-1-1-61 0,-2-2-35 0,-2 1-30 16,-1-2-88-16,-6-4-84 0,10 2-266 0,-10-2-376 15</inkml:trace>
  <inkml:trace contextRef="#ctx0" brushRef="#br0" timeOffset="207515.7022">14033 9801 372 0,'0'0'474'15,"-7"-8"-90"-15,7 8-117 0,-6-6-30 0,6 6-35 16,0 0 16-16,-9-1 24 0,9 1 9 0,0 0 0 16,-9 3-15-16,9-3-33 0,-6 10-30 0,3-3-28 15,2 0-27-15,-2 3-20 0,2 0-22 0,0 4-1 16,-1-2-29-16,1 1-8 0,1 1-9 0,0 4 32 15,0-1-56-15,3 1 28 0,-2-1-120 0,0 0-34 0,3 0-111 16,-1 0-41-16,-1-2-56 0,2-1-72 0,1-3-477 16,0-1-434-16</inkml:trace>
  <inkml:trace contextRef="#ctx0" brushRef="#br0" timeOffset="207788.4445">14199 9779 774 0,'0'-7'553'0,"-2"0"-51"0,2 7-65 0,-1-12 28 16,1 12-57-16,0-13 7 0,0 13-11 0,0-8-32 15,0 8-66-15,0-6-53 0,0 6-58 0,0 0-32 16,0 0-4-16,4-7-4 0,-4 7-14 0,0 0-15 16,9 7-16-16,-4-2-47 0,-1 0 30 0,3 2-52 15,1 0 32-15,-3 3-50 0,3-1 34 0,2 1-45 16,-3 2 34-16,-1 0-48 0,2 2 39 0,1-1-43 15,-3 1 35-15,0 1-47 0,2-2 29 0,-4 0-47 16,2 1 1-16,1-1-94 0,-2-1 6 0,-1 0-88 16,0-2-26-16,-2 0-58 0,2-1-61 0,-2-3-77 15,-2-6-78-15,2 10-148 0,-2-10-392 0,0 0-669 16</inkml:trace>
  <inkml:trace contextRef="#ctx0" brushRef="#br0" timeOffset="208192.9651">14273 9745 38 0,'-4'-6'606'16,"1"-1"-113"-16,2-1-119 0,-3 0-4 15,3 2-77-15,0-5 22 0,-2 4-65 0,3-4 24 0,0 1-48 16,0-1 24-16,3 2-74 0,-2-3 11 0,4 2-77 16,-1 0 24-16,1 1-61 0,2 1 34 0,0-1-55 15,2 2 36-15,0 2-58 0,1 0 1 0,-1 2-1 16,0 2 39-16,-9 1-57 0,21 4 45 0,-12-2-55 15,1 5 1-15,-1-2 1 0,-2 7 1 0,1-3-1 16,-3 2-1-16,2 6 5 0,-2-3-7 0,-3-4 0 0,1 3 0 16,-1-2 2-16,1-1-2 0,-3 3-2 0,3-4 19 15,-1 0-19-15,-2-1 2 0,0-1 2 16,3 0 6-16,-3-7 3 0,2 11 12 0,-2-11-5 16,5 10 5-16,-5-10-20 0,5 8 30 0,-1-3-28 0,3-2 32 15,-1 1-23-15,2 1 30 0,-1 0-27 0,1 0 40 16,0 2-34-16,1 0 42 0,-2-1-50 0,0 1 44 15,-1 3-43-15,0-2 50 0,-2 2-45 0,0-2 46 16,-4 4-51-16,0-3 52 0,-1 3-66 0,-4 1 50 16,-3-1-59-16,0 2 46 0,-3 1-58 0,-4 0 31 15,-1-1-107-15,-3 2-56 0,-3-2-81 0,1 2-73 16,-2-4-131-16,2-2-141 0,1-3-596 0,-1 0-783 16</inkml:trace>
  <inkml:trace contextRef="#ctx0" brushRef="#br0" timeOffset="208624.4564">13686 10459 285 0,'0'0'494'0,"-10"5"-119"0,10-5-90 15,-10 3-33-15,10-3 6 0,-6 4 49 0,6-4 20 16,0 0 1-16,0 0-18 0,0 0-25 0,0 0-26 15,0 0-27-15,10-9-25 0,0 4-21 0,4-1-12 16,1 1-34-16,6-4-7 0,1 1-20 0,6-3-8 16,0 1-9-16,2-2-9 0,2 2-19 0,7-4-9 0,-1 2-8 15,3-1-10-15,0 0-6 0,-1-2-15 16,2 2 6-16,-1 0-54 0,1-1 53 0,-3 0-7 16,2-1-1-16,-4 1 2 0,3 2-10 0,-4-1-7 15,-6 4-13-15,1-3-38 0,-4 4-48 0,-3 2-46 0,-5-2-50 16,-1 4-2-16,-4 0-63 0,-2 1 15 0,-5 1-88 15,-7 2-40-15,0 0-57 0,0 0-51 16,0 0-402-16,-2 6-439 0</inkml:trace>
  <inkml:trace contextRef="#ctx0" brushRef="#br0" timeOffset="208859.8928">14081 10429 313 0,'-23'15'404'0,"4"-4"-104"0,2 1-60 15,2-1-20-15,4-3 2 0,-1 1 15 0,5-2 45 16,0-2 8-16,7-5 0 0,-5 9-11 0,5-9-27 15,0 0-34-15,5 3-31 0,-5-3-23 0,19-3-30 16,-6-2-20-16,4-1-9 0,2-1-23 0,4-2-12 16,2-2-12-16,2 0-6 0,4-4-11 0,2 0-2 15,-1-1-11-15,3 0-6 0,-2 0-6 0,0-1-1 16,-6 5 37-16,0-3-48 0,-2 4-3 0,-3 0 38 16,-4 2-67-16,-3-1 26 0,-2 3-77 0,-2-1 3 15,-4 1-90-15,-3 2-8 0,-4 5-116 0,2-12-32 0,-7 7-73 16,-1-2-49-16,-7 0-435 0,-3 1-435 15</inkml:trace>
  <inkml:trace contextRef="#ctx0" brushRef="#br0" timeOffset="212923.8265">21965 7127 127 0,'0'0'195'16,"0"0"-28"-16,0 0-4 0,0 0-12 0,0 0-4 15,0 0 1-15,0 0-6 0,0 0-13 0,0 0 12 0,-11 0-18 16,11 0-1-16,0 0-8 0,0 0-15 15,0 0 6-15,0 0-18 0,0 0 15 0,0 0-27 16,0 0 22-16,0 0-34 0,0 0-4 0,0 0 1 16,0 0 6-16,0 0 43 0,0 0-48 0,0 0 45 15,0 0-42-15,0 0 49 0,3-7-39 0,-3 7 36 16,10-3-40-16,-10 3 36 0,11-6-40 0,-4 3 34 16,3 1-41-16,-1-5 2 0,4 2 0 0,2 0-1 15,0-2-10-15,4-1-6 0,3 2-5 0,-1-3-6 0,2 2-2 16,1-2-7-16,4 0-8 0,1 0 3 0,-1 0-7 15,2 1-4-15,-1-1-1 0,0 1-1 16,2-1 3-16,-1-1-5 0,0 3-2 0,1-2 0 16,0 1 0-16,-1 0 2 0,2-1-3 0,0 2 2 0,0-2 2 15,-1 1-5-15,1-1 3 0,-3 1-1 16,3 0-7-16,-1-1 14 0,-2 1-3 0,0-1 5 0,1 2 1 16,-2-1 2-16,-5 1-4 0,3 0-1 0,-2-3 5 15,4 1-5-15,-4 1-1 0,2-2 1 0,1-1 1 16,-2 2-2-16,2-4-1 0,-1 1 0 0,0-1 40 15,1-1-47-15,-1 0 38 0,1-2-49 0,-3 0 35 16,2-1-37-16,-2 0 41 0,1 0-44 16,-2-2 46-16,-1 0-50 0,-1 1 48 0,0-1-49 0,-3 0 45 15,1-1-45-15,-1-1 45 0,-2 1-43 0,-4-1 43 16,2 3-46-16,-3-1 49 0,-1-1-48 0,-1-1 48 16,-3 3-47-16,1 0 47 0,-5 1-44 0,3 0 44 15,-5 0-48-15,1 1 4 0,-2-2 4 0,-4 1-1 16,3 1 3-16,-5 1 1 0,-1-4 2 0,1 1 5 15,-6 2 5-15,3-1-9 0,-3 2 44 0,0-2-46 16,-1 2 33-16,-2-1-42 0,-1 1 41 0,0-1-43 16,-3 1 40-16,1-2-40 0,-2 0 44 15,0 2-47-15,3 3 43 0,-3-2-41 0,0 1 34 0,0-1-39 16,-3 2 42-16,0-1-41 0,-1 3 46 0,0-1-46 16,2 2 41-16,-6 0-39 0,5 1 40 0,-4 0-4 15,0 3-5-15,1 0-1 0,-1-2-4 0,0 3 1 16,1 1-2-16,-1-2-1 0,1 0 5 0,-2 3-7 15,1-2-3-15,0 3 4 0,1-1-2 0,-1 1 1 16,0 0-1-16,1 1 1 0,-1 0-2 0,1 1 3 16,-1 0 1-16,0 1-4 0,1 1 1 0,-2 0 0 15,-1 4 0-15,-1-2 2 0,-1 1-40 0,0 2 48 16,-1 1-40-16,3-1 50 0,-2 1-45 0,2 3 43 16,0-3-41-16,0 2 42 0,1 0-41 0,-1 0 43 15,5 1-43-15,-2-1 46 0,1 1-44 0,1-2 4 16,1 3 4-16,-2-1 3 0,7-2 3 0,-3 1 39 15,3 0-45-15,0 0 40 0,0 0-43 16,1-1 41-16,-1 2-43 0,-1-1 41 0,4 1-43 0,-1 0 44 16,-1 0-41-16,0 1 38 0,3 0-37 0,-3 1 37 15,2-1-41-15,0 2 41 0,0-1-40 0,0 2 40 16,0 0-4-16,2-2-4 0,-2 3 2 0,3-2-6 16,1 2-2-16,0 0 1 0,1-1-38 0,-1 1 43 15,3 0-3-15,2 0-37 0,0-2 46 0,0 2-40 16,1 0 41-16,3-1-40 0,-1 0 44 0,1 1-37 15,1 0 41-15,0 1-44 0,2 0 40 0,-1 1-36 16,1-2 43-16,1 2-41 0,-1 1 8 0,3-2 3 0,-2 0 7 16,4 4 2-16,-1-1 9 0,1 0 6 0,3 1 10 15,-2-2 1-15,5 0 3 0,-2 0 6 16,2-1 7-16,-1-1 3 0,4-1 2 0,-1 1 3 16,1-2 11-16,3-1-6 0,2 2-5 0,0-1-3 0,1-1-1 15,2 0-3-15,1-1-10 0,0-1-3 0,3 1-4 16,-2-3-9-16,-2 0-2 0,0-4-5 15,0 2-5-15,4-2 0 0,1 3-2 0,-2-3 5 16,0-1-8-16,0 0-3 0,1-1-17 0,-1-1-35 16,0 1-56-16,-4-1-73 0,2-1-40 0,-4-1-126 0,0 1-58 15,-4-2-108-15,-4 0-656 0,-11-1-778 0</inkml:trace>
  <inkml:trace contextRef="#ctx0" brushRef="#br0" timeOffset="219097.7897">14853 10057 186 0,'0'0'353'0,"3"-5"-66"0,-3 5-61 15,0 0-2-15,1-9-28 0,-1 9-12 0,0 0-12 16,0-8 1-16,0 8 1 0,0 0-10 0,-1-7-14 16,1 7-16-16,0 0-22 0,-3-7-18 0,3 7-15 0,0 0-17 15,0 0-6-15,0 0-19 0,0-7-9 16,0 7 1-16,0 0-9 0,0 0 2 0,0 0 9 15,0 0-2-15,0 0 3 0,0 0 3 0,0 0-4 0,14 1 3 16,-14-1 7-16,8 4 7 0,-8-4 39 0,10 7-40 16,-1-5 39-16,-3 2-44 0,3 0 40 0,-2 0-43 15,3 3 34-15,-1-2-48 0,0 0 38 0,1 2-46 16,0-2 38-16,-1 0-46 0,1 2 36 0,-1-2-48 16,0 0 49-16,-1 0-46 0,2 0 47 0,-2 0-43 15,-2-1 49-15,1-1-48 0,-7-3 63 0,11 5-43 16,-11-5 60-16,9 5-32 0,-9-5 22 0,0 0 8 15,13 3 2-15,-13-3-10 0,0 0-13 0,11-1-7 16,-11 1-4-16,8-7-8 0,-8 7 0 0,8-8-4 16,-1 2-3-16,-3 0-6 0,1-3-34 0,2 2 42 15,-2-3-43-15,2-1 48 0,1-1-44 0,0 1 38 16,1-4-46-16,2 1 4 0,1-3 2 0,-3-2-2 16,5 2 46-16,-1 0-47 0,3-3 43 0,-3 3-47 15,1 0 46-15,-1 0-50 0,1 1 53 0,-3 2-46 16,1 1 40-16,-2 1-43 0,-2 0 53 0,-2 3-45 15,1 3 57-15,0-2-55 0,-2 2 57 0,-1 0-61 0,1 1 54 16,-5 5-62-16,7-7 54 0,-7 7-49 16,7-7 44-16,-7 7-59 0,5-7 54 0,-5 7-53 15,0 0 52-15,4-7-57 0,-4 7 56 0,0 0-57 0,7-5 56 16,-7 5-54-16,0 0 54 0,2-4-59 0,-2 4 53 16,0 0-76-16,0 0 15 0,4-6-74 0,-4 6-9 15,0 0-51-15,0 0-61 0,4-4-84 0,-4 4-91 16,0 0-96-16,1-9-666 0,-1 9-781 0</inkml:trace>
  <inkml:trace contextRef="#ctx0" brushRef="#br0" timeOffset="254621.6477">8438 2685 443 0,'-5'-5'462'0,"0"-2"-46"0,0 1-14 15,0-1 3-15,0 1-5 0,0 0-12 0,-2 1 0 16,2-2-9-16,0 2-40 0,5 5-3 0,-9-9-76 16,9 9 11-16,-9-6-57 0,9 6 0 0,-6-7-58 15,6 7-1-15,-8-4-55 0,8 4 6 0,0 0-41 16,0 0 45-16,0 0 5 0,-9 2 28 0,9-2-27 15,0 10 1-15,1-2-5 0,1-2-2 0,-1 5-5 16,2 1-15-16,0 1-1 0,2 2-13 0,0 4-9 16,2 0-7-16,-2 1-15 0,4 3 3 0,1 2-9 15,-1 1-5-15,-1 2-7 0,5-5-3 0,-3 2-19 16,0 1 1-16,-1-5-30 0,1-2-15 0,1 0-36 16,-1-2-32-16,0 0-20 0,-1-3-51 0,1 0-25 15,-1-3-22-15,1-2-23 0,2-3-32 0,-2-2-30 0,-1-1-20 16,4-2-11-16,-3-2-52 0,-1-2-34 15,2-1-20-15,0-2-46 0,-1-4-23 0,-1-3-328 16,-3 0-385-16</inkml:trace>
  <inkml:trace contextRef="#ctx0" brushRef="#br0" timeOffset="254924.8423">8644 2731 553 0,'-4'-12'531'16,"2"0"-75"-16,-3 6-44 0,2-3-25 0,-1 1-29 0,-1 1 6 15,1 0 0-15,2 1-3 0,-1 2-37 0,-1-2-11 16,4 6-81-16,-6-8 3 0,6 8-69 0,-5-9 4 15,5 9-61-15,-4-6 10 0,4 6-79 0,-4-5 38 16,4 5-45-16,0 0 20 0,-4-5-39 0,4 5 28 16,0 0-32-16,0 0 44 0,0 0-28 0,4 6 5 15,-4-6 1-15,7 9 42 0,-2-3-22 0,1 0 33 16,-1 2-8-16,1 0-8 0,2 3-7 0,1 0-5 16,0 2-5-16,0-1-27 0,0 1 16 0,4 1-9 15,-3 1-2-15,0 1-7 0,3-1-5 0,-3-1-8 16,2 1 7-16,-3-1-10 0,0-2 5 0,-2 1-6 0,2 0 5 15,0-1-10-15,-1-1-1 0,1 1-15 16,-3-2-8-16,0 1-41 0,0-1-30 0,-1-2-48 16,1 1-12-16,-1-1-72 0,-1 0 11 0,1 0-47 0,-2 0-53 15,-2-1-66-15,2 0-76 0,-2-2-78 0,-1-5-105 16,0 11-331-16,0-11-562 0</inkml:trace>
  <inkml:trace contextRef="#ctx0" brushRef="#br0" timeOffset="255191.4031">8436 2955 470 0,'0'0'527'15,"-17"1"-123"-15,17-1-92 0,-13 0-21 0,13 0 17 16,-10 2 3-16,10-2 22 0,0 0-12 0,-14-2-29 15,14 2-41-15,0 0-46 0,-9-2-44 0,9 2-28 16,0 0-29-16,4-10-24 0,-1 5-18 0,3 0-12 16,0-2-10-16,3 0-9 0,3 1-5 0,-2-3-19 15,4 1-40-15,0-1-33 0,0 1-67 0,3-2-38 0,1 0-92 16,-1 1-24-16,0 0-95 0,4 1-25 16,-3-1-74-16,1-1-310 0,-3 4-313 0</inkml:trace>
  <inkml:trace contextRef="#ctx0" brushRef="#br0" timeOffset="255622.3669">8975 2705 366 0,'0'0'446'0,"0"0"-77"0,6-3-32 0,-6 3-14 15,0 0-7-15,0 0-31 0,0 0-42 0,0 0-32 16,-2-5-25-16,2 5-22 0,0 0-22 0,0 0-26 15,0 0-19-15,-14 0-5 0,14 0-5 0,-8 2-7 16,8-2-4-16,-10 4-12 0,10-4-7 0,-10 6-15 16,10-6-13-16,-9 9 0 0,4-6-12 0,1 3 11 15,0 0-11-15,0-1 9 0,0 2-12 0,2 0 13 16,1 0-12-16,-1 1 16 0,2 1-14 0,0-1 5 16,2 1-7-16,0 1 11 0,3 0-15 0,-1-1-2 15,1 0 1-15,0-1-1 0,3 2-3 0,1 0-2 16,0-1 5-16,0-3-13 0,-2 2-6 0,3-2-10 0,-1-2-11 15,1 1-7-15,0-2 4 0,-1-1 11 0,-9-2-3 16,15 3 7-16,-15-3 2 0,18-3 3 0,-18 3-1 16,14-7 0-16,-8 2 19 0,-2 2-16 15,0-4 12-15,-3 0-15 0,1 0 14 0,-1 0-13 0,-2-1 18 16,-2-1-16-16,-1-1 16 0,0 1-18 0,-2-1 16 16,-2 1-3-16,1-1-2 0,-1 0-3 0,-1 2 1 15,3 1-9-15,-1 0-16 0,-1 0-35 0,2 1-36 16,0-1-50-16,1 3-46 0,1-1-90 0,4 5-45 15,-8-6-18-15,8 6-19 0,-4-6-342 0,4 6-216 16</inkml:trace>
  <inkml:trace contextRef="#ctx0" brushRef="#br0" timeOffset="256072.5075">9088 2654 135 0,'0'0'312'0,"0"0"-33"0,12 0 5 15,-12 0 35-15,9 4-7 0,-9-4-6 0,7 5-22 16,-7-5-37-16,7 7-23 0,-7-7-14 0,8 12-35 15,-4-5-44-15,0 0-6 0,-1 0-36 0,3 1 7 0,-3 2-19 16,4 0 0-16,-2-1-27 0,0 1 9 0,0-1-23 16,2-1 14-16,-1 1-22 0,0-1-1 0,-2 0-5 15,1-2 2-15,-1 0-5 0,-4-6 18 16,7 9-11-16,-7-9 6 0,7 5-7 0,-7-5-1 0,0 0-2 16,0 0 9-16,0 0-20 0,13-4 14 0,-13 4-16 15,1-9 9-15,0 2-16 0,1 1 11 0,-2-2-14 16,1 0 16-16,-1 1-6 0,0 7 16 0,1-14-16 15,1 8 9-15,0-1-20 0,-2 7 9 0,2-9-15 16,-2 9 16-16,7-8-10 0,-7 8 14 0,9-4-6 16,-9 4 7-16,13 0-11 0,-13 0 14 0,18 3-14 15,-9 0 10-15,2 1-10 0,-1-2 9 0,2 3-13 16,-1-3 15-16,1 1-8 0,-1 2 9 0,1-3-5 16,-2 1 8-16,1-1-2 0,-2 0 10 0,-9-2-3 15,18 2 20-15,-18-2 10 0,13-1 6 0,-13 1 2 16,13-3-14-16,-13 3 4 0,9-8-12 0,-9 8 2 15,4-12-12-15,-4 12 4 0,-2-14-26 0,0 8 16 16,-2-4-16-16,-4 2 10 0,1-2-17 0,-2 0 5 0,-3 0-12 16,1 1 4-16,-1-1-3 0,0 1-1 0,0 1-13 15,-2 3-32-15,1-2-31 0,3 2-54 16,-3 1-12-16,4 1-60 0,0 1-103 0,-1 2-108 0,10 0-76 16,0 0-481-16,-15 0-572 0</inkml:trace>
  <inkml:trace contextRef="#ctx0" brushRef="#br0" timeOffset="256957.677">7310 1748 259 0,'0'0'666'16,"1"-7"-173"-16,-1 7-55 0,0 0-56 0,-1-7 8 15,1 7-28-15,0 0 20 0,0 0-41 0,0 0-46 16,-4-5-58-16,4 5-37 0,0 0-25 0,0 0-18 15,0 9-12-15,0-3-9 0,3 2-20 0,-1 2-8 0,2 0 18 16,0 3-44-16,4 1-5 0,-1 0 18 16,3 3-39-16,1 0 14 0,0 0-37 0,2 3 17 15,2-1-32-15,1 1 30 0,0-1-39 0,-3-2 19 0,2 0-35 16,-2-1-50-16,4-1-56 0,-4-1-76 16,-1-1-78-16,1 1-55 0,-1-5-102 0,-1 1-50 15,-2-2-92-15,0-2-547 0,-3-1-728 0</inkml:trace>
  <inkml:trace contextRef="#ctx0" brushRef="#br0" timeOffset="257421.8906">7567 1835 644 0,'0'0'605'0,"1"-11"-183"0,-1 11-56 16,0-7-99-16,0 7-42 0,0 0-53 0,4-6 17 15,-4 6-30-15,0 0 13 0,0 0-13 0,10 5 0 16,-10-5-39-16,9 8 9 0,-5-1-36 0,2 0 6 15,3 2-36-15,-2 2 9 0,-1 0-10 0,2 0-13 16,1-2-11-16,-3 0-5 0,-1 0-5 0,2-2-3 16,-4 1-4-16,4-2 7 0,-3 0 22 0,-2-1 35 15,2 0 35-15,-4-5 32 0,5 7 49 0,-5-7-58 16,0 0 5-16,0 0-58 0,0 0 9 0,0 0-46 16,-5-10 16-16,1 3-44 0,-1-3 26 0,-4-1-38 15,1-4 29-15,-2-2-39 0,0 0 35 0,0-1-58 16,-2-2 55-16,2 0-31 0,0-1 38 0,1 1-35 15,-1 1 30-15,2 3-21 0,2 0 41 0,-1 4-35 0,1 0 19 16,1 2-40-16,1 3 14 0,0-3-32 0,3 5 19 16,1 5-17-16,0-9 30 0,0 9-32 15,5-5 31-15,-5 5-18 0,14 0 23 0,-14 0-31 0,19 5 2 16,-7-1 2-16,2 1 7 0,1-1-1 0,-1 4 2 16,5-2-5-16,-1 3 4 0,0 1 5 0,2 0-9 15,-3-1 7-15,3 0-4 0,-2 2 3 0,2 1-14 16,-1-2 3-16,-3 1-8 0,2-1-28 0,-1 2-12 15,-2-2-11-15,-2-1-8 0,1-1-1 0,-5 0-10 16,1 1-9-16,-1-1-10 0,-3-1-18 0,0 0-59 16,-4 1-96-16,1-2-52 0,-6 1-69 0,2-2-123 15,-6 0-30-15,1-1-367 0,-4 2-492 0</inkml:trace>
  <inkml:trace contextRef="#ctx0" brushRef="#br0" timeOffset="257564.5164">7698 1928 76 0,'0'0'537'16,"-17"0"-79"-16,17 0-74 0,-17-1-28 0,17 1-8 15,-13-2 1-15,13 2-46 0,-10-5-41 0,10 5-45 0,-9-7-38 16,9 7-38-16,-5-11-31 0,5 11-20 0,0-12-31 16,3 3 0-16,-1 3-27 0,6-5-2 15,-2 2-39-15,3-3-25 0,0 0-69 0,4 2-24 16,1-3-48-16,1 0-72 0,1 2-27 0,0-1-56 0,1 0-83 16,-1-2-311-16,1 2-229 0</inkml:trace>
  <inkml:trace contextRef="#ctx0" brushRef="#br0" timeOffset="257838.3106">7881 1526 315 0,'-5'-9'623'0,"5"9"-125"0,-5-6-115 0,5 6-19 0,-4-5-70 16,4 5-16-16,0 0-64 0,-6-5-28 0,6 5-53 16,0 0 18-16,0 0 6 0,0 0 14 0,0 8-6 15,2-1-28-15,2 0 18 0,3 0-12 0,0 4-26 16,2 0-3-16,0 1 5 0,4 3-9 0,-3 0-2 15,3-1-16-15,1 2-7 0,0-1-6 0,3 5-20 16,-5-5-4-16,4 1-4 0,-2-1-6 0,1-1-8 0,-1 1-5 16,0-1-12-16,-1 1 0 0,2-3-4 15,-3 2 1-15,-2-4-2 0,3 0 35 0,-3 1-50 16,-1-5 34-16,0 3-62 0,-1-3-25 0,-2 1-33 16,2-3-64-16,-1 2-77 0,0-2-96 0,-7-4-13 0,9 7-121 15,-9-7-232-15,0 0-338 0,11-5-638 0</inkml:trace>
  <inkml:trace contextRef="#ctx0" brushRef="#br0" timeOffset="258042.7634">8254 1681 279 0,'0'0'600'15,"0"0"-139"-15,0 0-90 0,0 0-8 0,0 0-28 16,0 0 13-16,0 0-40 0,0 0-21 0,0 0-82 15,0 0-27-15,0 0-54 0,4-8-8 0,0 2-50 16,4 0-9-16,-1-1-55 0,1-1-26 0,4 1-65 16,0-2-19-16,-3 2-36 0,4-2-64 0,0 2-62 0,-3 1-17 15,1 1-95-15,0-2-37 0,-2 2-269 16,-2 2-192-16</inkml:trace>
  <inkml:trace contextRef="#ctx0" brushRef="#br0" timeOffset="258205.3288">8353 1717 261 0,'0'0'393'0,"-3"9"-134"16,3-9 43-16,-4 5-37 0,4-5 19 0,0 0 2 16,0 0-29-16,0 0-13 0,4 5-64 0,-4-5-31 15,9-5-38-15,1 1-4 0,-2-1-62 0,4-3-21 0,0 1-60 16,1-2-51-16,4-1-49 0,-2-2-109 16,3 2-49-16,-3-2-127 0,2 0-191 0,-3 0-123 0</inkml:trace>
  <inkml:trace contextRef="#ctx0" brushRef="#br0" timeOffset="258657.9624">8560 1465 301 0,'0'0'538'0,"-5"-5"-108"16,5 5-58-16,-4-4-21 0,4 4-1 0,0 0-34 16,-8-5-35-16,8 5-49 0,0 0-52 0,0 0-40 15,-2-6-28-15,2 6-30 0,0 0-4 0,0 0-18 16,0 0-8-16,14 0-7 0,-14 0-11 0,11 3-1 15,-2 1-4-15,1 0-4 0,-2 0-2 0,1 1 0 0,1 0-16 16,-1-1 10-16,0 2-29 0,1-1 30 16,-2-1-14-16,-2 1 16 0,1 0-17 0,0-1 21 15,-7-4-17-15,9 6 36 0,-9-6 26 0,8 5 26 0,-8-5 22 16,6 5 25-16,-6-5 0 0,0 0-25 16,0 0-25-16,0 0-17 0,0 0-16 0,0 0-10 15,0 0 27-15,-1-8-36 0,-1 3 20 0,-1-1-38 0,-1-2 26 16,1 1-36-16,2-3 15 0,-3 2-31 0,3-2-5 15,-2 1 4-15,2-3-5 0,1 3-3 0,0 1 4 16,3-2 0-16,-2 2 1 0,0 0 0 0,2 0-15 16,-1 3 11-16,1-1 0 0,2 0-3 0,-5 6 10 15,12-7 2-15,-6 4 4 0,-6 3-4 0,14-2 5 16,-14 2 1-16,15-2 0 0,-15 2 4 0,18 4 3 16,-6-3 0-16,-2 2 4 0,-1 1-1 0,1-1 9 15,0 2 30-15,1 0-23 0,-1 0 30 0,-1-1-38 16,1 3 32-16,0-2-43 0,-2 0 36 0,1 0-41 15,-1-1 33-15,0 1-38 0,0 2 31 0,0-3-42 16,-3 0 39-16,4 1-39 0,-3 0 28 0,-1-1-62 16,2 0-32-16,-7-4-104 0,11 6-128 0,-11-6-127 15,11 4-204-15,-11-4-651 0,10-2-893 0</inkml:trace>
  <inkml:trace contextRef="#ctx0" brushRef="#br0" timeOffset="260322.6803">10043 2459 180 0,'0'0'565'0,"-9"-6"-121"0,9 6-54 15,-10-7-16-15,10 7-7 0,-8-6-36 0,8 6-18 16,-6-5-42-16,6 5-35 0,-5-3-60 0,5 3-28 16,0 0-41-16,0 0-6 0,0 0-21 0,0 0-1 15,0 0-19-15,8-3 1 0,-8 3-15 0,11 6-4 16,-1-3-8-16,-1 1-1 0,-1 1-11 0,1 3 3 16,1-3-15-16,-1 2 8 0,0 1-15 0,0-2 9 15,-1 1-10-15,-2 1 6 0,-1-3-12 0,2 0 11 16,-7-5-3-16,7 8 18 0,-7-8-7 0,7 8 3 15,-7-8 0-15,0 0 0 0,0 0-1 0,0 0 1 16,-7 4-3-16,7-4 5 0,-10-8-1 0,5 3 1 16,-2 0 4-16,1-2-5 0,1-2 4 0,-1-2-2 0,-1 2 3 15,2 0-8-15,1-1-1 0,2 0-10 16,-1 2-3-16,3-1-4 0,-1 3 5 0,2-3-16 16,0 4 8-16,3-2-1 0,0 2-2 0,2 0 4 0,3 3 4 15,0 0 0-15,-9 2 7 0,22 0-6 0,-12 2 0 16,3 2 1-16,1 1 0 0,0 2 1 0,0-1-1 15,-1 5-2-15,2 1 1 0,-4-2-1 0,-1 1 1 16,1 0-6-16,-2 1 5 0,-1-4-7 0,-3 2 11 16,3-3 0-16,-5 0 7 0,0-2-1 0,-3-5 7 15,5 9-6-15,-5-9 8 0,0 0-4 0,0 0 9 16,0 0-14-16,-9-7 10 0,7 2-11 0,-2-3 8 16,0-1-22-16,0-3 22 0,0-2-13 0,2 2 8 15,-1-3-16-15,2 1 16 0,0 2-7 0,1-1-4 16,1-1-4-16,0 3 0 0,2-1-3 0,-1 3-1 15,2 0 4-15,4 1-4 0,-2 1-4 0,2 5 7 16,0-1-7-16,-8 3 11 0,19-1-7 0,-9 3 8 16,1 2-13-16,2 1 12 0,-1 3-8 0,2 1-23 0,-1 1-32 15,-1 0-52-15,0 1-28 0,2-1-35 16,-4 0-48-16,2 0-42 0,-1-3-41 0,1 3-51 16,-1-3-57-16,-2-2-75 0,1-1-269 0,1-1-274 15</inkml:trace>
  <inkml:trace contextRef="#ctx0" brushRef="#br0" timeOffset="261438.3648">10659 2283 530 0,'-1'-7'389'15,"-3"2"17"-15,0 0-97 0,-1 0 23 0,-1 0-65 16,-2 2 6-16,2 1-39 0,-3-1-13 0,9 3-33 16,-19-1 2-16,7 2-24 0,1 2-11 0,-1 2-38 15,2-2-14-15,-2 4-31 0,2 0-1 0,1 2-23 16,2 0 0-16,0 0-5 0,2 0-7 0,1 2-7 15,3 0-1-15,1 0-5 0,0 0-5 0,1 0-2 16,3 1-3-16,1-2-8 0,-1-2-2 0,5 2-14 16,-3-3-15-16,3 0-9 0,-1-4 0 0,2 0-7 15,-1-1-2-15,-9-2-1 0,18-2 2 0,-9-1-2 16,-1 1 9-16,-2-3 4 0,3-2 4 0,-3 2 9 16,-2-3 2-16,1 1 2 0,-1 0 7 0,-1-1-3 15,-2 0-12-15,2 2 27 0,-3 6-11 0,3-12 27 16,0 7-18-16,-3 5 14 0,1-10-24 0,-1 10 17 15,4-5-14-15,-4 5 18 0,0 0-16 0,6-4 15 16,-6 4-4-16,0 0 2 0,13 4-5 0,-13-4 7 16,12 4-8-16,-12-4 1 0,11 6 0 0,-1-1-5 0,-3 0 1 15,-1-3-2-15,2 2 0 0,0 2-21 0,-8-6-27 16,12 5-16-16,-12-5-4 0,9 5 7 16,-9-5 18-16,8 4 0 0,-8-4-4 0,0 0 3 0,0 0 8 15,10-5 10-15,-10 5-3 0,5-7 11 0,-5 7 4 16,1-12-31-16,1 6 42 0,-2 6-30 0,0-13 38 15,1 4-28-15,-1 2 35 0,0-1-32 0,0 0 35 16,3 1-34-16,-1 0 37 0,-2 0-34 0,3 2 37 16,1 0-28-16,-4 5 43 0,7-7-35 0,-7 7 37 15,9-2-24-15,-9 2 28 0,13 2-33 0,-13-2 30 16,11 6-30-16,-4-1 31 0,-2 1-26 0,0 1 11 16,-1 1-17-16,2-1 22 0,-2 2-8 0,-1-3 0 15,-1 1-2-15,1-1-7 0,-1-1 20 0,-2-5 53 16,4 8 12-16,-4-8-3 0,0 0-29 0,0 0 2 15,0 0-24-15,0 0 6 0,0 0-10 0,0-9 3 16,0 3-21-16,0-4 6 0,-1 3-13 0,1-3 9 16,-1 0-16-16,1-1 5 0,0 0-11 0,0 2 13 0,0-1-18 15,0 3 5-15,2-1-12 0,-2 1 8 0,0 7-17 16,4-11 16-16,-4 11-12 0,8-7 14 16,-8 7-12-16,9-3 16 0,-9 3-14 0,11 2 20 0,-11-2-14 15,14 8 6-15,-6-6-13 0,0 5 5 0,0-2-33 16,0 0-13-16,1 2-60 0,-1-4 4 0,1 3-63 15,-2-2 23-15,1 0-38 0,-8-4 57 0,15 1-41 16,-15-1 46-16,14-1-35 0,-14 1 59 0,16-5-22 16,-10 0 60-16,-1-2-24 0,-1 0 54 0,1 0 8 15,-3-1 3-15,-1 1 7 0,0-2 2 0,-1 0 6 16,-1-2 14-16,0 4 56 0,-1-3 25 0,0 1 19 16,0 2 8-16,-3 0 0 0,5 1-13 0,0 6-28 0,-2-11-18 15,2 11-19-15,-3-6-4 0,3 6-7 0,0 0-6 16,0 0-2-16,0 0-2 0,0 0-4 15,12 2-29-15,-12-2 35 0,10 6-41 0,-10-6 44 0,13 9-34 16,-7-4 36-16,4 1-35 0,-2-2 40 0,3 3-38 16,-3-4 32-16,2 0-32 0,-10-3 37 0,13 4-29 15,-13-4 34-15,13 0-34 0,-13 0 35 0,10-3-29 16,-10 3 44-16,8-5 3 0,-8 5 11 0,6-8 4 16,-6 8 5-16,4-11 11 0,-3 6 20 0,-1 5 9 15,3-12 11-15,-3 12 6 0,1-10 12 0,-1 10-21 16,1-7-30-16,-1 7-21 0,2-5-19 0,-2 5-13 0,0 0-5 15,0 0 0-15,9-3-4 0,-9 3-6 0,11 8 1 16,-2-3 1-16,1 4-5 0,1 0 1 0,1 3-1 16,4 4 0-16,0 3 0 0,2 3-7 0,0 0 5 15,2 7-11-15,1 1 9 0,-2 1-9 0,1 3 10 16,-2-1-11-16,0 3 10 0,-1-2-7 0,-2-1 2 16,-3-4-8-16,-2-2 6 0,-2-4-4 0,-2-2 10 15,-2-3 16-15,-2-3 45 0,1-2 30 0,-3-1-1 16,-1-2-16-16,-2-2-16 0,-3-1-13 0,6-7-9 15,-15 2-10-15,4-4 3 0,1-2-4 0,-4-4-9 16,-2-2-6-16,0-5-11 0,-1-4 5 0,2 0-7 16,0-4-3-16,1 0-12 0,2 0-48 0,3 2-58 15,-1 0-61-15,4 1-80 0,-1 0-62 0,4 3-108 16,2 0-77-16,-1 1-82 0,3 2-452 0,0 1-647 16</inkml:trace>
  <inkml:trace contextRef="#ctx0" brushRef="#br0" timeOffset="262322.2026">11850 2129 462 0,'-9'-9'597'0,"0"1"-126"0,0 2-56 16,2-2-31-16,0 1-38 0,1 0 6 0,-1 0-10 15,1 0-18-15,1 1-51 0,1 2-81 0,4 4-21 16,-5-9-36-16,5 9-35 0,0 0-11 0,4-7-22 16,-4 7-9-16,10 0-24 0,-10 0 9 0,19 2-13 15,-7 3-2-15,2 0-20 0,0 2 10 0,0-1-15 16,0 2 8-16,1 4-9 0,1 0 7 0,-5-4-8 15,2 3-2-15,-3-1-2 0,-1-2 4 0,-1 0 6 0,-2-1 39 16,1-1 56-16,-3-1-2 0,-4-5-11 0,4 5-13 16,-4-5-11-16,0 0-11 0,0 0-4 15,-7-5 1-15,3 1-5 0,-1-1-4 0,0-3-5 0,0-1-11 16,1 0-13-16,-2-1-53 0,0-3 6 0,4-1-60 16,-1 2-17-16,3-1-51 0,-1-1-55 0,2 3-26 15,0-1-25-15,3 1-23 0,4-1 0 0,-3 1-8 16,3 3 35-16,-1 1-41 0,3 2 31 0,1 0-10 15,-1 4 52-15,1-1-38 0,0 3 70 0,-1 1-12 16,1 0 84-16,0 1-10 0,-2 2 64 0,-1 2-24 16,0-4 50-16,-1 2-24 0,-1 0 80 0,1-1 4 0,-1-1 99 15,-6-3 15-15,9 6 94 0,-9-6 6 16,8 5 69-16,-8-5 25 0,7 3-4 0,-7-3-50 16,0 0-56-16,0 0-41 0,9-5-38 0,-9 5-23 0,5-7-23 15,-5 7-30-15,4-9 4 0,-4 9-15 0,3-11-21 16,-1 5 14-16,-2 6-18 0,1-10 13 0,-1 10-25 15,2-8 10-15,-2 8-8 0,0 0-26 0,0-7 14 16,0 7-31-16,0 0 29 0,0 0-11 0,0 0 23 0,-5 5 1 16,2 1-7-16,2 0 2 0,-2 2 3 15,3 1-1-15,-2 1-5 0,2 1 4 0,0 1-5 16,1-2-7-16,0 2 12 0,2 0-18 0,2 1 15 0,0-1-21 16,4-2 12-16,-1 1-25 0,1-5 25 0,3 2-31 15,-3-4 18-15,4 0-40 0,0-3 14 0,1-2-14 16,0-1-3-16,0-3-1 0,1-1-3 0,1-3 11 15,0 0 9-15,-3-3 5 0,1-3 3 0,-5 1 12 16,0-3-7-16,-3 3 17 0,-1-4-12 0,-2-1 30 16,-3 0-45-16,-5-6 38 0,1 1-7 0,-4-2 19 15,-1-4-6-15,-3 4 63 0,-2-6-24 0,0 6 30 0,0 1 6 16,1 1 51-16,0 7 9 0,0 0 41 16,0 1 10-16,4 5-3 0,0-3-8 0,-1 4-27 15,5 1-39-15,-1 2-20 0,1 0-16 0,-2 1-17 0,7 6-10 16,-7-7-17-16,7 7 1 0,0 0 0 0,0 0-5 15,-3 8-6-15,7-2-3 0,1 0 4 0,0 5-4 16,3 1-3-16,0-1 1 0,3 4-6 0,2 1 5 16,-2-1-4-16,5 2-3 0,-1 2 6 0,3-2-15 15,1 2-1-15,-2 0-23 0,2-3-43 0,-4 0-59 16,4 1-51-16,-5-3-47 0,2 1-56 0,-2-3-74 16,0 0-72-16,-3-2-15 0,2-1-472 0,-3-4-485 0</inkml:trace>
  <inkml:trace contextRef="#ctx0" brushRef="#br0" timeOffset="263081.6746">12627 1848 582 0,'3'-8'458'0,"-2"1"-68"0,-1 7-45 0,0-13-39 15,-1 4-15-15,-1 2-12 0,1 0-21 0,-2 1 21 16,2 0-38-16,-3-1 7 0,2 3-46 0,2 4-43 16,-8-10-31-16,8 10-30 0,-9-4-18 0,9 4-47 15,-13 0 13-15,13 0-29 0,-14 8 25 0,8-3-35 16,-2 3 21-16,2 0-32 0,0-1 26 0,0 5-7 0,3-1-4 15,-1-1-2-15,1 2-11 0,2-1-5 0,1 1-18 16,0 0-14-16,1-3-9 0,2 2-9 0,1-2-6 16,-2-1-8-16,5-3 2 0,0 1 3 0,1-3 7 15,-8-3-2-15,13 1 8 0,-13-1 7 0,16-3-5 16,-7-2 15-16,0-1 3 0,-1 0-28 0,-1-1 34 16,1-3-20-16,-1 0 39 0,0 1-24 0,-2 0 27 15,-1-2-30-15,0 1 35 0,0 1-24 0,-2-1 33 0,1 1-29 16,0 3 34-16,-1-1-44 0,0 1 36 0,-2 6-41 15,6-9 27-15,-6 9-33 0,5-5 44 16,-5 5-24-16,0 0 27 0,10 3-23 0,-10-3 27 0,13 7-30 16,-7-3 34-16,3 3-33 0,-1 0 35 0,3 0-34 15,-3 1 31-15,4-1-21 0,0 0 25 0,-1 1-24 16,1-2 26-16,0-1-37 0,-2-3 42 0,1-1-27 16,0 1 29-16,-11-2-38 0,20-2 36 0,-11-1-25 15,-1-2 38-15,-2-1-18 0,2-2 32 0,-3-2-16 16,-1-1 30-16,-3 0-1 0,-1-3 25 0,-1-1-11 15,-2-2 31-15,-2-2-13 0,1-1 12 0,-6-1-5 0,1-1-6 16,-1-2-25-16,-3-2-9 0,-1 1-6 0,0 2-6 16,1-1 6-16,-2 3 3 0,5 2 16 15,-2 3-11-15,1 1-12 0,3 2-8 0,0 1-13 0,1 3-12 16,-1 1-11-16,4 0-12 0,4 8 10 0,-9-5-3 16,9 5-4-16,0 0-37 0,-9 5-31 0,9-5-33 15,-1 16-39-15,2-7-28 0,-1 3-18 0,4-1-48 16,0 3 5-16,0 1 2 0,2-1-11 0,1 1 53 15,0-1 9-15,0-2 64 0,0 1-3 0,1-3 46 16,-2-2 2-16,1 1 48 0,-2-1 20 0,1-1 42 16,-2-2 56-16,0 0 19 0,-4-5 62 0,9 7-6 15,-9-7 8-15,7 3-27 0,-7-3 6 0,0 0-49 0,15-3 17 16,-15 3-47-16,11-5 12 0,-6 1-51 16,3-1 27-16,-2 0-14 0,3 0-20 0,-1 0-8 0,1 1-11 15,0 0 0-15,0 0-16 0,0 0-15 0,0 0-24 16,-1 2 13-16,1-1-18 0,-9 3 21 0,18-4-21 15,-18 4 21-15,14 0-18 0,-14 0 27 0,16 3-15 16,-16-3 20-16,11 2-14 0,-11-2 15 0,11 8-12 16,-4-6 19-16,-7-2-19 0,9 9 24 0,-9-9-23 15,6 8 26-15,-6-8-19 0,8 9 15 0,-8-9-11 16,5 8 14-16,-5-8-17 0,8 9-9 0,-8-9-62 0,5 7-9 16,-5-7-53-16,4 7-19 0,-4-7-38 0,0 0-105 15,4 5-95-15,-4-5-460 0,0 0-408 0</inkml:trace>
  <inkml:trace contextRef="#ctx0" brushRef="#br0" timeOffset="263229.279">12913 1514 227 0,'-6'-6'503'0,"-2"-1"-81"0,4 1-61 0,-1 2-22 16,5 4-21-16,-9-9-48 0,9 9-78 0,-5-5-26 0,5 5-37 16,-5-7-49-16,5 7-14 0,0 0-25 15,0 0-16-15,0 0-59 0,0 0-75 0,0 0-31 0,18 3-98 16,-10 1-18-16,1-1-89 0,3 2-290 0,-4-1-146 15</inkml:trace>
  <inkml:trace contextRef="#ctx0" brushRef="#br0" timeOffset="263704.2812">13177 1504 15 0,'0'0'474'16,"11"-3"-130"-16,-11 3 8 0,10-1-57 0,-10 1-24 16,0 0-54-16,9-1-36 0,-9 1-50 0,0 0-22 0,0 0-30 15,9 4-5-15,-9-4-18 0,3 6-16 0,-3-6-18 16,5 10 29-16,-3-3-7 0,0 0-23 0,0-2 12 15,1 3-10-15,-1 1-1 0,2-2-2 0,-1-2 2 16,1 0-14-16,-2 0 8 0,-2-5-5 0,6 8 13 16,-6-8-22-16,5 8 18 0,-5-8-12 0,0 0 3 15,8 1-7-15,-8-1 1 0,4-5-3 0,-4 5 4 16,4-8-9-16,-4 8 3 0,3-10-4 0,-3 10 8 16,0-15-6-16,0 9 7 0,0-3-5 0,0 2 3 15,0-1 2-15,0 0 6 0,0-1 6 0,0 9-15 16,1-12 7-16,-1 12-11 0,3-11 3 0,-3 11-8 0,7-8 10 15,-7 8-3-15,9-3 0 0,-9 3 1 0,14 0-2 16,-14 0 4-16,14 5-3 0,-5-2-7 16,0 3 7-16,0-1-3 0,0 0 6 0,-1 2-10 0,0-2 11 15,0 2-10-15,-2-2 6 0,2 1-4 0,-3-1 17 16,0-1 23-16,-5-4 76 0,8 7 4 0,-8-7 6 16,0 0-39-16,0 0 15 0,0 0-7 0,10-4 10 15,-10 4 32-15,2-10 8 0,-2 10-10 0,0-14-16 16,0 6-14-16,0-1-2 0,3 0-8 0,-3-2 0 0,3 3-7 15,-2-2-1-15,2 0-7 0,-1 2-12 16,-2 8-4-16,7-13-17 0,-3 8-6 0,-2 0-6 0,-2 5-2 16,13-7-3-16,-13 7-3 0,11-2-4 0,-11 2 26 15,17 2-36-15,-9 3 27 0,1-1-54 16,0 4 34-16,1 2-75 0,-1 1-84 0,-3 2-113 0,2 2-120 16,-3 0-203-16,-3 2-672 0,0 1-859 0</inkml:trace>
  <inkml:trace contextRef="#ctx0" brushRef="#br0" timeOffset="265788.1603">14062 1235 444 0,'0'0'377'16,"0"0"-56"-16,0 0-23 0,-1-7-8 0,1 7-3 16,0 0-40-16,-3-9-20 0,3 9-57 0,-5-5 20 15,5 5-63-15,-4-4 30 0,4 4-47 0,0 0 17 16,-8-6-41-16,8 6 9 0,0 0-45 0,-8-3 13 15,8 3-36-15,-9 4 18 0,9-4-33 0,-12 6 20 0,6 0-26 16,-2 1 17-16,2 0-24 0,-1 1 21 16,2 3-28-16,-2-2 28 0,3 1-21 0,-1 0 18 15,1 1-27-15,1 0 28 0,2-2-5 0,-2 3-2 16,2-4-6-16,1 1-2 0,0-2-2 0,3 1-4 0,-1-3-1 16,-2-5-2-16,5 10 9 0,-5-10-3 15,9 5-1-15,-9-5-3 0,14 2-25 0,-14-2 23 16,16-3-34-16,-16 3 28 0,14-9-39 0,-8 4 34 0,1-2-19 15,-1 0 30-15,-1-1-27 0,0-1 20 0,0 0-15 16,-4-2 38-16,3 1-35 0,0 0 33 16,0-1-38-16,-1 1 44 0,1-1-30 0,-1 2 36 15,0 0-38-15,-2 4 34 0,2-2-37 0,-1 2 34 0,-2 5-37 16,7-9 35-16,-7 9-29 0,5-4 38 0,-5 4-30 16,0 0 30-16,14 0-38 0,-14 0 36 0,9 4-28 15,-3 0 33-15,-2 1-29 0,2 0 34 0,1 2-35 16,-2-1 28-16,1 2-31 0,-2 0 29 0,1 0-28 15,0-2 28-15,0 2-29 0,-1-1 33 0,-1-2-5 16,-1 0 60-16,-2-5 14 0,5 7 54 0,-5-7-49 16,0 0 15-16,0 0-39 0,0 0 27 0,0 0-40 15,0 0 35-15,6-7-39 0,-5 1 27 0,1-1-38 16,-2 0 24-16,0 0-37 0,2-4 31 0,0 2-42 16,-1-3 32-16,3 5-39 0,-2-3 24 0,0 2-35 15,2-1 21-15,1 2-31 0,-1 0 18 0,2 0-29 16,1 4 36-16,-7 3-33 0,13-7 27 0,-13 7-39 15,16-3 26-15,-16 3-49 0,17 0 5 0,-6 2-58 0,1 1-24 16,-2-1-70-16,3 1-22 0,0 0-56 0,-1 1-65 16,0 1-30-16,-2 0-56 0,4-3-58 0,-2 1-270 15,-1-2-264-15</inkml:trace>
  <inkml:trace contextRef="#ctx0" brushRef="#br0" timeOffset="266057.4411">14516 1157 484 0,'1'-8'435'0,"-1"8"-70"0,0 0-55 15,1-9-15-15,-1 9-34 0,0 0-1 0,0-6-54 16,0 6 12-16,0 0-53 0,0-10-2 0,0 10-66 16,3-7 14-16,-3 7-47 0,2-8 17 0,-2 8-40 15,7-9 10-15,-7 9-34 0,5-12 23 0,-3 7-35 16,2-2 3-16,-2 2 1 0,0-2 2 0,-1 2-1 16,-1 5-3-16,2-10-13 0,-2 10 2 0,-2-8 5 15,2 8 0-15,-3-6-4 0,3 6 6 0,0 0 41 16,-13 2-22-16,5 3 36 0,-1-1-14 0,3 2 23 15,-1 2-20-15,-2 1 13 0,3 0-27 0,2 3 17 16,-2 0-23-16,3 0 22 0,1 0-30 0,0 0 18 0,2 1-28 16,3 0 17-16,-1 0-22 0,5-1 1 15,-1 0-60-15,2-1-27 0,3-2-83 0,1 1-36 16,3-2-49-16,-3 1-141 0,3-2-53 0,-1-2-413 16,-2-1-404-16</inkml:trace>
  <inkml:trace contextRef="#ctx0" brushRef="#br0" timeOffset="266588.1118">12823 2626 378 0,'0'0'348'16,"-4"-9"-23"-16,4 9-14 0,-5-12-21 0,2 6-1 0,0-1-8 15,2 2-12-15,-4-2-20 0,1-2-22 0,2 4-11 16,-2-1-3-16,0 1-23 0,0 1 0 0,4 4-19 16,-8-9-8-16,8 9-30 0,-6-6-24 0,6 6-35 15,-11-4-10-15,11 4-15 0,-12 2-10 0,6 0-8 16,-2 3-3-16,-1 1-7 0,1 1-3 0,1 2-4 15,-2 1 0-15,1 2 2 0,-1 1 0 0,3-1-4 16,-2 4 0-16,3-1-2 0,0 0 4 0,2 1-2 16,2 1-2-16,1-1-1 0,0 0-4 0,4 0-2 15,1-3-19-15,2 3-4 0,1-3-33 0,3-3-45 16,2 1-46-16,0-3-44 0,4-3-45 0,1 0-37 16,1-2-33-16,0-2 1 0,3-2-58 0,2-3-54 15,3 0-355-15,-4-5-283 0</inkml:trace>
  <inkml:trace contextRef="#ctx0" brushRef="#br0" timeOffset="267238.9854">13177 2527 100 0,'-2'-9'519'0,"-2"0"-118"0,0 1-49 0,1 1-23 0,-5 1-26 16,3-1-8-16,-1 5-46 0,-2-2-16 16,-1 0-22-16,9 4-26 0,-15-1-35 0,15 1-10 15,-18 5-15-15,7-1-17 0,2 1-20 0,-1 3-15 0,1 1-11 16,2 0-12-16,0 3-8 0,0-2-6 0,3 2-4 15,0-2-4-15,1 2-2 0,2-2-5 0,1 2-2 16,1-1-4-16,2-2-3 0,0 0-1 0,2 0-3 16,1-4-7-16,-1 2 1 0,3-2-6 0,1-2-5 15,-9-3-9-15,18 0-13 0,-7-2-6 0,-1-3-11 16,1 0-11-16,0-2 3 0,1 0 4 0,-1-3 11 16,-2 1 6-16,1-1 4 0,-1 0 10 0,-2-1 5 15,-1 0-3-15,2 3 8 0,-2-1 4 0,-1 2-1 16,-1-1-2-16,1 3-6 0,-5 5-8 0,8-9-5 15,-8 9 11-15,7-4 0 0,-7 4 6 0,0 0 0 16,15 0 8-16,-15 0-3 0,12 4 1 0,-5 0 6 16,-1 1-2-16,1 0 2 0,0 0 0 0,2 0-8 15,-4 2 1-15,4-2-24 0,-3 0-3 0,1 0-8 16,-7-5 6-16,10 7 11 0,-10-7 7 0,7 5 0 16,-7-5-10-16,0 0-8 0,0 0 2 0,11-1 5 15,-11 1 8-15,1-9-2 0,-1 9 13 0,2-10-5 16,-2 1 5-16,0 2 5 0,-2-2-1 0,2-3-2 0,2 1 7 15,-2 2-4-15,1-4 5 0,0 3-4 0,0 1 0 16,3-2 4-16,-1 2-4 0,-1 2 2 16,4-2 0-16,-2 4 5 0,2 0 0 0,-6 5 0 15,11-7 1-15,-11 7 1 0,13 0-1 0,-13 0 2 0,14 2 5 16,-6 2-14-16,-1 1 6 0,2-1-2 0,-4 1 0 16,2 3-2-16,-2-2 3 0,1 2-1 0,-2-2 1 15,1 0 7-15,-2-2 22 0,-3-4 48 0,6 9 41 16,-6-9-6-16,0 0-18 0,4 5-16 0,-4-5-15 15,0 0-11-15,0-7 0 0,0 7-8 0,1-12-8 16,1 5-6-16,-2-3-19 0,2 0 13 0,-2-2-18 16,4 3 12-16,-3-2-15 0,3 0 11 0,-1 1-13 15,0 1 12-15,3 0-16 0,-3 3 19 0,3-1-19 16,1 0 16-16,1 2-17 0,-2 2 13 0,-6 3-12 16,17-2 11-16,-17 2-1 0,19 1-18 0,-8 3 9 15,1 1-20-15,3-1-56 0,-2 4-55 0,0 0-63 16,6 4-76-16,-1-3-96 0,0 2-51 0,1-1-417 15,-1 0-374-15</inkml:trace>
  <inkml:trace contextRef="#ctx0" brushRef="#br0" timeOffset="268904.2992">14250 2175 342 0,'0'0'528'15,"-6"-5"-130"-15,6 5-95 0,0 0-52 0,-17 2-67 0,8 1 42 16,0 1-56-16,1 1 15 0,-1-1-55 0,-3 4 5 16,1-1-26-16,0 3-18 0,3-1-23 0,0 0-7 15,2-1-11-15,2 2-8 0,1-2-2 0,0 4-7 16,3-5-4-16,0 2-8 0,1-3-2 0,4 1-2 16,0 0 0-16,2-3-38 0,1 1 41 0,-1-2-7 15,3 0-4-15,-10-3 7 0,20-3-8 0,-10 0 1 16,0-2-26-16,-1-1 31 0,0 0-28 0,-1-3 27 15,-1-3-22-15,-3 2 30 0,-1 0-31 0,-2-4 29 16,-1 2 4-16,-1-5-3 0,-2 2 7 0,-3-2 2 0,-1-4 4 16,-2 2 15-16,-2-1-5 0,-2-3 29 0,-2 0-19 15,-1 0 33-15,1 2 3 0,0 0 16 16,-2 1-11-16,6 3 33 0,-2 1-16 0,0 1 9 0,4 4-4 16,0 0-16-16,3 1-26 0,-2 3-15 0,4 0-25 15,-2 1 1-15,6 6-10 0,-8-6-7 0,8 6 0 16,0 0-10-16,0 0-12 0,2 6 22 0,0 0-2 15,4 1-1-15,1 3-11 0,1 1-14 0,1 2 22 16,3 2 18-16,1 1-24 0,2 0 21 0,2 2-49 16,1 1 41-16,1-1-25 0,-1 1 10 0,2 0-13 15,0-2-41-15,0 1-46 0,-1-1-33 0,-2-3-50 0,1 0-9 16,-3-4-61-16,3 2 4 0,-5-5-64 16,2 1 43-16,-2-1 1 0,-2-3 12 0,1-1 19 15,-3-1 15-15,-9-2 21 0,19-1 17 0,-19 1 32 0,15-7 28 16,-9 3 28-16,0-1 16 0,-1-2 25 0,-1 1 13 15,-2-3 41-15,1 1 55 0,-2 2 42 0,-1-3 26 16,4 2 18-16,-4-1 22 0,0 1 1 0,0 1-16 16,0-3 1-16,0 1 0 0,0 8-11 0,0-12-14 15,0 12-16-15,-3-11-8 0,3 11-17 0,-1-12-7 16,1 12-8-16,0-11-16 0,0 11-10 0,0-9-9 16,0 9-7-16,0 0-7 0,0-9-14 0,0 9 2 15,0 0-5-15,0-8-7 0,0 8-2 0,0 0-6 0,0 0 4 16,0 0-4-16,0 0 2 0,0 0 3 0,0 0-2 15,6 5-18-15,-6-5 28 0,2 8-5 0,-2-8 3 16,2 9 4-16,-2-9-1 0,7 10 0 0,-5-4-1 16,2-1 1-16,0 1 1 0,1 0 0 0,1-1-4 15,1-1 2-15,-1 2-5 0,3-3-8 0,1-1-7 16,-10-2-2-16,18 0-6 0,-18 0-8 0,22-2-13 16,-13-1-9-16,5-3-4 0,-4 0-4 0,4-1-3 15,-4-1 2-15,1-1-14 0,-1-1-5 0,-4-1 18 16,2-2-26-16,-3 1 23 0,-2-2-35 0,-1 1 39 0,-3-1-24 15,-2-2 44-15,-2-1-25 0,0-1 46 0,-3-1-24 16,-2 0 37-16,1-1-32 0,-2 3 40 0,-2-1-32 16,3 1 49-16,-2 2-10 0,1 0 65 0,0 5-9 15,0-3 25-15,5 4 13 0,-1 0-13 0,1 2-4 16,1-1-36-16,-2 3 5 0,2-2-18 0,5 7-1 16,-6-6-15-16,6 6 8 0,0 0-23 0,0 0 18 15,0 0 2-15,0 0 17 0,0 0-21 0,5 10 28 16,0-3-13-16,4-1 41 0,0 4-22 0,1 0 35 15,4 2-50-15,-1 2 60 0,4-1-18 0,-3 3 21 16,5 2-16-16,-1 1 14 0,2 2-8 0,-1-1 1 0,-1 1-4 16,3 1-12-16,0 3-1 0,-3-1-23 0,4 3-6 15,-2-1 7-15,1 0-18 0,-3-1 2 0,2 2-13 16,-3-1 2-16,1-2-8 0,-3-1 5 0,3 1-8 16,-3-2 9-16,2-2-9 0,-4-3 5 0,1-2-2 15,-4-2 1-15,3-2 0 0,-4-4 9 0,-2 1-4 16,1-4 2-16,-8-4-9 0,17 3-2 0,-17-3-2 15,11-9-6-15,-6 2-13 0,0-3-11 0,-2-1-5 16,-3-2-20-16,-3-2-14 0,-3-7-39 0,-3 3-4 16,-3-6-22-16,-3 3 19 0,-2-3 18 0,0 2-11 0,-4 1 43 15,2 3-19-15,-1 0 39 0,-2 3-21 16,0 2 34-16,3 2-28 0,1 0 38 0,1 5-22 16,2 0 33-16,4-1-24 0,-1 4 24 0,1-1-26 0,3 0 37 15,0 1-29-15,8 4 31 0,-12-4-37 0,12 4 39 16,-7-6-31-16,7 6 35 0,0 0-30 0,4-8 27 15,-4 8-39-15,13-8 26 0,-6 1-31 0,2 1 25 16,3-2-39-16,-1 1 33 0,1 0-22 0,1-1 28 16,-2-1-21-16,2-1 31 0,-3 3-26 0,2-3 27 15,-1 3-15-15,-2-3 41 0,-1 5-8 0,-2-1 44 16,2 0-2-16,-2 0 28 0,-1 1-25 0,-5 5 7 16,9-7-37-16,-9 7 9 0,9-6-32 0,-9 6 15 15,0 0-18-15,12-2 15 0,-12 2-16 0,9 3 11 0,-9-3-19 16,10 8 13-16,-4-4-16 0,-2 2 16 0,4 2-21 15,-3-3 19-15,1 2-22 0,1 0 19 0,-2-2-37 16,-1 0-11-16,1-3-56 0,-1 4 7 0,-4-6-33 16,6 6 30-16,-6-6-73 0,0 0-90 0,0 0-29 15,0 0-48-15,0 0 66 0,0 0 43 0,-10-9 40 16,2 4 46-16,2 0 40 0,-3-2 31 0,-3-1 17 16,3-1 5-16,-3-1 9 0,0-1 2 0,2 0 16 15,-2 0 31-15,2 2 32 0,1-2 18 0,3 3-28 0,-3-1 44 16,4 2-56-16,0 0 23 0,2 1-45 0,-1-1 29 15,4 7-38-15,0-9 29 0,0 9-40 0,5-5 37 16,-5 5-38-16,9-4 39 0,-9 4-44 0,14-1 38 16,-14 1-38-16,17 2 42 0,-6 1-43 0,0-1 44 15,0 1-44-15,1 1 46 0,-1 0-44 0,2 0 50 16,1 0-29-16,-2-1 43 0,0 2-29 0,-2 0 47 16,1-1-30-16,0-1 19 0,-2 2-20 0,0-3 16 15,1 2-10-15,-3-1 12 0,-7-3 6 0,11 5 3 16,-11-5 26-16,9 5 14 0,-9-5 47 0,9 5-9 15,-9-5 12-15,0 0-51 0,0 0 0 0,0 0-42 0,0 0 19 16,0 0-37-16,5-6 28 0,-5 6-31 0,-1-8 11 16,1 8-25-16,-3-13 12 0,3 5-30 0,0 0 18 15,2-1-26-15,-1 0 17 0,0 0-28 0,0 0 22 16,2 1-22-16,2-1 11 0,-2 2-21 0,2 1 22 16,0 1-26-16,0-2 23 0,1 3-31 0,-6 4 32 15,16-3-26-15,-16 3 30 0,15-1-29 0,-15 1 30 16,18 1-25-16,-8 1 17 0,-1 0-48 0,3 2 16 0,-1 0-62 15,-2-1-5-15,3 1-30 0,-2 1-53 16,0-3 6-16,0 1-57 0,1 1 29 0,-2-3-32 16,-9-1-38-16,17 2-27 0,-17-2-200 0,18-3-6 0</inkml:trace>
  <inkml:trace contextRef="#ctx0" brushRef="#br0" timeOffset="269170.6716">15463 1603 209 0,'0'0'382'0,"2"-9"-79"0,-2 9 30 16,3-10-45-16,-3 10-13 0,1-7-16 0,-1 7-26 15,0-8-25-15,0 8-43 0,0 0 14 0,1-10-61 16,-1 10 10-16,0-7-16 0,0 7-47 0,0-7 13 0,0 7-16 16,0-7-14-16,0 7-5 0,0-10-7 0,0 10-2 15,-1-7-4-15,1 7 0 0,-1-8 1 0,1 8 3 16,-3-5 15-16,3 5 3 0,0 0 8 0,-5-7-13 16,5 7-11-16,0 0-6 0,0 0-3 0,-10 3 1 15,10-3 7-15,-8 5 3 0,4 0-3 0,3 2-2 16,-3 0-2-16,2-1-3 0,-1 3 4 0,2-1-8 15,1 1-3-15,1 0-21 0,2 2 21 0,-1-3-29 16,3 2 13-16,4-1-47 0,-2-1-37 0,4 1-78 16,1-3-44-16,-1 1-38 0,4 0-97 0,0-4-39 15,1 2-92-15,-2-3-298 0,0 0-280 0</inkml:trace>
  <inkml:trace contextRef="#ctx0" brushRef="#br0" timeOffset="269972.0554">14058 3122 115 0,'0'-8'387'0,"0"8"-23"0,0-8-58 16,0 8 24-16,-4-10-64 0,3 6-1 0,-3-1-16 15,2-1-27-15,-1 1-17 0,-2-1-5 0,0 2-14 16,1 0-13-16,4 4-13 0,-11-7-29 0,4 4-18 16,7 3-17-16,-14-2-13 0,14 2-12 0,-20 2 1 15,11 1 12-15,-3 1-19 0,1 3 7 0,-1 1-18 16,3-1-1-16,-3 3-10 0,3-1-5 0,1 1-14 16,-1 1 6-16,5-1-5 0,-1 1 5 0,1-1-11 15,4 0 7-15,0 1-10 0,0-2 1 0,4 1-5 16,1-2 1-16,3-1-10 0,-2 0 5 0,3-2-17 15,4 0-3-15,-3-3-28 0,3 0-6 0,2-2-30 0,-3-2 1 16,2 0-21-16,0-3 8 0,0 0-10 16,-1 1 19-16,-3-4-14 0,0 3 33 0,-2-1-23 15,-2-2 38-15,-2 1-13 0,1 0 28 0,-3-2-13 16,-2 1 29-16,0 0-19 0,-2-1 31 0,0 1-17 16,-1-1 3-16,1 1 2 0,-2-1 5 0,1 2 2 15,0 0 16-15,2 1 6 0,-1 0 3 0,0 0-10 16,2 6-3-16,2-11 11 0,-2 11-16 0,6-8 0 0,-6 8 2 15,12-5 1-15,-12 5-3 0,17-4 1 0,-17 4-1 16,23 0 2-16,-11 2 0 0,1-1-2 0,1 2 1 16,-4-1 1-16,4 1-5 0,-2 2-1 15,-2-1 2-15,1-1 19 0,-3 2-25 0,1 1 20 0,0-2-27 16,-3-1 38-16,-6-3-31 0,9 5 30 0,-9-5 0 16,0 0 16-16,7 4-8 0,-7-4 13 0,0 0-10 15,-3-7 21-15,3 7 8 0,-2-10-5 0,0 3-1 16,0-2-4-16,-1 0-7 0,3-2-6 0,-1 0 2 15,1 0-7-15,1 1-7 0,0 0-6 0,2-1-5 16,0 1 13-16,0 0-13 0,4 3 7 0,-2-1-12 16,1 1 13-16,1 1-8 0,0 3 1 0,2-1 1 15,0 3 1-15,-9 1-2 0,19 1-1 0,-7 1 1 16,-2 3-3-16,3 1-3 0,-3 1 0 0,3 2 0 16,-3 2-7-16,2-1-11 0,0 2-50 0,-3-1-64 15,-1 2-63-15,2-1-137 0,-4 0-111 0,2-2-636 16,-4 1-684-16</inkml:trace>
  <inkml:trace contextRef="#ctx0" brushRef="#br0" timeOffset="271222.1691">14967 2694 168 0,'0'0'493'0,"-3"-12"-97"0,3 7-39 16,-2-2-20-16,-1 0-16 0,-1 2-30 0,2 0-22 15,-3-2-16-15,1 3-16 0,0-1-24 0,-1-1-32 0,5 6-32 16,-12-5-33-16,12 5-24 0,-14-4-18 0,14 4-14 16,-17 4-11-16,7-1-12 0,0 2-4 15,1-1-8-15,-1 4 3 0,1-1-12 0,0 0 10 0,2 0 0 16,0 1 1-16,3-1-3 0,2 3-6 0,-1-4 14 16,3 0-10-16,3 1 5 0,2 2-11 0,0-4 8 15,5 3-11-15,2-1 8 0,3 0-13 0,-1-2 5 16,5 1-9-16,0 0 8 0,3 0-10 0,0 0 1 15,-3-1-17-15,0 1 7 0,-1 0-12 0,-4-1 5 16,3 2-15-16,-6 1 9 0,1-1-8 0,-2-2 8 16,-2 2 2-16,-3 0 8 0,-4 1-2 0,2-2 4 15,-5 1 3-15,0 1 2 0,-2-2-1 0,-1 2 3 16,-2-2 3-16,-3 1-3 0,1-2 0 0,0 2-1 16,-2-4 1-16,1 1-23 0,-1-1-58 0,1-3-71 15,10 0-98-15,-18 0-96 0,18 0-21 0,-14-3-90 16,10-3-368-16,2 0-362 0</inkml:trace>
  <inkml:trace contextRef="#ctx0" brushRef="#br0" timeOffset="271704.7128">15123 2728 305 0,'0'0'429'0,"10"-4"-106"0,-10 4-30 0,6-3-9 16,-6 3-18-16,0 0-2 0,9-2-7 0,-9 2-23 0,0 0-17 15,0 0-11-15,8-5-13 0,-8 5-10 0,0 0-3 16,5-5-38-16,-5 5-19 0,5-6-35 0,-5 6-5 15,3-9-27-15,-3 9-5 0,2-9-8 0,-2 4-10 16,0 5-10-16,1-13-6 0,-1 13-3 0,0-12-6 16,0 12-3-16,-2-12-4 0,2 12-6 0,-4-9-5 15,4 9-1-15,-7-9-1 0,7 9-17 0,-7-5 24 16,7 5-4-16,0 0 3 0,0 0-2 0,-13 1 2 16,13-1 5-16,-5 9-1 0,5-9 1 0,-5 12 1 15,6-6-4-15,2 2 3 0,-2 1 3 0,4 3-12 16,-1-3 14-16,1 4-16 0,4-1 10 0,1 0-20 15,-1 0-14-15,4 2-42 0,0-4 4 0,0 0-25 16,1 0 13-16,0-5-38 0,2 2 31 0,-2-4-43 16,4-1 45-16,-5-2-55 0,1 0 35 0,3-3-52 0,-1-2 41 15,-3-2 5-15,1-2-3 0,-2 1 0 16,-2-3 3-16,0-1 16 0,-2-1 12 0,-2 0 13 16,-3-1 14-16,-2 0 9 0,-1 2 39 0,-2-4-29 15,-5 0 6-15,1-2 15 0,-4 1-1 0,1 0 11 0,-2 2 32 16,-1 0 37-16,1 3 46 0,2 0 38 15,-2 2 15-15,1 0-26 0,2 2-18 0,-1 0-16 0,1 3-20 16,3 0-18-16,5 5-15 0,-11-7-7 16,11 7-2-16,0 0-6 0,0 0 3 0,0 0-6 0,-10 5 3 15,10-5-6-15,2 7-3 0,3-1 3 0,0 1-6 16,2-2-2-16,-1 4-13 0,3-1-16 16,1 0-52-16,1 2-55 0,-1-2-50 0,0 1-66 15,0 1-82-15,-1-3-357 0,1 0-185 0</inkml:trace>
  <inkml:trace contextRef="#ctx0" brushRef="#br0" timeOffset="271815.5839">15373 2630 271 0,'0'0'404'15,"0"0"-124"-15,0-9-41 0,0 9-66 0,5-8-46 16,0 3-61-16,0-1-64 0,3-1-50 0,5 0-157 16,-3-3-211-16,4 2 124 0</inkml:trace>
  <inkml:trace contextRef="#ctx0" brushRef="#br0" timeOffset="272304.4153">15919 2231 95 0,'5'-7'586'0,"-1"1"-155"16,-2 1-57-16,-2 5-78 0,3-7 33 0,-3 7-39 0,0 0-46 16,0 0-22-16,0 0-10 0,0 0-13 15,0 0 12-15,0 0-17 0,-7 9-18 0,2 0-24 16,3-1-12-16,-1 2-12 0,1 4-19 0,-1 0-21 15,1 1-13-15,0 3-13 0,2 0-7 0,-1 0-10 0,0 2-5 16,1 1-5-16,2-3-3 0,-2 3-7 0,2-2-3 16,0-2-6-16,1 0 2 0,-1-1-4 15,1-1-11-15,2-1-22 0,-3-1-29 0,1-4-33 0,-2-1-34 16,3 0-23-16,-1-2-11 0,-3-6-40 0,6 7-11 16,-6-7-11-16,0 0-16 0,10-5-5 0,-10 5 2 15,7-11 5-15,-6 1 0 0,0 0 2 0,0-3 48 16,-2 0-28-16,1-2 70 0,-1-4-12 0,0 2 27 15,-1-1 27-15,-2 0 24 0,1 0 45 0,2-1 49 16,-1 2 52-16,0 3 42 0,-1-1 35 0,2 5 23 16,-1 1-43-16,1-1 50 0,1 0-75 0,-2 1 9 15,2 3-59-15,-2 0 27 0,2 6-52 0,0-10 58 16,0 10-28-16,4-7 32 0,-4 7-22 0,0 0 22 16,12 0 4-16,-12 0-4 0,14 6-7 0,-8-2-1 15,3 0-6-15,2 1 5 0,1 2-3 0,1 0-8 16,-2 3-25-16,2-2 5 0,1 3-7 0,-1-1-6 15,2 3-10-15,1-2-3 0,-2 1-5 0,-2 1-2 0,1-2-10 16,-1 0-1-16,-2 0-3 0,0-1-6 0,0 0-6 16,-2 0-2-16,2-1-25 0,-5-1-47 15,0 1-44-15,-2-1-79 0,0-1-110 0,-3-7-132 0,-3 12-530 16,-1-6-560-16</inkml:trace>
  <inkml:trace contextRef="#ctx0" brushRef="#br0" timeOffset="272440.388">15967 2523 160 0,'0'0'733'0,"-11"-1"-190"16,11 1-115-16,-8-4-82 0,8 4-74 0,-5-5-53 16,5 5-19-16,1-11-24 0,-1 11-33 0,6-11-28 15,0 4-21-15,0-1-18 0,4-1-29 0,3 0-39 16,-1-2-71-16,3 2-84 0,-1-3-152 0,4 0-88 16,-3 1-453-16,2-1-383 0</inkml:trace>
  <inkml:trace contextRef="#ctx0" brushRef="#br0" timeOffset="272838.3207">16592 2019 361 0,'0'0'295'0,"-16"5"37"0,5-4-33 16,1 0 26-16,10-1 4 0,-22 0-4 0,11-1-38 16,-1-2-24-16,2 0-39 0,1 1-26 0,0-3-29 15,0 0-37-15,3-2-24 0,1-2-47 0,1 2 4 16,4-1-27-16,0 2 3 0,3-3-28 0,-1 1 16 16,6 0-23-16,-2 2 14 0,2-1-21 0,1 2 13 15,0 2-23-15,0 1 12 0,-9 2-6 0,19-2 22 16,-9 5-18-16,-1 1 20 0,-1 0-14 0,2 2 16 15,-1 3 3-15,-3 1 3 0,2 4-2 0,-3-3-1 16,-1 3 1-16,0 1 0 0,-2 1-3 0,1-1-13 16,-2 0 13-16,0 2-12 0,1-1 11 0,0-1-19 15,0 1 18-15,-1-1-17 0,2-2 13 0,1 2-17 16,-1-2-1-16,2-1-50 0,0-2-36 0,0 2-64 16,4 0-54-16,-1-3-109 0,1-1-41 0,1 1-46 0,3-1-54 15,0-3-250-15,-2 0-209 0</inkml:trace>
  <inkml:trace contextRef="#ctx0" brushRef="#br0" timeOffset="273028.3754">16841 2381 93 0,'0'0'439'0,"3"10"-98"0,-3-10-44 0,0 10-30 15,0-10 1-15,1 8-7 0,-1-8-13 16,0 7-22-16,0-7-37 0,0 7-21 0,0-7-25 0,0 0-20 16,0 0-5-16,3 8-4 0,-3-8-6 0,0 0-8 15,0 0-8-15,0 0-15 0,0 0-17 0,0 0-8 16,0 0-10-16,9-3-5 0,-9 3-17 0,0 0-13 15,0 0-1-15,0 0-13 0,0 0-10 0,0 0-17 16,-7-4-24-16,7 4-29 0,-13 7-37 0,5-1-68 16,-1-1-84-16,0 3-80 0,-3 0-55 0,1 1-331 15,0 0-249-15</inkml:trace>
  <inkml:trace contextRef="#ctx0" brushRef="#br0" timeOffset="280170.776">19081 2348 30 0,'0'0'193'16,"-6"4"-13"-16,6-4-10 0,0 0 2 0,-8 4-7 16,8-4-12-16,0 0-13 0,-7 7-14 0,7-7-21 15,0 0-8-15,-7 2 6 0,7-2 0 0,0 0 2 16,0 0 3-16,-9 4 14 0,9-4-50 0,0 0 50 15,0 0-33-15,0 0 27 0,-10 3-45 0,10-3 49 16,0 0-48-16,0 0 34 0,0 0-29 0,-9-3 28 16,9 3-23-16,0 0 25 0,-9-6-40 0,9 6 13 15,-5-5-28-15,5 5 18 0,-2-10-32 16,2 10 9-16,-2-12-16 0,2 12 14 0,0-12-12 0,3 2 13 16,-2 3-21-16,4-4 17 0,0 3-15 0,0-4 16 15,2 2-21-15,-1 0 16 0,4-2-18 0,-2 3 9 16,0-1-10-16,1 2 5 0,2 1-12 0,-3-1 8 15,2 4-14-15,0-1 11 0,2 1-9 0,-2 1 17 16,0 1-7-16,-10 2 13 0,22 1-11 0,-8 2 10 16,-4 2-11-16,3 0 14 0,-3 3-8 0,1 0 5 0,0 2-11 15,-3 1 17-15,-2 0-11 0,2 2 10 16,-1-1-3-16,-3 2 7 0,1 1-8 0,-3-1 2 16,0 2-2-16,-2-2 4 0,0 5-1 0,-2-5-4 15,-1 3-4-15,-1-2 1 0,2 2 3 0,-5-2 2 16,4 1 6-16,-4-2-16 0,3-1 16 0,-1 1-7 0,0-2 9 15,-3 0-5-15,5-2 20 0,-4 0-18 16,3-1 30-16,-1-3-5 0,1 2-19 0,2-2 23 16,-3 1-4-16,2-2-12 0,3-5-4 0,-5 9-6 15,5-9 2-15,-5 8-25 0,5-8 13 0,-3 7-3 0,3-7-10 16,-5 6-1-16,5-6-1 0,0 0-3 0,-2 7-2 16,2-7 0-16,0 0-5 0,-4 6-3 15,4-6 11-15,0 0-6 0,0 0 2 0,-4 5-3 16,4-5 3-16,0 0-1 0,0 0-1 0,0 0 1 15,0 0-1-15,0 0 11 0,0 0-7 0,-4 6 3 0,4-6-9 16,0 0-1-16,0 0-5 0,0 0-3 0,0 0 5 16,10-6 7-16,-10 6 0 0,13-5 8 0,-4-1 10 15,5-1 2-15,0-1 0 0,4-2-17 16,0-2 23-16,1 0-3 0,4 0-6 0,0-3-12 16,-1 3 13-16,2-3-5 0,-5 3 1 0,-1 1-6 0,0-2-2 15,-1 4-7-15,-2 0-1 0,-2 1 0 0,0 2-2 16,-3-2-5-16,-1 4 17 0,0-1 0 15,-3-1 1-15,1 3 0 0,-1 0 1 0,-6 3-1 16,11-6-11-16,-11 6 1 0,7-5-9 0,-7 5-20 16,6-3-39-16,-6 3-48 0,7-4-75 0,-7 4-118 0,0 0-142 15,6-6-238-15,-6 6-752 0,0-7-1043 0</inkml:trace>
  <inkml:trace contextRef="#ctx0" brushRef="#br1" timeOffset="285453.6105">19495 2435 154 0,'-7'3'378'0,"7"-3"-135"15,-16 5-26-15,16-5-55 0,-14 6 9 0,8-4-42 16,6-2 43-16,-14 6-59 0,14-6 22 0,-13 2-60 16,13-2 34-16,-10 3-43 0,10-3 43 0,0 0-44 15,-14 0 1-15,14 0-55 0,-9-5 39 0,9 5-50 16,-8-8 41-16,3 1-52 0,1 3 54 0,0-5-61 16,1 1 52-16,-3 1-55 0,1-1 47 0,-2 3-51 15,0-2 51-15,1-1-49 0,-2 3 42 0,-2 1-46 16,1 0 51-16,0 1-50 0,9 3 51 0,-18-1-45 15,9 2 45-15,-1 2-39 0,-1 1 50 0,-1 1-35 16,3 2 53-16,-2 2-42 0,0 0 53 0,2 3-57 16,1-3 51-16,1 3-62 0,1-1 47 0,2 0-48 15,0-2 46-15,0 1-42 0,3 0 5 0,1-3 5 16,1 3 2-16,3-5 14 0,-1 1 33 0,-3-6-41 16,7 8 37-16,-7-8-32 0,13-1 28 0,-13 1-36 15,14-9 28-15,-6 2-36 0,1-5 30 0,0 1-31 16,-2-1 8-16,1-4 2 0,-3 3 1 0,-1-2 3 15,1-2 2-15,-4 1-4 0,-2-1-2 0,-4 0-4 16,1 1-3-16,-1 2-1 0,-4-1-3 0,-1 1 6 16,-3 0-3-16,0 5-2 0,-1 0-3 0,0 2 4 15,-1 2 1-15,1 1 3 0,0 3-2 0,1 1 1 16,-2 3-5-16,2 0 2 0,1 4-3 0,-3-2 27 16,5 4-22-16,0 1 23 0,2 2-23 0,0 0 27 15,4 1-30-15,2-1 25 0,2 1-23 0,0-1 20 16,4 3-19-16,2 0 19 0,2-3-23 0,2 0 12 15,0 2-12-15,3-6 15 0,2 1-25 0,-1-2 17 16,4-2-26-16,-2-2 23 0,0-1-25 0,-3-2 24 16,5-2-24-16,-4-3 20 0,1 0-18 0,-2-3 2 15,-2 0 21-15,0-1-23 0,-5 0 1 0,-2 0 0 16,-3-1 5-16,-1 0-7 0,-2 0 5 0,-3 1-5 16,-2-2 6-16,-2 2-4 0,-3 2 0 0,1 1 4 15,-4 0 3-15,2 4 2 0,2-1 27 0,-3 3-22 16,1 0 29-16,0 3-26 0,2 1 18 0,-1 2-22 15,1 1 19-15,0 1-18 0,4 1 19 0,-1-1-22 16,4 1 31-16,-1 0-21 0,5 1 15 0,1 1-16 16,3-2 18-16,0 2-19 0,5-4 16 0,0 2-19 15,1-2-3-15,3-1-40 0,0-3 3 0,1-1-49 0,-3-4 17 16,7-1-75-16,-4-3-22 0,5-3 10 0,-5-2-89 16,2-6-23-16,-4 2-64 0,0-4-49 15,-2-1-195-15,-3-1-91 0</inkml:trace>
  <inkml:trace contextRef="#ctx0" brushRef="#br1" timeOffset="286170.4433">18408 1710 259 0,'-5'4'390'0,"0"1"-33"16,5-5-16-16,-12 8-29 0,12-8-14 0,-11 4-13 15,11-4-28-15,-12 3-22 0,12-3-26 0,-14 0-30 16,14 0-31-16,-10-4-29 0,5 0-23 0,1-3-15 15,0 2-17-15,0-1-15 0,4-1-8 0,0-1-7 16,0 0 1-16,3-1 1 0,1-1 4 0,1 0 4 16,3-1 2-16,2 1 5 0,-1 0-1 0,2 0-18 0,3 2 9 15,-1 2-16-15,2-1 9 0,1 1-20 0,0 2 13 16,0 1-15-16,-2 3 12 0,0 3-15 0,2-1 12 16,-2 6-14-16,4 1 12 0,-5 5-20 0,2 1 17 15,-3 5-17-15,-2 1 15 0,-2 1-18 0,-3 0 14 16,-1 2-17-16,-2-1 16 0,-2-1-11 0,0-2 16 15,-2 3-14-15,-2-1 20 0,0-2 8 0,-2-1 16 16,-1-2 5-16,2-1 10 0,-1-2 9 0,-1 0 8 16,0-3 7-16,2 0 8 0,-2-1 6 0,3-2-2 15,0-1-1-15,1 3-16 0,0-5-8 0,3-5-6 16,-5 9-15-16,5-9-8 0,-4 8-9 0,4-8-9 0,0 0 1 16,0 0-6-16,0 0-1 0,0 0-3 0,18-5 2 15,-9-1-5-15,0-3 3 0,6 1-3 0,-4-3 3 16,5-1-2-16,2-1-8 0,-1-1 4 0,2 1-1 15,0-4 1-15,-1 3-40 0,-1 0 37 0,-1 1-38 16,0-1 27-16,-6 4-56 0,1 0 2 0,2 1-44 16,-3-1-34-16,-1 2-46 0,-4-1-61 0,3 2-54 15,-4-1-64-15,-2 1-97 0,-2 7-71 0,0-15-468 0,-5 6-597 16</inkml:trace>
  <inkml:trace contextRef="#ctx0" brushRef="#br1" timeOffset="286804.9169">18294 1320 67 0,'-14'-2'585'0,"14"2"-162"0,-10-3-56 15,10 3-54-15,-10-3-16 0,10 3-7 16,-12-5-18-16,12 5-8 0,-9-6-31 0,9 6-31 0,-8-7-29 15,8 7-37-15,-6-8-26 0,6 8-23 0,-1-8-20 16,1 8-29-16,4-9 12 0,-4 9-19 0,9-7 17 16,-3 2-23-16,1 3 21 0,3-1-29 0,-10 3 17 15,16 0-6-15,-4 0-5 0,-1 3 0 0,2 1-4 16,0 1 0-16,-2 0-4 0,2 3-2 0,-1-1 0 16,-1 0-4-16,-1 0-2 0,-2 0-1 0,-2-2 4 15,2 1-2-15,-3 1 4 0,-5-7 10 0,10 7 18 16,-10-7 18-16,8 7 7 0,-8-7-12 0,0 0-13 0,5 5 3 15,-5-5-5-15,0 0-6 0,-5-3-6 16,5 3-3-16,-6-9-8 0,3 4-1 0,-1-2 0 0,2-1-7 16,-3-1-3-16,2-1-2 0,-1 0-4 0,3-2-1 15,-2-1-1-15,2 2-4 0,1-1 0 0,0 0-2 16,3 2-32-16,-2-1 38 0,2 2-38 0,-1 0 25 16,2 2-23-16,2-2 20 0,2 5-9 0,-2-1 42 15,2 1-41-15,-8 4 36 0,18-1-37 0,-18 1 40 16,20 3-4-16,-11-1-2 0,2 1 5 0,1 1-9 15,-3-1 5-15,2 3 0 0,0-1-6 0,-1 1-6 0,-1 1-29 16,1-3-4-16,-2 3-13 0,0 0-25 0,-2-2-23 16,2 2-23-16,-2 0-34 0,-1 0-31 0,-1-2-41 15,1 1-68-15,-5-6-49 0,4 9-21 0,-4-9-467 16,5 7-372-16</inkml:trace>
  <inkml:trace contextRef="#ctx0" brushRef="#br1" timeOffset="287364.1896">18450 905 259 0,'0'0'339'0,"-8"-4"-74"0,8 4-20 0,-6-5-26 16,6 5-17-16,-6-2-37 0,6 2 15 0,0 0-46 15,-7-9 9-15,7 9-39 0,-5-5-9 16,5 5-36-16,0-7 6 0,0 7-28 0,0-8 13 0,0 8-20 15,4-10 9-15,-4 10-6 0,5-10 4 0,0 6-10 16,-1-1 6-16,4 2-2 0,-8 3-21 0,11-5 28 16,-11 5-18-16,14-2 3 0,-14 2-10 0,17 0 12 15,-17 0-25-15,18 5 17 0,-12-2-8 0,3 2 6 16,-1 0-14-16,-1 0 10 0,0 3-8 0,-1 0 13 0,-2-2-14 16,1 1 20-16,-2 2-21 0,2-2 26 15,-3 0-18-15,1 1 36 0,-2-3-23 0,0 2 32 0,-1-7-18 16,2 13 36-16,-2-13-22 0,2 8 35 0,-2-8-20 15,2 9 28-15,-2-9-20 0,2 6 22 0,-2-6-18 16,0 0 32-16,3 8-25 0,-3-8 39 0,0 0-29 16,0 0 35-16,6 4 7 0,-6-4-5 0,0 0-2 15,12-5-17-15,-12 5-15 0,11-8-39 0,-3 3 14 16,1-2-3-16,-3 1-12 0,3-2-11 0,0-1-10 16,1 2-13-16,-2-1 1 0,0 2-2 0,-1 0-6 15,0 0-18-15,-1 1-24 0,-1 0-19 0,0 2-32 0,-5 3-50 16,9-8-58-16,-9 8-89 0,5-2-37 0,-5 2-108 15,0 0-235-15,0 0-365 0,0 0-628 0</inkml:trace>
  <inkml:trace contextRef="#ctx0" brushRef="#br1" timeOffset="288689.1704">18586 633 20 0,'-17'2'232'0,"17"-2"-26"0,-17 0-21 16,17 0-17-16,-15 3-6 0,15-3-18 0,-18 0-22 15,18 0-28-15,-18 2-18 0,18-2-15 0,-15 2-18 16,15-2-7-16,-18 2-8 0,9 1-7 0,0-1-8 15,-2 1-4-15,0 2 2 0,0 2-5 0,-2 0 0 16,0 0-2-16,-2 1 4 0,2 4-4 0,-5 0-4 16,4 2 4-16,-5 2-4 0,0 0 5 0,-3 4-4 15,3-4-1-15,-2 3 0 0,1-2 7 0,-2 3 6 0,3 0 17 16,-3 0 21-16,2-2 7 0,1 2 0 0,0-1-8 16,0 3-2-16,1-4-35 0,0 3 43 15,1-2-36-15,2 0 38 0,2-1-39 0,0 0 35 0,3 0-39 16,0 1 31-16,1-2-37 0,1 1 37 0,2 0-34 15,1-1-3-15,0 1 9 0,2-2 4 0,1 2 9 16,-1-1 43-16,3 1-71 0,3-1 47 0,-1 2-36 16,-1-2 31-16,4 0 7 0,2 2-10 0,-1 1 1 15,2-1-2-15,1-2-7 0,0 2 6 0,1-2 8 16,-1-2 8-16,4 0-7 0,-3-3 0 0,5 2 9 16,-4-2 1-16,0-2 1 0,2-2-4 0,0 2 2 0,2-4-2 15,-1 1 4-15,1 0 1 0,2-2 0 0,-2 0 6 16,3-2-3-16,0-2-7 0,0 2-10 0,1-3-3 15,0-2-2-15,2 1-8 0,-1 0-11 0,2-3-2 16,2-2-5-16,-1 1 0 0,0-1-1 0,0-1-2 16,1-1-17-16,1 0 13 0,-3-1-11 0,3 1 9 15,-1-3-19-15,-1 2 16 0,4-2-17 0,-6 1 15 16,0 1-3-16,1-1-3 0,-1-1 0 0,0 0 0 0,0 1 3 16,-1-2-5-16,-1-1 1 0,2 3-5 0,-2-3-13 15,0 1 20-15,1-3-17 0,-3 1 22 16,5-1-26-16,-3 1 24 0,-2-1-19 0,-1 1 27 0,2-3-19 15,1 1 16-15,-2 0-18 0,-1 2 25 0,2-3-23 16,-2 2 18-16,0 0-22 0,-3 1 26 0,2-2-30 16,-2 1 28-16,-1 0-18 0,0 1 20 0,0-1-19 15,-3 1 21-15,1 1-20 0,-1-1 23 0,-2 1-30 16,1 0 29-16,-4 1-17 0,1-1 30 0,-1-2-15 16,-3 4 8-16,1-4-14 0,-2 1 20 0,-2-1-25 15,1-2 20-15,-3 3-28 0,-1-3 23 0,-4-1-26 0,0 0 26 16,-1 0-19-16,-4-1 17 0,0 1-24 0,-4-2 16 15,-1 1-18-15,-3 2 21 0,-1-1-23 16,-2 3 19-16,-1-2-18 0,0 5 21 0,0 1-20 0,-2 0 22 16,-2 2-20-16,5 4 15 0,-2 1-18 0,-1 1 19 15,-2 3-22-15,2 3 14 0,-5 1-17 0,1 4-5 16,0-1-110-16,0 5-53 0,0 4-84 0,2 1-189 16,4 1-461-16,-1 4-492 0</inkml:trace>
  <inkml:trace contextRef="#ctx0" brushRef="#br1" timeOffset="289492.5541">21044 1430 443 0,'0'0'466'0,"0"0"-109"0,0 0-90 15,0 0-49-15,0 0-37 0,0 0 5 0,-2 8 23 16,2-8 3-16,-2 13 10 0,2-4-1 0,-2 4-8 16,0 1-17-16,1 5-29 0,0 1-27 0,0 4-41 15,-1 2 7-15,0 0-18 0,-1 7-14 0,2 0-14 16,1 0-11-16,-1 0-12 0,-1-4-1 0,2 0-4 16,0-1-5-16,2-2-12 0,-2-1-5 0,1-5-9 15,0-1 1-15,-1-1-57 0,1-2-33 0,1-3-49 16,0 0-41-16,-2-4-35 0,2 0-88 0,-2-9-7 15,5 7-53-15,-5-7-56 0,0 0-306 0,6-4-229 16</inkml:trace>
  <inkml:trace contextRef="#ctx0" brushRef="#br1" timeOffset="289770.1859">21004 1614 315 0,'-1'-13'528'15,"-1"1"-93"-15,0 2-84 0,0 0-39 0,2 4-34 16,-3-2-47-16,3 1-39 0,0 7-40 0,-2-10-34 15,2 10-13-15,1-7 4 0,-1 7-9 0,0 0-4 16,9-3 3-16,-9 3-6 0,11 3-4 0,0 1-6 16,0 2 4-16,1 1-4 0,2 2-1 0,1 3-4 15,3 0 1-15,-3 3-8 0,6 2-1 0,-1 0-10 16,1 3-6-16,-1 1-9 0,0-2-13 0,1 1-3 16,-2 1-5-16,1-1-1 0,0-1-6 0,-1 0 3 15,0 1 1-15,-2-3-6 0,-1-1-3 0,-3-1-2 16,2-3-3-16,-2 3-1 0,-2-5 0 0,0-1-1 15,-2 1-7-15,-1-3-31 0,-1 0-41 0,-1 1-34 16,1-2-31-16,-3-1-64 0,-2 1-110 0,-2-6-151 16,0 7-102-16,0-7-291 0,-6 5-405 0</inkml:trace>
  <inkml:trace contextRef="#ctx0" brushRef="#br1" timeOffset="289972.6552">21099 1932 89 0,'0'0'667'15,"-15"-5"-184"-15,6 3-123 0,9 2-48 0,-12-5-14 16,12 5-25-16,-12-5-43 0,12 5 0 0,-9-5-33 16,9 5-43-16,-7-8-29 0,7 8-27 0,-1-8-36 15,1 8 1-15,5-10-29 0,0 3 11 0,2-1-9 16,1 3-10-16,3-2-12 0,4-3-35 0,-2 3-38 16,0-2-39-16,4 1-38 0,2-2-29 0,2 1-47 15,1 0 2-15,1 0-62 0,4-2 17 0,-1 0-82 16,1 2-6-16,3-2-184 0,-2 1-33 0</inkml:trace>
  <inkml:trace contextRef="#ctx0" brushRef="#br1" timeOffset="290236.7764">21679 1533 642 0,'-8'-7'517'16,"8"7"-99"-16,0 0-37 0,-9-5-16 0,9 5-46 15,-6-5-25-15,6 5-40 0,0 0-45 0,-5-5-44 0,5 5-35 16,0 0-22-16,0 0-2 0,0 0 5 16,0 0-5-16,13-2-12 0,-13 2-11 0,18 4-10 15,-4 0-12-15,1 0-13 0,0 1-7 0,2-1-8 16,5 4-4-16,1-1-7 0,-3 0-2 0,3 1-6 16,0 1-9-16,0 1 1 0,-1-3-27 0,1 3-52 0,-1-4-49 15,-1 2-63-15,-3-1-57 0,0-2-47 16,-2-2-60-16,0 0-13 0,-3-1-124 0,0-4-314 15,-3 1-324-15</inkml:trace>
  <inkml:trace contextRef="#ctx0" brushRef="#br1" timeOffset="290429.4609">22000 1412 379 0,'0'0'552'0,"-9"-7"-154"0,9 7-93 15,-8-4-56-15,8 4-49 0,0 0-20 0,-10-1-4 0,10 1 2 16,-8 5-7-16,2-1-7 0,2 1-27 0,-2 4-19 15,1 2-22-15,-2 0-19 0,0 2-40 16,2 3 17-16,-3 4-51 0,0-2 38 0,3 4-32 0,-4 0 25 16,3 3-33-16,-1 1 23 0,0 3-52 0,0-6-19 15,4 1-70-15,0-2-45 0,-1-4-54 0,4 3-128 16,-1-8-43-16,2 0-338 0,0-2-231 0</inkml:trace>
  <inkml:trace contextRef="#ctx0" brushRef="#br1" timeOffset="290920.1792">22381 1260 549 0,'0'0'555'0,"0"-9"-147"0,0 9-68 15,-3-6-74-15,3 6-25 0,0 0-45 0,0 0 17 16,0 0-30-16,-9 1 27 0,9-1-27 0,-5 10 4 15,2-2-36-15,1 1-3 0,1 2-19 0,-2 0-16 16,3 1-17-16,0 1-7 0,3 1-20 0,-2 2-11 16,0 0-17-16,2 1-4 0,-1-2-5 0,2 1-7 15,-3-1-5-15,3 0 2 0,-2-4-6 0,0-1 4 16,-1 0 5-16,2-2 7 0,-2 0 27 0,2-3 39 16,-1 2 28-16,-2-7 30 0,0 0-74 0,0 0 30 15,0 0-60-15,0 0 21 0,-3-7-45 0,0 0 28 16,0-4-44-16,1 0 28 0,-1-4-49 0,-2-1 0 15,1-1 5-15,-1-2-6 0,0-3 8 0,0 2-4 16,3 1 5-16,0 0-4 0,0 2 2 0,-1 0 0 16,2 4 0-16,-1 2-5 0,1 0 3 0,1-1-6 15,-1 4-1-15,1 1-8 0,0 7 13 0,1-11-13 16,-1 11 16-16,9-5-6 0,-9 5 15 0,13-2-17 16,-13 2 11-16,15 5 6 0,-3 0-9 0,1 0 9 15,1 3 1-15,0 1-3 0,0 1 0 0,2 1-2 16,-1 2 3-16,2-1-2 0,-4 2 35 0,4-2-51 15,-2 2 16-15,0-1-35 0,-2 0-5 0,1 0-29 16,-4 0-22-16,1-4-23 0,0 2-18 0,-2-1-26 16,-1-2-29-16,-1 1-22 0,-2-1-22 0,1-3-71 15,-4 3-116-15,-2-8-79 0,1 7-440 0,-1-7-510 16</inkml:trace>
  <inkml:trace contextRef="#ctx0" brushRef="#br1" timeOffset="291062.7674">22417 1470 709 0,'0'0'725'0,"-12"-1"-130"0,12 1-115 0,-9-4-112 16,9 4-68-16,-4-8-44 0,4 8-21 0,3-12-17 16,-1 3-28-16,5 0-40 0,-1-1-26 0,5-2-29 0,1-1-48 15,5 0 7-15,-2-2-65 0,4 0-35 16,-1 0-107-16,1 4-75 0,-2-2-82 0,2 1-180 16,-1 0-541-16,-1 2-645 0</inkml:trace>
  <inkml:trace contextRef="#ctx0" brushRef="#br1" timeOffset="292820.6977">20562 1593 621 0,'-1'-8'461'0,"1"8"-99"16,-2-12-64-16,2 12-37 0,-3-9-11 0,3 9-21 16,-4-8-19-16,4 8-29 0,-1-6-33 0,1 6-32 15,0 0-28-15,-1-8-20 0,1 8-6 0,0 0 9 16,5 6 23-16,-1-2-14 0,2 6 28 0,3 0-11 16,1 7 37-16,7 4-20 0,-2 1 21 0,5 5-4 15,2 4-20-15,-1 0-2 0,0 1-12 0,2 2-16 16,-1 2 0-16,4-2 4 0,-3 0-30 0,1 2 9 15,0-4-32-15,-1 4 15 0,0-1-9 0,0-1 5 16,0 0-13-16,-2-2-10 0,0 1-2 0,1-2 3 16,-4-2-10-16,1 0-13 0,0-5-50 0,-5-3-58 15,3-1-89-15,-4-3-56 0,0-3-96 0,2 1-36 16,-2-8-83-16,3 0-72 0,-3-7-367 0,6 0-475 16</inkml:trace>
  <inkml:trace contextRef="#ctx0" brushRef="#br1" timeOffset="293503.4632">22645 858 419 0,'0'0'433'0,"0"0"-72"0,0 0-74 16,0 0-40-16,0 0-31 0,0 0-33 16,0 0-33-16,0 0-39 0,0 0 3 0,0 8-5 15,0-8 5-15,4 8 12 0,-4-8 5 0,5 11 11 16,-1-2 10-16,4 2 24 0,-1 1-13 0,2 2 19 15,1 3-31-15,2 2 33 0,2 3-49 0,0 2 16 16,2 1-40-16,3 4 21 0,0 1-12 0,-1 0-13 0,2 0-16 16,2 0 26-16,-3 1-60 0,3-2 33 15,1 2-12-15,-3-1-49 0,3-1 31 0,0 0-45 0,-1-2 30 16,-4-3-44-16,1-3 38 0,-2-1-41 0,-1-1 39 16,-2-2-46-16,0-2 37 0,-5-3-41 15,0-2 33-15,1 0-44 0,-5-3 30 0,2 1-49 16,-2-1-32-16,-5-7-140 0,3 6-128 0,-3-6-90 15,-5 5-132-15,5-5-56 0,-12 2-401 0,12-2-632 16</inkml:trace>
  <inkml:trace contextRef="#ctx0" brushRef="#br1" timeOffset="293908.3813">21937 2989 542 0,'0'0'386'0,"0"0"-62"15,-4 5-53-15,4-5-6 0,0 0 13 0,-6 7-4 16,6-7-25-16,0 0-5 0,0 0-22 0,0 0-20 16,0 0-20-16,-4 5-21 0,4-5-32 0,0 0-10 15,0 0-11-15,7-4-7 0,-7 4-21 0,12-8-51 16,-4 3 32-16,2 1-54 0,4-1 38 0,-1-3-20 15,0 0-52-15,1 0-54 0,1 1-49 0,-2-1-46 16,4-1-43-16,-3 2-23 0,1-1-18 0,-1 1 12 16,-1 2-48-16,0-1-6 0,-4 2-68 0,1 0-243 15,-10 4-126-15</inkml:trace>
  <inkml:trace contextRef="#ctx0" brushRef="#br1" timeOffset="294053.9934">22064 3050 79 0,'-8'11'269'0,"1"-2"-96"0,0-2-16 0,3 0-31 15,-1-2 36-15,3 0-12 0,2-5 53 0,-4 9-34 16,4-9 31-16,0 0-64 0,0 0-28 0,0 0-19 16,11 1-21-16,-2-6-6 0,3-1-27 0,0-3-31 15,6 0-50-15,0-3-61 0,5-2-66 0,0-1-94 16,3-1-233-16,-3-1 4 0</inkml:trace>
  <inkml:trace contextRef="#ctx0" brushRef="#br1" timeOffset="294504.8812">22533 2719 467 0,'0'0'614'0,"0"0"-177"16,0 0-60-16,0 0-91 0,5-5-23 0,-5 5-69 16,0 0 1-16,0 0-16 0,0 0-28 0,10-3 2 15,-10 3-31-15,0 0-5 0,16 2-29 0,-16-2-1 16,16 3-30-16,-6 1 4 0,-2-1-22 0,3 2 4 15,-2 0-23-15,2 0 10 0,-1 2-21 0,-1-2 13 16,0 2-15-16,0 0 10 0,-2-1-20 0,0 0 13 16,-1-1-12-16,2 1-2 0,-4-1 1 0,-1-1 8 15,-3-4 2-15,8 7 1 0,-8-7 18 0,0 0-5 16,0 0 20-16,0 0-10 0,0 0 18 0,0 0-10 16,-4-7 5-16,2 0-15 0,-2-1 10 0,1-2-23 15,-3-1 8-15,2-1-15 0,2-3 7 0,-1 1-12 16,0-3 9-16,2 1-10 0,1 2 7 0,1-2-14 15,2 1 12-15,0 0-15 0,2 1 11 0,2 0-13 16,-2 1 11-16,3 1-13 0,1 3 13 0,1 0-9 16,-1 5 4-16,0-1-6 0,3 3 9 0,-1 0-10 15,0 2 14-15,1 2-12 0,0 3 12 0,2 0-12 16,0 4 16-16,0-2-12 0,-1 3 12 0,2 1-15 16,-1 1 16-16,0 1-13 0,0-2 13 15,0 1-14-15,-2 0 11 0,-1-3-10 0,1 0 0 0,-2 2-28 16,0-4-19-16,-1 0-48 0,1 0-4 0,-1-3-55 15,0 1 3-15,0-2-74 0,-9-3-18 0,14 2-99 16,-14-2-54-16,17-5-423 0,-11 1-360 0</inkml:trace>
  <inkml:trace contextRef="#ctx0" brushRef="#br1" timeOffset="295020.9561">22576 2213 275 0,'0'0'577'15,"-4"-10"-89"-15,4 10-156 0,-6-7-22 0,6 7-102 16,-1-7 11-16,1 7-72 0,1-9 31 0,-1 9-19 16,9-10-18-16,-4 7-17 0,1-2-31 0,2 0-10 15,4 1-16-15,-2 2-17 0,1-1-3 0,3 3-12 16,-1 0-3-16,1 2-28 0,-1 1 24 0,2 1-25 16,-2 1 16-16,0 3-19 0,-2 1 19 0,0 0-21 15,-1 1 17-15,-3 2-25 0,1 0 23 0,-3 1-21 16,-1-2 22-16,1-1-16 0,-2 2 22 0,-1-4 1 0,0 4-11 15,0-5 27-15,-2 0 7 0,3 0-8 16,-1-2 27-16,-2-5-2 0,3 12 30 0,-3-12-4 16,2 8 22-16,-2-8-2 0,4 5-15 0,-4-5-11 15,0 0-16-15,12 2-5 0,-12-2-14 0,13-7-9 16,-6 3-2-16,3-1-10 0,2-3-4 0,-2 1-4 0,3-1-2 16,0 1-26-16,-2-1 27 0,2-1-7 15,-3 1-5-15,3 0-7 0,-3 0-11 0,-2 2-16 16,1 0-21-16,-3 1-14 0,1 0-17 0,-2 3-14 0,-5 2 1 15,8-7-39-15,-8 7-3 0,8-5-62 0,-8 5-57 16,0 0-64-16,8-3-52 0,-8 3-117 16,0 0-307-16,0 0-320 0</inkml:trace>
  <inkml:trace contextRef="#ctx0" brushRef="#br1" timeOffset="300278.4017">23291 3323 197 0,'-9'5'404'15,"9"-5"-107"-15,-9 3 48 0,9-3-62 0,-12 1-1 16,12-1 8-16,-11-2-20 0,11 2-44 0,-11-7-35 16,4 4-11-16,2-3-28 0,0-2-27 0,1 0-21 15,0-1-13-15,2 0-12 0,2-3-11 16,2 2-7-16,2-2-13 0,1 0-2 0,1-2-3 0,4 2 1 15,-1-1-10-15,4 0 5 0,-1 2-12 0,-1 2 1 16,4-1-7-16,-2 2 1 0,0 2-7 0,2 0-2 16,-4 4 1-16,3-1 0 0,-14 3-5 0,21 4 1 15,-9 0-4-15,-2 3 3 0,-1 3-3 16,0 2 2-16,-3 1-3 0,-2 3 1 0,-3 2-2 0,1 1 8 16,-5 0-9-16,2 4 1 0,-3-1 0 0,-1 1 4 15,-4-1 7-15,4 0 11 0,-3-2 5 0,1-1 15 16,-2-1 18-16,2-3 9 0,1-1 10 15,-2-1-37-15,4-2 49 0,-2 0-35 0,2-2 52 16,-1-1-48-16,1-1 34 0,2-1-44 0,2-6 33 0,-4 10-53 16,4-10 29-16,-4 9-41 0,4-9 35 0,0 7-32 15,0-7 37-15,4 7-33 0,-4-7 31 0,10 1-34 16,-10-1 22-16,17 2-24 0,-6-4 15 0,1 1-13 16,4-5 20-16,-2 1-25 0,4-1 17 15,1-2-25-15,-1-1 13 0,3 0-19 0,-2 0 10 0,0-1-16 16,0 0 17-16,-2 2-28 0,-2-1 7 0,-2 4-47 15,0-3 21-15,-4 3-53 0,1 0 23 0,-1-1-90 16,-3 2-27-16,-1-2-72 0,-5 6-57 0,5-8-51 16,-5 8-76-16,3-8-42 0,-3 8-44 0,-3-8-396 15,3 8-483-15</inkml:trace>
  <inkml:trace contextRef="#ctx0" brushRef="#br1" timeOffset="300770.7468">23372 2839 130 0,'-5'-5'659'0,"1"1"-209"0,-2 1-105 15,6 3-16-15,-9-7-69 0,9 7-12 0,-5-6-68 16,5 6-5-16,-5-4-58 0,5 4 21 0,0 0-21 15,0 0 28-15,0 0-13 0,6-6-7 0,-6 6-30 16,13 2-3-16,-3 0-23 0,2 0 4 0,0 1-24 16,-1 2-4-16,0 0-8 0,2 2-7 0,-3-2-6 15,2 2 1-15,-1 2-7 0,-2-1 0 0,0-2 0 16,-1 0 2-16,-3 3-2 0,1-2 0 0,-3-3 6 16,-3-4 0-16,4 11 7 0,-4-11 9 0,0 7 5 15,0-7 11-15,0 0 14 0,0 0 1 0,0 0-12 16,-13-4-6-16,10-2-5 0,-1-2-11 0,2 0-7 15,-2-2-8-15,2 0-10 0,0-2 0 0,2-3 0 16,0 2-12-16,3-1 7 0,-1-1-7 0,5 1 1 16,-1 1-2-16,1-1-1 0,0 3 1 0,3 1-5 15,1-1 1-15,-2 4 5 0,3-1-6 0,-1 5 8 16,0 1-2-16,1-1 0 0,-12 3 1 16,22 3 2-16,-10-1 0 0,-2 1-1 0,4 4 0 0,-3 0 3 15,0 0-4-15,-1 1-1 0,-1 2-6 0,2-2-5 16,-3 1-15-16,0-1-27 0,-1-1-34 0,-1 0-31 15,0-2-41-15,-1 0-40 0,-1-1-31 0,-4-4-39 16,9 7-83-16,-9-7-74 0,0 0-489 0,12-2-484 16</inkml:trace>
  <inkml:trace contextRef="#ctx0" brushRef="#br1" timeOffset="301086.4124">23676 2377 622 0,'-7'-9'523'0,"-1"4"-65"0,0-3-82 0,3 1 9 16,0 2-34-16,1 0-7 0,-1 1-49 0,0-1-41 16,5 5-59-16,-5-10-36 0,5 10-41 0,0-9-15 15,0 9-29-15,7-8-5 0,-7 8-23 0,15-6-2 16,-6 3-22-16,2 2-8 0,1 1-4 0,-1 1-2 16,3 3-1-16,-1 1-16 0,2 1 8 0,-2 3-14 15,-1 0 8-15,-2 1-7 0,-1 2 10 0,-1 3-11 16,-1-1 14-16,-2-2-8 0,-1 2 19 0,-1-1-4 15,-1-3 19-15,0 2 1 0,0-3 13 0,-2 1 5 16,3-3 15-16,-1 0 17 0,1-1 8 0,-3-6 32 16,2 10 4-16,-2-10-5 0,4 7-18 0,-4-7-17 15,0 0-20-15,12 0-18 0,-6-2-22 0,4-3 1 16,2-1-42-16,-1-3-45 0,3 1-71 0,-1-1-74 16,4-1-39-16,-3 0-89 0,-2-2-31 0,1 3-109 15,-4-2-61-15,3 2-408 0,-7 0-532 0</inkml:trace>
  <inkml:trace contextRef="#ctx0" brushRef="#br1" timeOffset="302152.5851">23970 1970 175 0,'-10'-2'291'0,"10"2"-34"16,-20 2-91-16,8-1 20 0,-3 2-50 0,0 2-2 16,-1 0-9-16,1 1-9 0,-2 0-8 0,1 3-14 15,-1 0-12-15,-2 2 1 0,2-1-17 0,1 1 20 16,-2 0 4-16,2 1-42 0,0 0 47 0,0-1-52 16,1 1 40-16,2 0-61 0,-2 0 39 0,2 1-49 15,-1 1 46-15,0-2-58 0,0 2 42 0,3 1-51 16,-1 2 52-16,-2-3-48 0,1 3 48 0,-1 0-46 15,-4 4 42-15,2 2 14 0,-2-1-21 0,-5 6-6 16,0 1 3-16,-1 0 3 0,0 0 5 0,-2 4 8 16,-1-2-16-16,0 2 48 0,-1-1-21 0,1 0 36 15,0 2-17-15,-1-2 4 0,0 1 3 0,5-2 7 16,-3 0-8-16,2 1-40 0,1-3 32 0,3 0-5 16,-1 0-7-16,2 0 0 0,6-4-5 0,-3 1-4 15,3-2-2-15,0 1 5 0,4 1-12 0,0-2-5 16,0-2-3-16,2 2-9 0,2-1-4 0,1 1 1 15,0-2-7-15,1 1 3 0,-1 1-3 0,3-2 8 16,1 3 6-16,0-4 1 0,0 0 5 0,0 3-2 16,3-1 4-16,-1-1-45 0,0 2 50 0,-1 0-43 15,1-2 58-15,2 2-47 0,-1-1 10 0,-1-1-6 16,2 2 4-16,1-1 1 0,-2 1 1 0,1-1-3 16,-2 3-1-16,2-4-7 0,0 2 4 0,-2-2-4 15,4-1 8-15,-1 0-7 0,0-1 3 0,0-3 3 16,0 1 6-16,0-4-1 0,3 0 4 0,1 1-2 15,-2-1 0-15,4-4-4 0,1 2 4 0,0-2 30 16,2-1-44-16,-1-1 34 0,3-2-40 0,0 0 39 16,3 0-47-16,-1-2 41 0,2 0-38 0,1-1-2 15,2-1 9-15,2 0-5 0,-2-2-2 0,0 1 5 16,5-2 1-16,-1 0 2 0,-1 0 1 0,9-3-1 16,-9 3 3-16,6-6-6 0,0 0 7 0,-3 0-7 15,3-4 1-15,0 4-1 0,1-5-1 0,3-2 1 16,-1 3-2-16,1-5 1 0,-2 2 4 0,1-1-47 15,0 0 58-15,0 1-12 0,-1-3 0 0,-1 1-2 16,1 0-1-16,-2-2 0 0,0-2 0 0,-2 3 36 16,-3 0-37-16,3-1 26 0,-2-3-32 0,0 2 30 15,-3-5-37-15,1 2 32 0,-3-4-35 0,0 0 34 16,-1-2-38-16,-1 0 37 0,-3-2-33 0,3 0 30 16,-5-2-31-16,1 1 32 0,-2 0-38 0,-3 3 21 15,-1 1-18-15,1 0 38 0,-3 1-42 0,2-3 6 16,-6 7 9-16,4-6 32 0,-4 5-36 0,-1-1 4 15,1 0-7-15,-2 0 36 0,-1-3-42 0,1 3 36 16,-2 0-2-16,-1-1-9 0,0 0 1 0,0 2-2 16,0-2-5-16,-2 0-6 0,0 0 2 0,1-1-1 15,0 3 2-15,-2-3 2 0,2 2-3 0,-3 0 0 16,3-1 3-16,-2 3 2 0,1-1-5 0,-1 1-1 16,-1 0 6-16,1 0-2 0,-1 4 4 0,0-3-3 15,0 4-2-15,0-1 3 0,-2-2 3 0,1 3 2 16,-3 0-5-16,3 2-5 0,-3-3 5 0,3 2 0 15,-4-1 5-15,2 0-6 0,-1 1 1 0,0 2-3 16,1 0 3-16,-1 1-3 0,0-2 1 0,-1 3 2 0,0 0 6 16,2-1-30-16,-1 2 35 0,0 1-24 15,-2-2 26-15,2 3-30 0,1-2 33 0,-2 4-27 16,1-2 27-16,0 2-26 0,2 1 29 0,-3-1-34 0,0 0 31 16,3 2-31-16,-2-2 32 0,-1 2-31 0,0-1 28 15,0 0-27-15,-2 1 29 0,1-1-30 0,-1 0 29 16,-3 0-34-16,1 1 26 0,0 1-24 0,-2-1 24 15,0 1-24-15,-2 1 26 0,0 1-27 0,0 0 21 16,-4 2-50-16,1 0-63 0,-2 2-75 0,-5 0-103 16,-5 5-125-16,-1 1-237 0,-9 1-516 0,0 1-780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2:09.03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7964 6868 223 0,'0'0'395'0,"0"0"-91"0,0 0-41 16,-2-5-33-16,2 5-10 0,0 0 1 0,-3-5 39 15,3 5-33-15,0 0 0 0,-5-6-21 0,5 6-9 16,0 0-18-16,0 0-26 0,-5-6-28 0,5 6-27 16,0 0-20-16,0 0-19 0,0 0-12 0,0 0 2 15,0 0-4-15,0 0 3 0,0 0-4 0,0 0-2 16,8 4 3-16,-8-4 9 0,9 8 0 0,-2-3-4 16,0 2-2-16,-1-2-4 0,3 4-1 0,1-3 0 0,-1 5 1 15,0-5-7-15,1 6 2 0,2-4-3 16,-3 1-4-16,2 1-1 0,-2 0 5 0,1-1 8 15,0 0 0-15,1-1 1 0,-3-2-6 0,2 2-2 0,-3-2 2 16,1 0 4-16,1-1 18 0,0-2-15 0,-1 2 12 16,-1-3-1-16,-7-2 4 0,15 2-38 15,-15-2 54-15,16 0-51 0,-6-2 59 0,-1-1-60 16,0-2 54-16,4-2-63 0,-3-2 54 0,3-1-61 0,1-2 1 16,0-4 4-16,4-2-9 0,0-1 1 0,0-3 1 15,2 2-3-15,-2-3-2 0,6-4 54 0,-2 2-47 16,1-1 29-16,-3 1-54 0,3-1 52 0,-4 4-58 15,-1 0 55-15,2 1-7 0,-2 1-3 0,-2-1-7 16,2 4-3-16,-4 0 9 0,-2 2-13 0,2 1-4 16,-5 3 0-16,0 0 1 0,1 1-1 0,-4 1 8 15,2 1-7-15,-3 1 1 0,1 1 1 0,-2 0-1 16,1 1-1-16,-1 1 1 0,-4 4-7 0,5-8-1 16,-5 8-5-16,5-6-23 0,-5 6-44 0,7-6-57 15,-7 6-92-15,0 0-124 0,2-7-109 0,-2 7-151 16,0 0-677-16,0 0-891 0</inkml:trace>
  <inkml:trace contextRef="#ctx0" brushRef="#br0" timeOffset="8584.6508">19794 6283 322 0,'-7'-8'288'0,"7"8"-41"0,-7-9-28 0,7 9-20 0,-10-8-13 16,10 8-5-16,-6-9-3 0,6 9-11 0,-9-7 40 16,5 2-67-16,4 5 26 0,-9-10-25 0,5 7 16 15,4 3-17-15,-6-9 5 0,6 9-10 0,-7-8-3 16,7 8-8-16,-5-8-10 0,5 8-9 0,-7-7-19 15,7 7-12-15,-4-4-19 0,4 4-9 0,0 0-15 16,-4-6-1-16,4 6-15 0,0 0 10 0,0 0-8 16,0 0-1-16,0 0-1 0,0 0 6 0,0 0-9 15,0 0 7-15,14 1 0 0,-14-1 1 0,10 8-3 16,-3-3 2-16,0 2-4 0,3 0 1 0,1 3-5 16,-1-1-3-16,1 4 6 0,2-2-10 0,1 0 1 15,-2 2-1-15,-1-3 4 0,3 2-6 0,-3-2 6 16,3 1 1-16,-4-2 0 0,0 0 2 0,3-1-1 15,-3 1 8-15,-1-2-1 0,1-2 1 0,-1 2 0 16,-1-2 0-16,1 0 2 0,-3-2 2 0,2 1 7 16,-2-1 5-16,-6-3 3 0,14 3 0 0,-14-3 19 15,13 0-17-15,-13 0 2 0,13-2 0 0,-13 2-23 16,13-3 26-16,-7-2-34 0,1 0 36 0,1 0-39 16,-3-2 31-16,3 0-36 0,0-3 31 0,1-1-38 15,-2 0 36-15,2-1-41 0,3-4 32 0,-2-1-34 0,0 0 34 16,3-1-36-16,-3 1 6 0,2-1-3 0,-1-2 7 15,1-1-1-15,-1 3 2 0,2-4 13 0,-4 3 13 16,4-1-32-16,-4 3 29 0,0-2-33 16,1 5 37-16,-2-3-40 0,-1 4 33 0,0-1-32 0,0 2 32 15,0-1-31-15,-4 2 32 0,3 1-31 16,-2 1 41-16,1 0-36 0,0 2 39 0,-3 0-39 0,2 0 40 16,-1-1-40-16,-1 3 38 0,2-2-40 0,-1 1 52 15,-1 1-55-15,2 0 39 0,-1-1-40 0,-3 6 36 16,5-9-37-16,-3 2 38 0,-2 7-37 0,4-7 33 15,-4 7-39-15,4-7 52 0,-4 7-53 16,2-8 39-16,-2 8-38 0,4-5 37 0,-4 5-37 0,0 0 32 16,2-7-40-16,-2 7 28 0,0 0-56 0,0 0-10 15,2-6-51-15,-2 6-67 0,0 0-97 0,0 0-112 16,3-6-141-16,-3 6-581 0,0 0-730 0</inkml:trace>
  <inkml:trace contextRef="#ctx0" brushRef="#br0" timeOffset="14082.7834">29326 6793 301 0,'0'0'477'0,"6"-4"-76"0,-6 4-136 0,8-3-43 16,-8 3-59-16,7-4-19 0,-7 4-43 0,7-4-6 16,-7 4-34-16,0 0 5 0,8-1-22 0,-8 1 20 15,0 0-24-15,0 0 12 0,13 1 5 0,-13-1-2 16,8 5 8-16,-1 0 5 0,-2-2 4 0,2 4-1 15,1-1-7-15,-3 1-8 0,4-1 38 0,-1 4-54 0,-1-3 46 16,0 2-50-16,1 0 53 0,0 0-32 16,0-2 31-16,-2 0-38 0,2 2 32 0,0-3-46 15,-2 2 42-15,1-3-33 0,0-1 53 0,-2 1-32 16,4 0 59-16,-9-5-41 0,14 4 51 0,-14-4-48 16,21-6-10-16,-10-2 0 0,5-2 11 0,-2-3-22 15,5-6 6-15,-1-5 1 0,4-6-9 0,-1-3-2 16,1-2 30-16,-3 1-52 0,3-3 35 0,-2 1-53 15,-2-1 27-15,-1 1-36 0,-2 2 29 0,0 1-42 16,-3 7 36-16,-2-2-43 0,-1 7 31 0,-3 1-42 16,-2 3 32-16,0 3-101 0,-1-2-18 0,-2 3-135 15,-3 1-48-15,-2 4-111 0,-3-2-63 0,-1 3-54 16,-3 3-496-16,-4 2-617 0</inkml:trace>
  <inkml:trace contextRef="#ctx0" brushRef="#br0" timeOffset="14999.3967">24756 13331 371 0,'0'0'330'0,"-7"5"-72"16,7-5-47-16,0 0-24 0,0 0-12 0,0 0-10 15,-13-3-14-15,13 3-4 0,-3-7-3 0,3 7-26 16,-4-9-22-16,4 9-13 0,-1-6 34 0,1 6-54 16,-5-6 25-16,5 6-46 0,-1-7-5 0,1 7-5 15,0 0-9-15,0 0-4 0,-1-6-1 0,1 6-4 16,0 0-2-16,0 0-1 0,0 0 2 0,0 0-7 15,6 5 9-15,-6-5-7 0,6 4 6 0,-1 0 5 16,-5-4 9-16,9 10-1 0,0-3 8 0,-2 0 9 16,2 2-7-16,1-1 4 0,1 3 1 0,2 0-5 0,4 3 11 15,-3-2-20-15,2 2-4 0,0-1-5 16,0 0-2-16,0 0-2 0,0-1 14 0,2 0 21 16,0-2-6-16,-2-1 6 0,1-3 8 0,-2-2 7 0,2-1-2 15,-3-3-5-15,4-3-9 0,0-1-3 0,1-6-5 16,4-4-1-16,-1-4 2 0,3-6 7 0,1-6 19 15,-2-4 13-15,6-10 16 0,-1-2-21 0,2-2 17 16,-2-1-32-16,2 0-12 0,-2-1 14 0,1 3-38 16,-2 4 26-16,-4 7-43 0,-1 3 14 0,-4 1-50 15,-1 9-13-15,-4 1-28 0,-1 4-14 0,-3 2-11 16,-1 2-29-16,-1 2-54 0,-3 0-48 0,-1-1-33 16,-2 4-17-16,-2-2-24 0,0 2-30 0,-2-2-36 15,-2 1-409-15,-3-2-292 0</inkml:trace>
  <inkml:trace contextRef="#ctx0" brushRef="#br0" timeOffset="16099.8496">12630 13943 115 0,'0'0'170'0,"-12"-2"-76"16,12 2 21-16,0 0-59 0,0 0 33 0,-14 0-53 16,14 0 32-16,0 0-43 0,0 0 36 0,0 0-19 15,-10 2 36-15,10-2-39 0,0 0 35 0,0 0-33 16,0 0 42-16,0 0-32 0,0 0 21 0,0 0-30 15,0 0 30-15,0 0-20 0,0 0 16 0,0 0-27 16,1 8 27-16,-1-8-6 0,0 0 10 0,9 4-20 16,-9-4 16-16,8 7-14 0,-2-3 7 0,0 1 15 15,2-1-22-15,1 3 4 0,1 0-12 0,1 0 11 16,0 3-26-16,3-2 15 0,0 4-21 0,3 0 8 16,-2 0-16-16,3 0 7 0,0 0-16 0,-1 0 14 15,0 0-17-15,0-2 13 0,0 1-14 0,-3-3 23 16,0 1-18-16,-1-3 24 0,-1 2-31 0,-2-4 40 15,0 1-34-15,0 0 40 0,-3-1-25 0,1 1 50 16,-8-5-24-16,13 6 61 0,-13-6-35 0,9 1 28 16,-9-1-58-16,0 0 29 0,10-1-52 0,-10 1 34 15,4-9-50-15,-3 2 37 0,3-2-44 0,-2-1 38 0,1-2-43 16,-1-5 36-16,1-2-33 0,2-3 33 0,4-6-38 16,0-5 3-16,3-5 5 0,0-1 15 0,6-2 1 15,3-12-3-15,-1 1-2 0,3-1 32 0,3-1-42 16,0-2 36-16,3 2-31 0,-1 2 25 15,-3-1-40-15,4 3 4 0,-4 4 4 0,-2 7 3 0,-1 3 1 16,-3 2-4-16,0 3 6 0,-2 4-4 0,-3 5 7 16,-4 3-7-16,3 2 2 0,-4 0-1 0,-2 5-1 15,2 2-10-15,-4-2 5 0,0 5-39 0,1-2-21 16,-1 1-86-16,-1 2-12 0,-2 0-103 0,-2 6-80 16,8-9-478-16,-8 9-361 0</inkml:trace>
  <inkml:trace contextRef="#ctx0" brushRef="#br0" timeOffset="39735.0243">28229 11818 74 0,'0'0'234'0,"0"0"-39"0,0 0-18 0,0 0-17 15,0 0-4-15,0 0-1 0,0 0-13 0,0 0-17 16,0-8-7-16,0 8-21 0,0 0-6 0,0 0-6 16,0 0-1-16,-2-7 2 0,2 7 3 0,0 0-12 15,0 0 22-15,-3-6-20 0,3 6 21 0,0 0-36 16,0 0 26-16,-1-7-51 0,1 7 41 0,0 0-28 16,-4-5 9-16,4 5-47 0,0 0 39 0,-7-5-52 15,7 5 45-15,0 0-46 0,0 0 46 0,-15 2-50 16,15-2 47-16,-14 5-43 0,9-1 51 0,-4 1-51 15,2 0 52-15,-5 2-35 0,3-1 53 0,-1 5-31 0,-1-2 41 16,0 0-41-16,1 3 46 0,-1 1-36 16,-1 1 45-16,2 1-36 0,-2 1 41 0,3 1-42 15,0 0 38-15,1-2-49 0,1 2 0 0,2 0 1 16,1-1 5-16,0-1-3 0,3 2-2 0,0 0-4 16,1-2-3-16,2 0 0 0,-2 1 2 0,5-3 4 15,-1 1 0-15,3-2 4 0,-1-3 6 0,4 3 5 16,-1-4-4-16,4-1 2 0,1 0-8 0,0-4-7 15,3 1-2-15,-1-3-10 0,2-1-7 0,3-3-3 16,-1 1-2-16,3-4-5 0,0-1-2 0,1 0-3 16,-2 0-1-16,1-3 2 0,0 2-7 0,-1-1 0 15,-2 0-4-15,1-1 6 0,-1 0-5 0,-3-1 1 16,1 0 46-16,-3 2-48 0,-2-1 35 0,-2 1-51 16,2-2 48-16,-4 2-49 0,-3-3 48 0,1 4-48 0,-3-3 45 15,-2 1-42-15,1 1 38 0,-3-1-39 0,-4 0 35 16,-1 0-42-16,-2-1 39 0,-2 1-42 0,-3 2 45 15,0 0-44-15,-2 0 46 0,-1 3-47 16,-2-1 42-16,-1 1-43 0,-1 3 44 0,2-1-44 16,-2 2 44-16,0 1-51 0,1 0 51 0,-1 2-54 0,2 0-31 15,1 0 14-15,0 1-85 0,1 1 10 0,4 0-74 16,-2-2 2-16,3 2-91 0,1 0-16 0,-1 0-21 16,3-1 1-16,7-3-61 0,-9 7-39 0,9-7-279 15,-8 4-214-15</inkml:trace>
  <inkml:trace contextRef="#ctx0" brushRef="#br0" timeOffset="40430.5473">28231 11640 30 0,'-2'-7'286'0,"2"7"-75"15,-1-11-15-15,1 11-8 0,-3-11 26 0,3 11-35 16,-2-8 1-16,2 8-13 0,-3-10-25 0,3 10-4 16,-2-7-32-16,2 7-2 0,-4-5-25 0,4 5 10 15,0 0-34-15,-4-8 18 0,4 8-30 0,0 0 19 16,0 0-40-16,0 0 27 0,-5-4-27 0,5 4 31 16,0 0-29-16,-5 6 48 0,5-6-41 0,-3 9 63 15,3-9-38-15,-4 12 49 0,3-4-44 0,1 2 37 16,-1 1-40-16,0 1 45 0,1 2-38 0,-2 2 48 15,2 1-32-15,2 2 34 0,-1 0-39 0,0 1 46 16,2 3-50-16,-1 2 54 0,2-1-47 0,-1 0 49 16,2 1-56-16,0-1 7 0,1 0 10 0,1 0-15 15,-1 3-7-15,2 2 2 0,1-2-34 0,-2 1 30 16,1-1 0-16,1-2-10 0,1 3 3 0,-1-1-13 16,0-3-1-16,0 3-3 0,-1-1-1 0,-2-3-3 15,3 0-1-15,1 4-10 0,-3-5 5 0,2 4-12 16,-3-4-3-16,2 0 0 0,-3-1-4 0,1 0-1 0,-2 0-4 15,1-2 6-15,0 0-2 0,-2-2-5 16,-1-2 0-16,2 1-3 0,-4-3 2 0,1-3 0 16,1 3 2-16,0-4 7 0,-2 1-5 0,0-4 6 15,2 4 7-15,-2-10-14 0,0 11-2 0,0-11-1 16,0 11 2-16,0-11-2 0,-2 7 18 0,2-7-20 16,-2 7 1-16,2-7 2 0,0 0-2 0,-3 8-1 15,3-8 1-15,0 0 5 0,-4 5-7 0,4-5 1 16,0 0-3-16,0 0 3 0,-5 7-2 0,5-7 2 0,0 0 0 15,0 0-2-15,0 0 2 0,0 0-2 16,0 0-1-16,0 0 1 0,-5 4 1 0,5-4 0 16,0 0 1-16,0 0-3 0,0 0 5 0,0 0-4 15,0 0 2-15,0 0-2 0,0 0 1 0,0 0-4 0,0 0 7 16,0 0-5-16,0 0 18 0,0 0-21 0,0 0-1 16,0 0 2-16,-6-4 5 0,6 4-3 0,0 0-3 15,0 0 0-15,0 0 0 0,0 0 0 0,0 0 2 16,0 0-3-16,0 0 0 0,0 0-5 0,0 0 7 15,0 0-27-15,0 0-24 0,0 0-34 0,0 0-7 16,-3-6-108-16,3 6-31 0,0 0-104 0,0 0-49 16,-1-6-83-16,1 6-121 0,-1-8-417 0,-1 1-607 15</inkml:trace>
  <inkml:trace contextRef="#ctx0" brushRef="#br0" timeOffset="41681.7318">28768 11962 23 0,'0'0'252'0,"6"-5"-44"0,-6 5-17 0,0 0-11 0,5-5 4 16,-5 5-5-16,0 0-15 0,0 0-1 0,6-4-3 15,-6 4-34-15,0 0-7 0,0 0-11 0,0 0-22 16,0 0 20-16,7-4-30 0,-7 4 28 0,0 0-34 15,0 0 44-15,0 0-49 0,0 0 52 16,0 0-44-16,0 0 44 0,0 0-45 0,0 0 41 0,0 0-50 16,0 0 39-16,7-4-47 0,-7 4 33 0,0 0-46 15,0 0 41-15,0 0-54 0,0 0 37 0,0 0-48 16,4-5 39-16,-4 5-45 0,0 0 37 16,0 0-42-16,0 0 36 0,5-5-42 0,-5 5 38 0,0 0-40 15,0 0 41-15,0 0-39 0,5-4 38 0,-5 4-44 16,0 0 43-16,0 0-44 0,0 0 43 0,0 0-40 15,0 0 48-15,0 0-48 0,4-4 39 0,-4 4-40 16,0 0 42-16,0 0-42 0,0 0 39 0,0 0-45 16,0 0 45-16,0 0-44 0,0 0 41 0,0 0-44 15,0 0 42-15,0 0-43 0,0 0 48 0,0 0-46 16,0 0 48-16,0 0-44 0,0 0 42 0,0 0-46 16,0 0 41-16,0 0-40 0,0 0 41 0,0 0-43 15,0 0 42-15,0 0-44 0,5-4 52 0,-5 4-52 16,0 0 46-16,0 0-43 0,0 0 48 0,0 0-48 15,0 0 47-15,0 0-46 0,0 0 47 0,0 0-48 16,8-5 52-16,-8 5-49 0,0 0 47 0,0 0-48 16,0 0 45-16,0 0-46 0,0 0 45 0,0 0-51 15,0 0 44-15,0 0-41 0,0 0 42 0,0 0-49 16,0 0 48-16,0 0-47 0,6-3 48 0,-6 3-50 16,0 0 54-16,0 0-52 0,0 0 49 0,0 0-50 15,0 0 51-15,0 0-44 0,0 0 46 0,0 0-43 16,0 0 50-16,0 0-50 0,0 0 49 0,0 0-46 15,0 0 48-15,0 0-47 0,0 0 52 0,0 0-27 16,0 0 17-16,0 0-43 0,0 0 47 0,0 0-43 16,0 0 41-16,0 0-49 0,0 0 47 0,0 0-47 15,0 0 44-15,0 0-44 0,0 0 48 0,0 0-45 0,0 0 44 16,0 0-39-16,0 0 48 0,0 0-37 16,0 0 43-16,0 0-33 0,0 0 8 0,0 0 4 15,11 1-5-15,-11-1 3 0,3 5 5 0,-3-5-5 16,7 7 1-16,-7-7-6 0,5 9 0 0,-3-3-6 0,-2 3-6 15,0 1-12-15,0 1-18 0,-3 4-77 16,-1 0-75-16,-4 5-70 0,0-6-96 0,1 7-80 16,-2-1-108-16,-3 0-630 0,1 1-771 0</inkml:trace>
  <inkml:trace contextRef="#ctx0" brushRef="#br0" timeOffset="48715.331">30137 11097 53 0,'0'0'155'0,"0"0"-32"0,-6-7 1 15,6 7-32-15,-8-5 22 0,8 5-28 0,-6-5 3 16,6 5-32-16,-9-5 12 0,4 1-17 0,5 4 18 16,-14-7-19-16,7 3 16 0,-2-2-27 0,2 2 28 15,-2 0-21-15,0-1 19 0,-3-1-23 0,2 1 29 16,-2 0-30-16,-2-1 41 0,2 0-58 0,-2 0 26 15,-1 0-33-15,3 0 0 0,-5 1 6 0,4 0-3 16,-3-3 8-16,-1 3-1 0,3-2-5 0,-2 2-6 16,1-2-1-16,-1 1 4 0,-1-1 1 15,2 2 2-15,-2 0 1 0,2 1-4 0,-2-3 4 0,1 5 12 16,0-4-6-16,-2 1-4 0,2 0-5 0,-1 1-5 16,-2 1 0-16,1-1-3 0,0-1-4 0,0 3 1 15,-1-1-4-15,-1 1 1 0,1-1 6 0,-2 1-10 16,-2 1-3-16,3-3 7 0,-2 3-7 0,-1-1 0 15,0 2 2-15,1 0-3 0,-1 0 7 0,0 0 6 16,0 0 0-16,0 0-4 0,2 2 16 0,-2-1-14 16,1-1-8-16,1 3-2 0,1-3 3 0,-2 1-3 15,4 0 2-15,-1 1-1 0,0 0 3 0,0-1-6 16,0 0 5-16,2 0 8 0,-1 1 4 0,1 1-7 16,2-1-4-16,-4 1 2 0,5 0-1 0,-4 0-1 15,4-2 1-15,-4 3-1 0,3 0-2 0,-2 1-2 16,1-1 4-16,-2-1 4 0,1 2-9 0,-1 1 2 15,-2-1-6-15,3 0 6 0,-5 0-1 0,1 2-4 16,0-2 4-16,0 3 3 0,0-2-2 16,-1 1 7-16,1 1-8 0,-1-2 0 0,0 0-1 15,2 3 2-15,-1-2 2 0,0 2 5 0,1-1-2 0,0 0 1 16,0 1 4-16,0-1 6 0,1 2-12 0,1-1 2 16,0 2-1-16,-1-2-2 0,3 3 5 0,-2-2-2 15,2 0-3-15,-1 1 2 0,2 0 6 0,-1 2-9 16,0-1-13-16,1-1 16 0,0 3-14 0,0 0 14 15,0 0-13-15,0-1 14 0,2 1-18 0,-1 2 25 16,0-2-21-16,0 2-1 0,1-1 4 0,-2 2 0 16,4 0 18-16,-2 0-18 0,-1 0 18 0,2 2-23 15,-2-1 40-15,3 0-15 0,-2 0 17 0,0 0-28 16,3 0 33-16,-3 1-29 0,2-2 37 0,0 3-35 16,-1-1 46-16,1 0-8 0,-1 0-6 0,1 0-4 15,1 0-3-15,-1 0 0 0,0 0-1 0,1-1-11 16,1 2 5-16,0-2-9 0,0 0 2 0,-1 1 0 15,3-1-2-15,-1 1-3 0,1-2 7 0,2 0-50 16,0 0 57-16,0-2-46 0,1 2 52 0,0 0-42 16,2-2 45-16,1 2-46 0,-1-1 55 0,2-1-39 15,-1 0 43-15,2 2-46 0,-1-2 7 0,2 1 6 16,0 0 6-16,2 1 1 0,-1-2 2 0,0 0 1 16,3 2 7-16,0 0 29 0,0-2-47 0,2 3 36 15,0-1-34-15,0 2 34 0,1-4-44 0,2 2 43 16,0 0-32-16,-1-1 31 0,3-1-42 0,0 0 43 15,0-1-47-15,1 1 38 0,-1-1-43 0,2 0 38 16,-1-2-41-16,1 1 36 0,-1-1-42 0,2-1 39 16,-1 2-43-16,-1-6 38 0,-1 4-39 0,0-2 41 15,1-1-44-15,-1 1 41 0,-1-1-39 0,1-2 40 16,1 1-2-16,-2 1-2 0,-1-3-1 0,3 2-1 0,-1-1-1 16,0-1-2-16,0 0 3 0,-1 1-6 15,4-2 4-15,-3 1-4 0,-1-3-1 0,4 2 0 16,-4-2-1-16,1 2 1 0,4-1-1 0,-6-1 4 15,4-1-6-15,0 1 3 0,-3 0-2 0,4-2 0 16,-2 1 3-16,1-1-1 0,-1 0 3 0,1-1-45 16,2-1 53-16,0 2-7 0,0-2-1 0,0 1-4 15,2-1 0-15,-1 0-46 0,0-1 50 0,1 0-47 16,-2-1 50-16,1 1-42 0,0 1 44 0,1-1-47 16,0-3 46-16,-2 3-44 0,2-2 47 0,-1 2-43 0,0-1 45 15,3-3-48-15,0 1 51 0,-1 0-53 0,2-2 48 16,-3 3-46-16,3-3 48 0,-1 2-45 15,0-2 47-15,1 1-52 0,-1 0 52 0,0 0-51 16,-1-2 47-16,2 3-47 0,0-4 47 0,-2 3-47 0,1-2 47 16,0 1-48-16,-1 1 51 0,1-1-46 0,0-1 41 15,-2 1-44-15,1-1 47 0,1 1-49 0,-1-1 51 16,1-1-46-16,0 1 47 0,0-1-49 0,-1-1 48 16,5-4-42-16,-1 3 41 0,-2 0-48 15,2-1 48-15,-1-3-45 0,0 3 52 0,0-2-48 0,-1 0 46 16,1-1-42-16,-2 2 39 0,0-1-48 0,2-1 48 15,-3-1-49-15,3 2 47 0,-2-2-50 0,0 0 52 16,0 2-6-16,-1-1-8 0,1-1-7 16,-2 1 4-16,1 1-4 0,-2-2 0 0,0 4-3 0,0-3 4 15,2 1-5-15,-4 0 1 0,2 1-2 0,-2-1 0 16,1 1-1-16,2-3-1 0,-4 2 1 0,2-1-1 16,-2 3 2-16,1-3-3 0,-4 2 4 0,4-2-3 15,-2 2-1-15,-1-1 0 0,1 1 1 0,-3-2 0 16,2 3-3-16,-3-3 3 0,0 0-43 0,-1 4 52 15,0-2-41-15,0 1 45 0,0 1-47 0,-3-3 52 16,2 4-49-16,-1-4 49 0,-1 2-42 0,0 0 45 16,1 1-49-16,-2-1 53 0,0 0-52 0,0-1 46 15,1 0-5-15,-2-1-1 0,1 1-2 0,-1 2-4 16,0-2-1-16,1 1 2 0,-2-2 4 0,2 2-11 16,-1 1-4-16,-2-1 3 0,2 2 0 0,-1 0-1 15,-1 0 0-15,-2 0-1 0,3 0-1 0,-1 0 0 16,-2 0 6-16,0 1-4 0,0 0 2 0,0-1-4 15,0 1 2-15,-1-1-3 0,-2 2 3 0,2-3-1 16,-1 5-2-16,-1-4 6 0,-1 2 1 0,2-1-3 16,-2 2 0-16,-1-2-3 0,0 0 1 0,0 0-1 15,-1 2 2-15,-1-1-2 0,-1-1 0 0,-1 0 3 16,0 1-1-16,0 0 4 0,-1 0-5 0,0-2 1 16,-3 5 0-16,3-4-1 0,-2 2 2 0,0-1 1 15,-1 2 1-15,-1-1-2 0,0 0 1 0,-3 2 0 16,4-2-2-16,-6 0 0 0,1 2-1 0,-2-4 1 15,1 4 2-15,-1-2-1 0,-1 3-1 0,0-2 4 16,1-1-6-16,-2 3 1 0,-1 0-1 0,2-2-2 16,-1 2-4-16,0 3 4 0,-1-2-14 0,0 1-42 15,0-1-50-15,-3 2-59 0,0 0-103 0,-1 1-113 16,-3 1-107-16,2 0-518 0,-2 2-617 0</inkml:trace>
  <inkml:trace contextRef="#ctx0" brushRef="#br0" timeOffset="51497.6296">28024 11739 139 0,'0'0'142'0,"0"0"-44"16,0 0 2-16,0 0-6 0,0 0 22 0,0 0-14 0,0 0 10 16,0 0-22-16,0 0 9 0,-7 5-26 0,7-5 12 15,0 0-36-15,0 0 9 0,0 0-25 0,0 0 19 16,-6 4-9-16,6-4 27 0,0 0-32 0,-5 7 32 16,5-7-20-16,-7 6 29 0,7-6-32 15,-5 7 42-15,5-7-33 0,-5 10 46 0,5-10-35 0,-5 9 44 16,2-3-51-16,-1 1 12 0,3 0-5 0,-4 0 6 15,1 0-1-15,2 1 2 0,-1 0 16 0,1 1 22 16,-1 0-7-16,1 1 8 0,0 0 0 0,0 2 1 16,-1-1-3-16,3 1-10 0,-1 0-2 0,1 1 0 15,0-1 7-15,0 1-5 0,0 0 2 0,0 1-39 16,0 0 42-16,1 0-45 0,-1 2 39 0,3-1-39 16,-1 0 48-16,0 1-40 0,0-1 37 0,1 0-41 15,1-2 48-15,-1 1-42 0,4-1-1 0,-1 0-7 16,-1-1-2-16,2 0-2 0,0-2 2 0,2 2-10 15,0-2-2-15,0 1-9 0,1-3-4 0,-1 1-6 16,0-1 15-16,0-1-24 0,1-1 14 0,-2-1-23 16,1 1 8-16,1 0-16 0,-1-2 18 0,2-1-23 15,-1 1 24-15,-1 0-26 0,0-1 23 0,-1 0-30 16,1-1 18-16,-1 1-39 0,-8-3-22 0,15 5-83 16,-15-5-32-16,15 4-95 0,-15-4-91 0,11 3-68 15,-11-3-155-15,15 1-580 0,-15-1-771 0</inkml:trace>
  <inkml:trace contextRef="#ctx0" brushRef="#br0" timeOffset="57699.9052">27615 13730 60 0,'0'0'171'0,"0"0"-14"0,-2-8-18 16,2 8-5-16,0 0-13 0,-2-6-10 0,2 6-11 15,0 0-8-15,0 0-7 0,-4-4-10 0,4 4-11 0,0 0-5 16,0 0-7-16,0 0 0 0,0 0-9 0,-4-7-5 16,4 7-6-16,0 0-5 0,0 0-5 0,0 0-5 15,0 0 2-15,0 0 8 0,0 0-13 16,0 0 13-16,0 0 11 0,0 0 10 0,-5 6 12 0,5-6 8 15,-2 7 17-15,2-7-2 0,-2 10 6 0,0-5 11 16,-1 2-16-16,3 3 46 0,-2-1 7 0,0 0-10 16,-2 4-2-16,2 2-12 0,-2 2-3 0,0 2-8 15,-1 3 2-15,1 0-15 0,-1 2-9 0,1 5-3 16,-3 0-8-16,2 2-8 0,-2-2-7 0,3 0-10 16,-2 0-5-16,2-3-10 0,-1-3-4 0,1 1-4 15,0-2-3-15,2-4-3 0,-1 0-2 0,1-1-2 16,0-1-3-16,0-3 3 0,-1-1-5 0,2-2 1 15,0 2 1-15,-1-4-2 0,1 1 3 0,-1-2-2 16,2-2 2-16,0-5-4 0,-3 10-22 0,3-10-62 16,0 0-65-16,-1 4-46 0,1-4-45 0,0 0-34 15,-3-5-24-15,3 5-23 0,-4-11-69 0,3 4-290 16,-1-4-183-16</inkml:trace>
  <inkml:trace contextRef="#ctx0" brushRef="#br0" timeOffset="58155.1969">27505 13841 180 0,'0'0'216'16,"1"-8"-51"-16,-1 8-18 0,4-6-12 0,-4 6-3 15,0 0-7-15,1-6-4 0,-1 6-21 0,0 0-12 16,4-5 8-16,-4 5 10 0,0 0 11 0,0 0 19 15,0 0-20-15,10-3 7 0,-10 3 8 0,0 0 2 16,9 4-42-16,-9-4 43 0,11 5 0 0,-11-5-2 16,12 6-6-16,-3-1-4 0,-1-1-4 0,2 1-7 15,0 2 1-15,1-1-6 0,1 2-7 0,2 0 7 16,0 1-1-16,0 1-2 0,3 1-5 0,-3 2-1 16,4-1-8-16,-4 2-9 0,4 1-11 0,-3-1-1 15,1 0-4-15,0-1-1 0,-2 3-6 0,0-3-1 16,2 1-3-16,-5-2-4 0,2 1-5 0,-3-3-7 15,-1 1-5-15,2-2-5 0,-1 2-3 0,-3-4 3 16,0 1-4-16,0-3-5 0,-2 3-3 0,2-2-1 16,-3-3-3-16,0 2-3 0,-4-5-2 0,8 9 0 15,-8-9-2-15,7 6 0 0,-7-6 1 0,6 6-3 16,-6-6 0-16,4 6-2 0,-4-6-1 0,4 5-2 16,-4-5 1-16,4 4-3 0,-4-4-1 0,2 5-16 15,-2-5-32-15,5 5-28 0,-5-5-27 0,1 7-35 16,-1-7-32-16,3 5-35 0,-3-5-38 0,0 0-34 0,1 9-32 15,-1-9-25-15,0 0-22 0,0 0-69 0,0 0-308 16,0 0-244-16</inkml:trace>
  <inkml:trace contextRef="#ctx0" brushRef="#br0" timeOffset="58630.5024">27629 14125 150 0,'-7'4'237'0,"7"-4"-16"0,0 0-37 16,0 0 32-16,0 0-36 0,0 0 27 0,-7 4-51 15,7-4 31-15,0 0-57 0,0 0 52 0,0 0-66 16,0 0 33-16,0 0-56 0,0 0 3 0,0 0 3 0,0 0 7 16,0 0 10-16,0 0 6 0,0 0 3 15,0 0-1-15,0 0-8 0,0 0-4 0,0 0-10 0,0 0-9 16,11-4-8-16,-11 4-12 0,9-4-12 0,-9 4-8 15,10-3-7-15,-10 3-6 0,11-4-8 0,-4 1-5 16,-7 3-4-16,13-7-5 0,-7 4-3 0,2 0-3 16,0-1-2-16,-1 2-1 0,1-3 3 15,-1 2-7-15,0 0-2 0,1-1 0 0,-8 4 0 0,11-6-3 16,-4 3-3-16,-1-1 3 0,2 2-24 0,-8 2-41 16,11-7-38-16,-4 4-40 0,0-1-41 0,-7 4-45 15,12-5-38-15,-6 1-13 0,1 0-65 0,0 0-68 16,2-1-247-16,-9 5-172 0</inkml:trace>
  <inkml:trace contextRef="#ctx0" brushRef="#br0" timeOffset="58951.9653">28058 13924 283 0,'0'0'353'0,"0"0"-87"0,0 0-30 16,0 0-9-16,0 0 7 0,0 0 24 0,0 9 7 16,0-9-12-16,0 0-32 0,0 0-31 0,0 0-31 0,0 0-26 15,0 0-18-15,0 0-13 0,0 0-5 0,0 0-22 16,0 0-10-16,0 0-12 0,0 0-8 0,13-4-11 15,-13 4-6-15,9-3-6 0,-4-2-7 0,0 1-1 16,5 1-7-16,-2-4-3 0,0 2-7 0,2 0-29 16,-1 0-48-16,1-2-46 0,1 1-50 0,0 0-50 15,-1 1-36-15,0 0-40 0,-1 1-55 0,-1 0-337 16,0 0-201-16</inkml:trace>
  <inkml:trace contextRef="#ctx0" brushRef="#br0" timeOffset="59143.3632">28171 13953 407 0,'-4'5'270'16,"1"0"-38"-16,3-5-24 0,-5 9 29 0,5-9-36 16,-6 7 14-16,6-7 13 0,-3 5-2 0,3-5-14 15,0 0-13-15,-2 8-24 0,2-8-22 0,0 0-25 16,0 0-22-16,10 2-16 0,-10-2-20 0,11-3-12 16,-11 3-16-16,13-7-5 0,-4 3-7 0,0-1-7 15,1 1-2-15,2-2-12 0,-1-1-33 0,3 1-61 16,-2-2-63-16,-1 2-74 0,2-3-60 0,-3 4-53 0,2-2-119 15,-2 1-185-15,-2 0-148 0</inkml:trace>
  <inkml:trace contextRef="#ctx0" brushRef="#br0" timeOffset="59943.355">28013 13904 153 0,'0'0'281'0,"0"0"-29"0,0 0-53 16,0 0 35-16,0 0-47 0,0 0-5 0,0 0-4 15,0 0-9-15,0 0-17 0,0 0-18 0,0 0-15 16,0 0-1-16,0 0-16 0,0 0-6 0,0 0-8 16,3-4-7-16,-3 4 0 0,6-4-2 0,-6 4-15 15,8-6-11-15,-8 6-8 0,10-5-8 0,-3 3-5 0,-7 2-5 16,11-7-6-16,-2 2-5 0,-3 2-4 0,2-2-3 15,0 1 0-15,-1-1-3 0,2 1-1 16,-1-1 0-16,0 0-9 0,2 2-45 0,-4-2 7 16,3 0-72-16,-2 1-27 0,0-1-46 0,0 2-45 0,-7 3-64 15,11-7-83-15,-11 7-177 0,10-3-69 0</inkml:trace>
  <inkml:trace contextRef="#ctx0" brushRef="#br0" timeOffset="60176.3063">28162 13909 330 0,'-4'10'258'0,"4"-10"-40"16,-4 7-61-16,4-7 48 0,-4 7-18 0,4-7 69 15,0 0-30-15,-1 7-11 0,1-7-9 0,0 0-32 16,-3 6-20-16,3-6-2 0,0 0-1 0,0 0-4 16,0 0-3-16,4 7-16 0,-4-7-17 0,0 0-22 15,0 0-13-15,14 0-16 0,-14 0-14 0,10-3-5 16,-10 3-11-16,14-4-8 0,-5-1-5 0,-1 3-4 15,0-2-29-15,2 0-49 0,-1-1-49 0,0 0-55 16,1 1-46-16,-1-2-32 0,0 1-36 0,1 0-23 16,-1 0-91-16,-1-2-233 0,0 1-140 0</inkml:trace>
  <inkml:trace contextRef="#ctx0" brushRef="#br0" timeOffset="60813.3547">28633 13505 79 0,'-1'-9'310'0,"0"2"-90"15,-1-1 29-15,0-1-55 0,-1 1 34 0,1 0-48 16,-2 2 53-16,1-4-46 0,-1 3 40 0,-2 1-70 15,2 0-26-15,0-2-16 0,-1 4-20 0,5 4-11 16,-9-8 21-16,2 4-42 0,7 4 16 0,-12-3-37 16,12 3 33-16,-15-2-34 0,15 2 28 0,-16 4-22 15,9 0 24-15,-2 0-25 0,1-2 19 0,-1 4-18 16,3 0 18-16,-2-1-22 0,2 2 15 0,1-2-9 16,1 3 14-16,1-1-7 0,-1-1 9 0,3 0-1 15,1-6 1-15,0 12-2 0,1-7 2 0,3 2-6 16,0-2-6-16,4 2-5 0,0-2-6 0,2 0-2 15,1 0-10-15,2 0-6 0,0-1-3 0,1 1-5 16,1 0-3-16,-1 0-1 0,0-1-7 0,-1 1 2 16,1 3-5-16,-4-3-3 0,1 4-1 0,-3 0 1 15,-1-1-1-15,-3 2 0 0,-2 1-34 0,-2-1 47 16,0 0-44-16,-2 0 45 0,-3 2-41 0,-1-2 42 16,1 2-1-16,-5-2-4 0,4 1-2 0,-2-1 4 15,2-2-6-15,-2-1-2 0,3 0 1 0,0 0-1 16,0-2-7-16,1 0-3 0,4-5-3 0,-8 10 4 15,8-10 5-15,-1 9-4 0,1-9 1 0,1 8 3 0,-1-8 0 16,10 9 0-16,-6-2-1 0,5-2 3 16,-1 1 1-16,3 3-3 0,-2 0-1 0,2 2 3 15,1 0-2-15,-1 6-1 0,0-2 1 0,-1 2 3 16,-2 1-4-16,0 0 1 0,-1 1 10 0,-2-2-12 0,-1-1 11 16,0-3-13-16,-1 4 11 0,-1-4-9 0,-1 1 12 15,1-3-11-15,-1 0 11 0,0-2-12 16,-1 0 12-16,3-1-9 0,-3-8 8 0,2 13-3 15,-2-13 9-15,2 11-12 0,-2-11 9 0,3 5-26 0,-3-5-21 16,9 3-70-16,-9-3-41 0,18-3-102 16,-9-2-79-16,2-4-54 0,1 2-113 0,2-4-345 15,3 0-384-15</inkml:trace>
  <inkml:trace contextRef="#ctx0" brushRef="#br0" timeOffset="61582.1537">29199 13467 223 0,'5'-8'245'0,"-5"8"-29"0,2-9-36 0,-2 9 34 0,0-6-31 15,0 6 23-15,0 0-43 0,-2-11 41 0,2 11-51 16,-2-5 32-16,2 5-62 0,0 0-17 0,-7-7-10 15,7 7-3-15,0 0 1 0,-12-3-9 0,12 3 3 16,-11 3-2-16,11-3 2 0,-13 1-1 16,5 3 1-16,0 0 3 0,0 0 15 0,-2 2 2 0,1 1 11 15,0-2 0-15,0 4-8 0,0-1 0 0,0 0-3 16,2 3-7-16,-1-3-16 0,2 1-8 0,1-1-6 16,-1 2-7-16,4-1-6 0,-1 0-47 0,1 1 46 15,2-2-49-15,0 1 46 0,1 0-51 0,0 1 45 16,3 0-48-16,1-2 48 0,-1 1-50 0,5-1 46 15,1-1-47-15,-1 2 44 0,4-3-51 0,-2 1 46 16,4-3-50-16,0 2 48 0,0-4-50 0,2 1 49 0,1-2-51 16,-3 0 49-16,3-2-52 0,1 0 50 15,-1 0-50-15,-1-3 45 0,-1-2-6 0,3 1-7 16,-3-1 0-16,0-2-2 0,-3 1 0 0,2-1-5 16,-3-2 0-16,0 0-6 0,-2-1-2 0,-3 1-4 15,0-2-7-15,-5 0 5 0,1 1-20 0,-3 0 16 16,-3 0-1-16,-1 0 1 0,-1-1 1 0,-4 1 1 15,-1 1-1-15,-3 0 0 0,-1 3-6 0,2 0-14 16,-4-1-31-16,2 4-18 0,-2-1-19 0,1 0-21 0,4 2-58 16,-3 1-31-16,2 0-83 0,0 1-61 15,0-1-39-15,2 2-96 0,10 0-299 0,-17-1-310 16</inkml:trace>
  <inkml:trace contextRef="#ctx0" brushRef="#br0" timeOffset="61880.3458">29120 13234 525 0,'0'0'385'15,"-4"-9"-82"-15,4 9-75 0,-2-5-31 0,2 5 27 16,0 0 38-16,0 0 12 0,0 0-22 0,0 0-14 16,-7 2-6-16,7-2-11 0,0 15-4 0,0-7-17 15,3 2 0-15,-1 6-2 0,1 0-3 0,-1 2-19 16,4 3-7-16,0 2-13 0,0 0-38 0,-1 6 21 15,3 0-24-15,-1 2 5 0,1-2-21 0,0 3-2 16,0-3-7-16,-2 3 3 0,2-3-27 0,-2 2-3 16,2-1-19-16,-2-2 0 0,2 1-17 0,-2-4 8 15,-2-1-14-15,3-1 1 0,-2-2-9 0,2 0-3 16,-3-3 0-16,1-1-5 0,-1-1-8 0,1-2-36 16,-2-4-33-16,-1 0-65 0,2 0-75 0,1-1-80 15,-1-2-32-15,0-2-83 0,-4-5-68 0,10 6-68 16,-10-6-578-16,12-1-736 0</inkml:trace>
  <inkml:trace contextRef="#ctx0" brushRef="#br0" timeOffset="62084.4788">29641 13617 538 0,'9'-3'450'0,"-9"3"-101"0,14-2-52 0,-14 2-1 16,12 4-14-16,-6-2-6 0,-1 3-8 0,-1-1-11 0,1 3-11 15,-1 0-57-15,-2 1 9 0,2 1-73 0,-2 0 14 16,-1 1-27-16,0 0-23 0,-1 2-18 0,0-2-16 16,0 2-11-16,0-3-13 0,0-1-10 15,-1 0-50-15,1-8-80 0,0 13-69 0,0-13-114 0,0 8-140 16,0-8-125-16,0 0-305 0,0 0-411 0</inkml:trace>
  <inkml:trace contextRef="#ctx0" brushRef="#br0" timeOffset="62666.491">29954 13084 86 0,'0'-9'431'0,"-2"2"-101"15,0 0-61-15,1 1-41 0,-1-1-17 0,-2 0 0 16,0 2-42-16,2-2 34 0,-2 2-46 0,0 0 23 15,4 5-72-15,-9-7 24 0,9 7-69 0,-12-6 29 16,12 6-32-16,-10-1 18 0,10 1 11 0,-10 4 6 16,10-4-4-16,-11 5 0 0,11-5-2 0,-11 9-6 15,9-3 5-15,-2-1 2 0,1 4-3 0,2-3 4 16,-1 0-4-16,2 4 3 0,3-3-4 0,-3 3-6 16,5-1-12-16,-1 0-8 0,1 0-6 0,2 0-6 15,2 0-3-15,0-1-7 0,1 1 0 0,1-3-2 16,0 3-8-16,0-3-5 0,2 0-5 0,-2 1-3 0,-2-3-5 15,3 0-1-15,-3 1-2 0,-3 0 1 0,4 0-6 16,-5-1 0-16,-1 4-1 0,-1-1 1 16,-2-2 3-16,-2 4-6 0,-2-1 1 0,-2 1 0 15,-2 1 5-15,-2 1-6 0,0 0-1 0,-2-1 1 0,1-2 1 16,1 2 0-16,-1-4 0 0,0 3 3 16,2-4 1-16,2 2-1 0,-1-2-6 0,2-2 0 0,5-3-11 15,-9 8-13-15,9-8 3 0,-5 4 5 16,5-4 1-16,0 0 8 0,0 0-1 0,0 0 7 0,8 4-6 15,-8-4 10-15,11 1-8 0,-11-1 9 0,14 2-6 16,-14-2 2-16,18 3 2 0,-9 1 3 0,-1 1-4 16,0 1 7-16,-1 0-1 0,1 4 3 15,-2 0 0-15,1 2-3 0,-3 0 6 0,2 0-5 0,-4 0 0 16,2-1 0-16,-2 0-2 0,0 1 1 0,-1-2 1 16,2 1 1-16,-2-2-5 0,1-1 4 0,-1 0-2 15,0-3 2-15,0 3-1 0,-1-8 1 0,7 9-3 16,-7-9-6-16,7 5-38 0,-7-5-51 0,13 0-47 15,-13 0-38-15,17-5-89 0,-8 0-45 0,2-2-17 16,1-1-62-16,1-2-26 0,0-3-385 0,2-2-330 16</inkml:trace>
  <inkml:trace contextRef="#ctx0" brushRef="#br0" timeOffset="62913.8362">30277 13125 459 0,'-2'-11'483'0,"0"2"-67"0,0 3-48 16,1-1-18-16,-2 2-9 0,3 5-19 0,-3-11-7 15,3 11-5-15,-4-6-12 0,4 6-32 0,-3-7-32 16,3 7-27-16,0 0-30 0,-5-5-15 0,5 5-3 16,0 0-40-16,0 0 25 0,0 0-18 0,1 10 4 15,-1-10-21-15,4 8 2 0,0-1-18 0,1-1-13 16,-1 1-20-16,3 1-3 0,-1 1-8 0,0 1-10 16,2 1-11-16,-2 2-3 0,3-1-10 0,-2 0 1 15,0 0-7-15,-2 1-16 0,2-1-40 0,0 2-41 16,-3-2-51-16,1 1-73 0,-1-2-65 0,-1-1-72 15,1 0-31-15,-2-3-125 0,0 1-96 0,-2-8-484 16,3 8-701-16</inkml:trace>
  <inkml:trace contextRef="#ctx0" brushRef="#br0" timeOffset="63441.0119">30373 12951 281 0,'-3'-10'426'0,"2"1"-62"0,-1-1-116 16,2 3 4-16,0-3-72 0,0 3 43 0,2-2-51 16,-1 1 25-16,4-3-21 0,-3 3-16 15,2-2 5-15,1 3-45 0,2-1 3 0,-1 1-38 16,2-1 13-16,1 2-25 0,-2 1 16 0,1 2-27 0,2-1 13 16,-1 1-29-16,-9 3 11 0,15 3-21 0,-7-1-1 15,0 3 3-15,-2 2 3 0,1 0 4 0,-4 0 2 16,1 4 6-16,-1-2 9 0,-1 3 9 15,1 0 6-15,-2 0 13 0,1 1-2 0,0-1-7 0,-2 0-4 16,1 2-11-16,1-2-7 0,0-2-10 0,-2 1-8 16,3-1 8-16,-1 0 2 0,-1-2-12 0,2-1-12 15,-2 0 7-15,3-2-4 0,-1 2-6 0,1-4-3 16,-4-3-5-16,11 7-3 0,-11-7-12 0,14 5-1 16,-14-5-7-16,14 3-7 0,-14-3-5 0,14 2-1 15,-14-2-3-15,13 3-2 0,-13-3 0 0,13 4 7 16,-7-2 2-16,-2 4 5 0,0-1 3 0,0 1 1 15,-2 2 6-15,2 1 14 0,-4-1 16 0,3 1 7 16,-1 1 12-16,-2 0 11 0,0 1 0 16,0-1 6-16,0 0-3 0,1-1-4 0,-1 3 2 0,2-3-13 15,-1 0 2-15,0 0-5 0,-1-1-7 0,2 0-3 16,0-1-11-16,-2-1 2 0,3 2-4 0,-1 0-5 16,1-3 1-16,-2 1-3 0,2 1-6 0,-1-2-2 15,0 2-3-15,1-2-6 0,-3 3 6 0,2-3-1 16,-4 3 1-16,2-2-7 0,0 3-1 0,-3-2-2 15,1-1-13-15,0 3-27 0,-1-2-32 0,1 0-40 16,-1-1-45-16,-1 1-25 0,4-7-41 0,-2 9 2 16,2-9-53-16,-4 8-23 0,4-8-131 0,0 0-18 15,0 0-34-15,0 0-342 0,0 0-366 0</inkml:trace>
  <inkml:trace contextRef="#ctx0" brushRef="#br0" timeOffset="63617.095">30883 13194 430 0,'17'-8'626'0,"-4"0"-149"0,1-1-48 15,-3 5-63-15,-2 0-15 0,3 0-8 0,-3 2 11 16,-9 2-8-16,16-1-30 0,-16 1 4 0,12 2-48 16,-12-2-35-16,10 6-40 0,-10-6-31 0,9 10-35 15,-8-3-20-15,2 0-23 0,-3 1-18 0,0 2-13 16,0 1-12-16,-2-1-17 0,1 2-15 0,0 0-61 16,0 0-95-16,-2 0-93 0,-2 3-69 0,4-2-78 15,-2 0-138-15,2-1-106 0,0-4-470 0,1 1-715 16</inkml:trace>
  <inkml:trace contextRef="#ctx0" brushRef="#br0" timeOffset="65382.1748">31299 12609 35 0,'0'0'218'0,"0"0"-29"0,4-5-13 16,-4 5-35-16,0 0-2 0,0 0-1 0,0-11-2 15,0 11-16-15,-2-5-14 0,2 5 2 0,-4-6 0 16,4 6-9-16,-3-7 8 0,3 7 3 0,-6-8-3 16,6 8 4-16,-5-3 0 0,5 3-5 0,-9-5-46 15,9 5 37-15,-5-5-52 0,5 5 45 0,-9-2-13 16,9 2-11-16,0 0-11 0,-14 1-21 0,14-1 40 16,-9 4 1-16,9-4-3 0,-10 7-5 0,10-7 1 15,-10 5 0-15,10-5 0 0,-8 9-1 0,8-9 1 16,-6 8 1-16,6-8 1 0,-4 10-6 0,1-5 6 15,3-5-3-15,0 12-15 0,0-12 12 0,3 13-11 16,-2-5 11-16,3-1-12 0,-1 1 1 0,1-1-18 16,1 2 3-16,1-1-16 0,-1 1 3 0,0-1-11 15,0 0 7-15,1 3-11 0,-3-4 3 0,4 3-10 16,-2 0 10-16,-1-2-9 0,-1 2 11 0,1-2-14 16,0 2 9-16,-3-2-9 0,2 1 11 0,-2-4-11 15,1 5 6-15,-2-4-6 0,0-6-4 0,0 12 4 16,0-12-1-16,-2 11 2 0,2-11 2 0,-4 10-3 15,4-10 0-15,-1 7 5 0,1-7-5 0,-1 7 1 16,1-7-1-16,0 0-4 0,-1 7-7 0,1-7-5 16,0 0 1-16,0 0 2 0,0 0 9 0,6 5-9 15,-6-5 13-15,0 0-12 0,13 1 11 0,-13-1-12 16,10 1 9-16,-10-1-9 0,13 5 13 0,-13-5-12 16,12 5 1-16,-5-2 0 0,-1 1 3 0,1 2 0 0,-2 0 3 15,1 2 4-15,-3 0-3 0,-1 1 2 16,0 0 10-16,-2 1-2 0,0 1-2 0,-2 0-10 15,0 0 12-15,-1 0-11 0,-1-2 14 0,2 1-12 16,-2-2 15-16,1 1-6 0,0-1 10 0,-1-2-9 16,1 2 10-16,1-3-9 0,2-5 7 0,-4 10-4 15,4-10 14-15,-3 9-10 0,3-9 6 0,-2 5-4 16,2-5 6-16,2 7-10 0,-2-7 3 0,0 0-10 16,9 2-4-16,-9-2-31 0,0 0-32 0,19 0-54 15,-19 0-34-15,14-5-86 0,-3 1-20 0,-2 1-102 0,-2 1-36 16,2-5-71-16,1 2-336 0,-1-2-324 0</inkml:trace>
  <inkml:trace contextRef="#ctx0" brushRef="#br0" timeOffset="65763.7018">31536 12655 371 0,'0'0'407'16,"0"-9"-94"-16,0 9-67 0,0-7-38 0,0 7-24 16,2-9-15-16,-2 9-12 0,2-8-7 15,-2 8-23-15,5-4-22 0,-5 4-16 0,6-3-15 0,-6 3-7 16,8-3-7-16,-8 3-9 0,0 0 0 0,13 1 3 16,-13-1-16-16,10 4 0 0,-10-4-6 0,12 5-3 15,-8 2 8-15,0-2-10 0,-1 2 4 0,1 0-3 16,-2 1 6-16,0 1 10 0,2-1 6 0,-4 1 17 0,2 1 3 15,-2-4 8-15,0 5-1 0,2-4 9 16,-4 1-13-16,4 0 13 0,-2-2-12 0,0 2 7 16,1-1-10-16,-1-7 5 0,1 10-12 0,-1-10 14 0,0 9-16 15,0-9 8-15,3 10-10 0,-3-10-4 0,4 5-13 16,-4-5-7-16,7 4-8 0,-7-4-9 0,13 0-10 16,-13 0-23-16,14-2-58 0,-5-3-34 0,3 1-41 15,-2-1-57-15,0 0-48 0,4-5-61 0,-2 3-61 16,0-3-18-16,-1-1-477 0,0-4-422 0</inkml:trace>
  <inkml:trace contextRef="#ctx0" brushRef="#br0" timeOffset="66285.0397">31771 12378 338 0,'-6'-7'435'0,"4"2"-84"0,-2 0-74 16,4 5-33-16,-4-10-13 0,3 5-46 0,1 5 25 15,-2-9-76-15,2 9 17 0,2-12-54 0,-2 12 14 16,2-7-25-16,-2 7 0 0,9-8-40 0,-9 8 28 0,10-5-15 16,-10 5-1-16,12-1-6 0,-12 1-4 15,14 1-3-15,-14-1-12 0,14 8 8 0,-8-1-7 0,2-2-3 16,-2 2 1-16,-1 0-9 0,2 2 9 0,-2 1 0 16,0 0 2-16,-1 0 3 0,0 0-2 0,-2 0 6 15,1 3 1-15,-1-4 1 0,0 2-6 0,0-1 0 16,-2-1 1-16,2-1-4 0,-1 1-4 0,0-4-7 15,-1 3-4-15,0-8 2 0,1 12-2 0,-1-12 7 16,3 9-3-16,-3-9-2 0,3 8 1 0,-3-8-4 16,4 5-2-16,-4-5-7 0,8 4 1 0,-8-4-2 15,9 3-4-15,-9-3 1 0,13 2-6 0,-13-2 2 16,11 3-3-16,-11-3 2 0,13 4-3 0,-13-4-5 16,12 3 4-16,-7 1 4 0,-5-4-4 0,9 10 5 0,-5-7 0 15,0 2 4-15,-1 2 1 0,2 0 4 0,-3 0 5 16,2 0 0-16,-2 1 10 0,-1 1 0 15,3-1 7-15,-1 0-1 0,-1 1-1 0,2-1 1 0,0 0-1 16,0 0 7-16,0 1-1 0,1-3-5 0,1 2-1 16,-1 0-6-16,2-2 0 0,-2 3-2 0,1-4-8 15,-1 2-2-15,-1 0-7 0,1-4 7 0,0 4-1 16,-5-7 1-16,5 9-3 0,-5-9-9 0,2 13 8 0,-4-8-4 16,0 2-4-16,-1 0 1 0,-4 0-2 15,2 1-2-15,-2-1-23 0,-1-1-17 0,0 2-32 16,0-1-6-16,0-1-27 0,-1 1-27 0,0-2-24 0,2-1-27 15,0 0-23-15,1 0-83 0,6-4-7 0,-13 2-49 16,13-2-46-16,-9-3-367 0,9 3-274 0</inkml:trace>
  <inkml:trace contextRef="#ctx0" brushRef="#br0" timeOffset="66947.5869">32077 12003 160 0,'0'0'494'0,"-3"-12"-88"0,3 12-97 16,0-11-31-16,0 11-37 0,-1-11-18 0,1 11-11 16,0-11-20-16,0 11-33 0,1-10 3 15,-1 10-52-15,0-8 3 0,0 8-46 0,4-10 9 0,-4 10-37 16,5-6 17-16,-5 6-30 0,9-6 20 0,-9 6-27 16,12-3 25-16,-12 3-31 0,12 0 7 0,-12 0-7 15,18 4 27-15,-10 0-32 0,0 1 28 0,1 0-5 16,0 2-1-16,-2 1-4 0,0 2 2 0,-1 1-2 15,3 0 2-15,-3 2 3 0,0-1 7 0,-3 2 6 16,3 1 6-16,-3-2 7 0,2 1-6 0,-1 2 15 16,0-2-11-16,-1 0 7 0,0 2 3 0,1-1-6 0,0 0-8 15,2-1-12-15,-2 1-3 0,1-2-4 0,-1 2-1 16,0-4 2-16,3 2-2 0,0-2-2 0,-1-1-6 16,2 1-1-16,0-3-3 0,1 0-3 0,-2-1-1 15,4-1-7-15,-2 0 0 0,2-1-2 0,-2-1-2 16,4-2-2-16,-2 1 0 0,-2 1-1 0,-1 0-2 15,1-3-9-15,-9-1-3 0,13 7 3 0,-8-4-1 16,-5-3 5-16,10 10 0 0,-7-5 2 0,0 2 6 16,-1 2 3-16,-1-1 2 0,0 1 8 0,-2 3 1 15,0-2 3-15,-1 2 4 0,1 0 2 0,-1 0 3 16,0 1 7-16,0 0 8 0,2 0 0 0,-2 1-6 0,2-1 2 16,0-1 4-16,0 2 0 0,2 0 6 0,0-1 1 15,3 0 0-15,-1 1-8 0,3 0-1 0,-1-3-7 16,3 2-3-16,0-1-4 0,1 0-5 0,0 0-4 15,1 1-1-15,-2-4-5 0,2 3 0 0,-2-2-4 16,-1 2-2-16,-2 0 0 0,0 0 37 0,-3 1-50 16,-2 1 19-16,-5 0-80 0,-2 1-61 0,-3 4-97 15,-5 2-105-15,-8 6-119 0,-6-2-209 0,-4 1-499 0,-9 4-772 16</inkml:trace>
  <inkml:trace contextRef="#ctx0" brushRef="#br0" timeOffset="67764.0589">28417 14950 466 0,'-8'-7'404'0,"3"0"-102"0,0-1 10 0,-2-1-51 16,2 2 47-16,-1-3-38 0,3 2 12 0,-1 0 2 15,-3-1 26-15,5 2-15 0,-2 0-16 0,0 1-26 16,4 6-38-16,-4-10-44 0,4 10-38 0,-4-8-4 15,4 8 16-15,0 0 7 0,0 0 4 0,0 0-11 16,0 0 0-16,13 4-1 0,-5 3-9 0,0 0-15 16,1 4-10-16,1 1-10 0,1 2-9 0,3 1-15 15,-1 2-15-15,1 2-8 0,-1-2-12 0,2 3-12 16,2-1 0-16,-4-2-15 0,2-1 6 0,-2 0-16 16,0-3 1-16,1 2-38 0,-4-3-34 0,1-2-60 15,-2-1-36-15,2 1-110 0,-3-3-39 0,-1-1-64 16,-1-1-65-16,-6-5-71 0,13 4-71 0,-13-4-532 15,9-3-731-15</inkml:trace>
  <inkml:trace contextRef="#ctx0" brushRef="#br0" timeOffset="68166.128">28443 14886 450 0,'-7'-13'457'0,"2"3"-54"0,0 0-135 0,3 0 6 0,0-1-72 16,2-2 10-16,2 2 7 0,0-2 24 0,3-2-24 15,0 4-19-15,2-1-27 0,-1 0-27 16,3 3-32-16,1 0-19 0,-1 2-20 0,0 4-10 0,0-1-14 16,-9 4 3-16,16 1-21 0,-6 3 2 0,-3 1-17 15,-3 3 6-15,3 2-16 0,-5 1 9 0,3 0-15 16,-3 2 13-16,-2-1-18 0,3 0 13 0,-3 2-13 16,0-2 8-16,-2-2-10 0,2 2 11 0,-1-2-8 15,1 1 4-15,0-5-9 0,0 5 15 0,1-5-13 16,1 2 6-16,1-1-5 0,-1 1 14 0,4-2-10 15,0 2 10-15,2-1-15 0,2-1 15 0,1 2-16 16,3-1 13-16,-1-1-13 0,3 1 15 0,1 2-16 16,1 0 14-16,0 3-13 0,-1-1 12 0,-2-2-12 15,-1 4 1-15,-2-2 5 0,-3 2-3 0,-1-1 0 16,0-1 2-16,-5 1 1 0,-1 0-1 0,-3 0-1 16,-1 1 7-16,-2-1-6 0,-3 2-4 0,-2-1 5 15,2-1 2-15,-4 0-2 0,1-2 0 0,-1 0 3 16,-1-2-6-16,1 0-1 0,1-3-31 0,-1-1-74 0,1-1-98 15,10-3-113-15,-15-2-96 0,8 0-99 0,0-5-270 16,3 1-307-16</inkml:trace>
  <inkml:trace contextRef="#ctx0" brushRef="#br0" timeOffset="68463.4411">28921 14816 497 0,'5'-7'612'0,"0"2"-119"0,-1 1-129 15,-4 4-48-15,6-7-73 0,-6 7 19 0,6-7 0 16,-6 7 6-16,6-6-32 0,-6 6-40 0,6-6-39 16,-6 6-33-16,9-8-22 0,-3 4-29 0,3 0-18 15,0 0-55-15,0-1-47 0,3 0-71 0,-1 2-37 16,-2-1-86-16,4 4-47 0,-3-1-3 0,-10 1-50 16,19 1 9-16,-10 3-10 0,-2 0 25 0,0 3 60 15,-2 2 55-15,-3-1 30 0,0 3 34 0,-2-1 52 16,0 0 103-16,0 2 58 0,-2 0 54 0,0-3 27 15,1 1 12-15,-2-1 5 0,2 0-44 0,0-3 36 16,-1 0-30-16,2-6 17 0,-2 11-57 0,2-11 22 16,4 7-60-16,-4-7 30 0,0 0-74 0,13 1-17 15,-13-1-117-15,18-5-40 0,-7-1-97 0,3-2-109 16,5-2-161-16,-1-2-33 0</inkml:trace>
  <inkml:trace contextRef="#ctx0" brushRef="#br0" timeOffset="68983.0773">29571 14217 281 0,'-1'-8'638'0,"-2"-1"-179"0,3 9-77 16,-4-9-105-16,-1 3-28 0,5 6-66 0,-9-6 17 16,9 6-18-16,-10-4 21 0,10 4-28 0,-11 1-5 15,11-1-40-15,-16 7-8 0,11-2-30 0,-3 2 6 16,3-2-20-16,-1 4 11 0,4-1-6 0,0 1-4 15,0 1-10-15,0 1 3 0,4-1-15 0,0 2-8 16,0-2 0-16,1 2 1 0,5 1-2 0,-2-1-5 16,3 1-3-16,1-1-4 0,3 1-6 0,0 0-5 15,2-1-2-15,0 0-46 0,1 0 48 0,0 0-47 16,-1 0 44-16,0 0-4 0,0-1-1 0,0 1-6 16,-3-1-4-16,0-1 0 0,-1 2-6 0,-3 1-4 15,0-2-3-15,-3 3 0 0,-3 0-7 0,0 0-23 16,-4-2-9-16,0 2-5 0,-2 1 11 0,-4-1-1 15,3 0 16-15,-4-2-5 0,0 0 16 0,0-2-7 16,-1-3 15-16,4 1-15 0,-2-3 4 0,0-2-19 16,3 1 7-16,5-4-28 0,-11 5 1 0,11-5-16 15,0 0 28-15,0 0-11 0,0 0 28 0,0 0-10 16,0 0 19-16,6-7-10 0,-6 7 21 0,15-5-10 16,-4 3 13-16,1 0-12 0,0 1 2 0,0 1 5 15,0 0 13-15,2 1-16 0,-1 3 20 0,-1 1-14 0,0 2 17 16,-3 2-13-16,0 3 23 0,0 0-15 15,-3 1 19-15,0 3-14 0,-4 1 17 0,1 0-18 16,-1 0 14-16,-2 0-9 0,0 0 11 0,0 1-13 16,0-4 5-16,0-2-13 0,-1 2 9 0,1-3-15 0,1 1 15 15,-1-3-11-15,2-1 13 0,0-2-16 0,1 1-10 16,3-3-72-16,-6-4-48 0,15 1-94 16,-6-1-30-16,5-4-100 0,1-1-51 0,4-3-90 0,2-4-230 15,-3 2-230-15</inkml:trace>
  <inkml:trace contextRef="#ctx0" brushRef="#br0" timeOffset="69416.3177">29962 14442 555 0,'-6'-8'560'0,"-1"-1"-122"0,2 3-88 15,3-3-43-15,-1 2-77 0,3-1 7 0,1-1-20 16,3 2 23-16,-1-4-19 0,2 2-3 0,-1 0-25 15,2 2-13-15,1-1-22 0,3 3-21 0,-3-1-13 0,4 2-16 16,-2 0-10-16,2 1-12 0,-11 3 1 16,22 0-17-16,-13 3 4 0,0 1-14 0,0 1-7 15,-1 0-3-15,0 5-11 0,-3 0 4 0,-1-1 0 16,0 1-7-16,0 1-37 0,-2 0 34 0,-2 2-36 0,2-2 40 16,-2-1 6-16,1 1-33 0,-1-5 43 15,0 3-30-15,0-2 29 0,0-7-12 0,0 12 32 16,0-12-7-16,1 8-1 0,-1-8-11 0,0 0-14 15,0 0-13-15,0 0 7 0,5-7-19 0,-3 2 9 0,0-2-2 16,2-1-6-16,1-1-7 0,-2 1-6 0,4-1 11 16,-2 2-2-16,1-1 3 0,0 0-6 15,-1 2-3-15,3-1 8 0,-2 2 1 0,-1 1 5 16,-5 4 10-16,12-6-1 0,-12 6 3 0,11-1-3 0,-11 1-1 16,13 3-2-16,-8 0-4 0,4 2-11 0,-3 0 4 15,1 2-13-15,-1 1 10 0,2 1-10 0,-2 1-11 16,3 3-53-16,-2-2-33 0,1 1-93 0,-1-1-32 15,-1-1-81-15,1 0-50 0,-1-3-87 0,0 1-67 16,1-1-39-16,-1-5-93 0,-6-2-272 0,11 4-475 16</inkml:trace>
  <inkml:trace contextRef="#ctx0" brushRef="#br0" timeOffset="69586.3893">30457 14347 554 0,'4'-7'767'0,"-1"0"-163"0,-3 7-110 0,7-8-128 16,-7 8-46-16,3-7-20 0,-3 7 0 0,0 0 0 15,8-4-37-15,-8 4-11 0,0 0-50 0,5 4-37 16,-5-4-32-16,7 7-27 0,-7-7-20 0,7 10-15 16,-5-3-19-16,3 1-19 0,-1-2-10 0,-1 2-75 0,3 0-96 15,-2 0-93-15,2-2-102 0,-1-1-79 16,1 2-73-16,-6-7-47 0,13 4-443 0,-13-4-577 16</inkml:trace>
  <inkml:trace contextRef="#ctx0" brushRef="#br0" timeOffset="70066.6234">30634 14059 572 0,'0'-7'606'15,"0"7"-172"-15,-4-9-67 0,4 9-103 0,0-8-29 16,0 8-28-16,0 0 28 0,0 0-10 0,0 0 0 16,0 0-31-16,0 0-14 0,6 10-27 0,-6-10-16 15,7 11-29-15,-1-5-8 0,2 1-16 0,-1 0-5 16,0 1-17-16,2-2 2 0,0 0-11 0,0 1-3 15,1-2-6-15,2-1-8 0,-2 1-6 0,1-2-5 16,2-1-3-16,-2-1-4 0,1-1 5 0,1 0-14 16,-1-1 1-16,-1-1-2 0,-2 0 0 0,2-3-8 15,-1 0 5-15,-3 2 0 0,2 0 3 0,-4-1-1 16,2 0 14-16,-7 4 4 0,9-6 18 0,-9 6-9 16,8-5 20-16,-8 5-25 0,6-4 17 0,-6 4-23 15,0 0 21-15,7-3-16 0,-7 3 44 0,7 4-33 16,-7-4 41-16,6 9-37 0,0-2 22 0,-2 0-33 15,5 2 40-15,-2 2-61 0,3 2 57 0,-3 0-48 16,1 0 28-16,3 3-30 0,0 1 25 0,-2 0-36 16,1 1 27-16,0 0-5 0,-1 1-4 0,0-2-3 15,-3 3-8-15,0-6 6 0,-1 2-3 0,-1 0-4 16,-2 0 1-16,-2-3-6 0,0-2 4 0,0 1 3 16,0-3-2-16,-2 0-7 0,0-2 6 0,-3 0-4 0,5-7-3 15,-8 3-1-15,8-3 4 0,-11 0-4 16,5-3-1-16,-1-6-3 0,1 3-6 0,-2-6-11 15,-1 1-40-15,3-3-23 0,-1-2-38 0,0-3-44 0,2 2-20 16,1 0-33-16,1 0-32 0,1 0-28 0,2 1-24 16,0 0-45-16,2 0-47 0,-2 1-37 15,4-1-20-15,-1 1-455 0,1 3-467 0</inkml:trace>
  <inkml:trace contextRef="#ctx0" brushRef="#br0" timeOffset="70597.2227">31108 13696 550 0,'0'-9'486'0,"-1"-3"-65"0,2 5-90 16,-1 0-62-16,0 1-43 0,2-1-36 0,0 0-21 16,-2 7-16-16,5-12-18 0,-5 12-27 0,5-7-14 15,-5 7-15-15,6-4-16 0,-6 4-7 0,0 0-10 16,10 4-9-16,-10-4-24 0,6 10 21 0,-3-2-21 16,-1 2 24-16,-2 1-25 0,3 0 24 0,-1 1-17 15,0 4 29-15,0-2 10 0,3 2 13 0,-2 0 1 16,1-3 2-16,1 4-10 0,-1-2-8 0,1-1-7 15,1 2 1-15,0-3-8 0,1 2-14 0,-1-2 8 0,3-2-1 16,0 1-4-16,0 0-8 0,0-3-1 16,2-1-1-16,-3 1-8 0,1-3-3 0,1 1-8 15,-1 0 5-15,-2 0-5 0,-1-2-25 0,3 2 27 0,-3 1-1 16,-2-3-1-16,1 4 1 0,-1-1 2 0,-1 1 5 16,1 2 6-16,-1-1 16 0,-1 1 13 15,-1 1 11-15,0-1 9 0,0 0 18 0,1 1 13 16,0-1-35-16,0 2 44 0,0-3-22 0,-1 2 42 0,3 0-44 15,0-2 29-15,0 1-48 0,2-1 31 0,1 2-50 16,-1 0 30-16,2-4-45 0,1 1 25 16,-3 0-51-16,1-1 32 0,0 1 3 0,-2-1-11 0,0 1-10 15,-1-1-2-15,-4 2-4 0,0 0-27 0,-2 1-45 16,-3 2-73-16,-4-1-84 0,-2 5-106 0,-9 0-86 16,-3 2-193-16,-6 3-685 0,-8 1-892 0</inkml:trace>
  <inkml:trace contextRef="#ctx0" brushRef="#br0" timeOffset="71563.1294">26973 16415 365 0,'-3'-9'380'0,"1"3"-34"0,0-1-35 15,2 7 0-15,-4-8-7 0,4 8-13 0,-3-8-50 16,3 8-29-16,0 0 16 0,0 0 9 0,0 0-4 16,0 0-9-16,-2 7-9 0,3-1-8 0,0 5-18 15,2-1-14-15,-1 5-8 0,2 2 9 0,1 2-53 0,0 3 14 16,-1 2-57-16,3 5 23 0,-2 0-58 15,1 0 28-15,2 0-7 0,-3-4-16 0,0-1-48 16,0-2 29-16,0-1-33 0,-2-6 36 0,0-1-37 0,1-1 53 16,-1-2-20-16,-2-1 45 0,0-5-42 15,-1-5 18-15,2 7-34 0,-2-7 27 0,0 0-8 0,-3-7-13 16,-1 2-29-16,2-5 25 0,-4 1-29 0,-1-6 25 16,2 1-31-16,-3-4 32 0,-2-3-32 0,1-1 29 15,0-2-51-15,-1 1 48 0,1-1-23 0,1 4 33 16,-1 0-35-16,1 1 30 0,1 1-40 0,3 2 41 15,-1 4-28-15,1-1 26 0,0 3-29 0,-2 1 26 16,6 3-30-16,-2-1 30 0,2 7-26 0,0 0 34 16,2-5-36-16,-2 5 37 0,9 4-26 0,-9-4 25 15,10 8-25-15,-1-2 24 0,1 1-21 0,1 3 26 16,0-2-23-16,2 4 23 0,1 0-27 0,3 1 28 16,-1 0-27-16,3 4 21 0,3-2-26 0,-1 0 27 0,0 0-23 15,2 2 22-15,-1 0-27 0,0 0 28 16,-1 1-5-16,2 1-3 0,-3-2-11 0,-1 0-22 15,-3-2-56-15,0-1 13 0,-2 1-47 0,-3-3 4 0,-2 0-34 16,1-1-39-16,-6-3-49 0,1 2-54 16,-3 0-60-16,-2-3-79 0,0-7-108 0,-3 11-45 0,-2-6-352 15,5-5-502-15</inkml:trace>
  <inkml:trace contextRef="#ctx0" brushRef="#br0" timeOffset="71772.1428">26998 16751 627 0,'-7'-3'454'0,"7"3"-103"0,0 0-61 15,-6-4-8-15,6 4-1 0,0 0-38 0,-3-6-21 16,3 6-14-16,0-7-24 0,0 7-36 0,5-8-26 0,-5 8-26 16,9-7-17-16,0 0-16 0,0 2-11 0,1-2-12 15,4 0-8-15,-1 0-8 0,4-1-20 16,-1 0-55-16,4-1-62 0,-2 1-73 0,1-1-108 0,2 2-61 15,-3 0-146-15,3-3-230 0,-2 3-239 0</inkml:trace>
  <inkml:trace contextRef="#ctx0" brushRef="#br0" timeOffset="72014.3017">27421 16456 393 0,'0'0'580'0,"-2"-8"-118"0,2 8-86 16,0 0-46-16,-1-8-27 0,1 8-15 0,0 0 7 15,1-9-14-15,-1 9-5 0,0 0-37 0,4-5-32 16,-4 5-21-16,10-3-21 0,-10 3-24 0,14 0-23 16,-14 0-18-16,18 5-13 0,-6-2-15 0,3 2-14 15,-2 0-13-15,3 2-12 0,2 2-2 0,0 0-6 16,0 2-4-16,3 1-7 0,0 3-2 0,2 1-13 16,0-1-9-16,0-1-45 0,-1 3-46 0,-1-4-51 0,-4-1-46 15,1-3-36-15,-5 2-45 0,-1-3-46 16,0 0-29-16,-3-3-24 0,0-1-27 0,-9-4-430 15,10 5-375-15</inkml:trace>
  <inkml:trace contextRef="#ctx0" brushRef="#br0" timeOffset="72212.8182">27675 16379 541 0,'-8'-9'395'0,"6"2"-50"0,-2 2-97 0,4 5-11 15,-7-7 6-15,7 7 14 0,0 0-7 0,0 0-35 16,-11 4-2-16,8 0-18 0,-2 4-52 0,1 1-10 15,1 5-32-15,-3 0-4 0,1 2-32 0,0 3 1 16,-2 3-10-16,0 1-11 0,2 5-11 0,-1 0-7 16,-1 2-7-16,0-1-4 0,0 1-4 0,1-1-24 15,1-4-66-15,-4-2-57 0,6-1-53 0,-2-2-77 16,1-3-69-16,0-3-149 0,-1-2-296 0,3 0-300 16</inkml:trace>
  <inkml:trace contextRef="#ctx0" brushRef="#br0" timeOffset="73087.0924">25279 16823 431 0,'0'0'441'0,"-2"-10"-102"0,2 10-81 16,0 0-45-16,2-8-2 0,-2 8 7 0,0 0-11 16,0 0 36-16,0 0-5 0,11 1-1 0,-5 4-18 15,-1 0 0-15,2 2-22 0,0 2-16 0,0 1-6 16,2 2-33-16,0 3-5 0,0 0-20 0,0 3-25 15,4-1-15-15,-3 1-33 0,-1 1 11 0,2-1-10 16,0-1-13-16,-1-1-2 0,0 0-23 0,-1-3 13 0,0-1-8 16,1 1-20-16,-3-2-50 0,-1-2-61 15,2 0-53-15,-2-3-63 0,-1 2-2 0,0-1-21 0,-5-7-93 16,4 6-79-16,-4-6-102 0,0 0-241 0,0 0-290 16</inkml:trace>
  <inkml:trace contextRef="#ctx0" brushRef="#br0" timeOffset="73447.1647">25320 16946 108 0,'-3'-12'413'0,"2"2"-95"16,1-2-47-16,1 2-10 0,2-2-3 0,3 0-3 15,-1 0-54-15,4-2 31 0,0 0-33 0,5 0-22 16,-4 3-30-16,3 2-29 0,0 0-25 0,-2 3-18 0,3 0-12 16,-2 4-10-16,-2 2-11 0,2 1-10 0,-3 1-29 15,-3 5 25-15,1 0-27 0,-1 1 16 16,-2 4 2-16,-3 0-8 0,-1 2-3 0,-1-1 1 0,-1 3-10 15,-4-1-2-15,1 0 6 0,0-1-2 0,0-2-26 16,-2 3 30-16,3-3-19 0,-2-3 25 0,2-1-9 16,0-1 55-16,2 0 1 0,2-7 21 0,-3 9-27 15,3-9 20-15,0 0 0 0,3 6 7 0,-3-6-3 16,10-3 3-16,1 1 1 0,1-1-2 0,5-1 2 16,-1-1-12-16,7 0-2 0,0 0-8 0,5 2-5 15,-1 1-7-15,2-1-11 0,2 2-4 0,-1 1 0 0,-1 1-12 16,1 2 0-16,-2-1-12 0,0 1 5 0,-3 2-6 15,1 0-5-15,-2 0-5 0,-5-1-40 0,-2-1-42 16,-2 1-29-16,1-1-65 0,-5 0-7 0,-1 2-42 16,0-4-65-16,-10-1-79 0,16 3-146 0,-16-3-325 15,13-3-385-15</inkml:trace>
  <inkml:trace contextRef="#ctx0" brushRef="#br0" timeOffset="73729.9095">26301 16560 385 0,'5'-9'478'16,"-2"0"-109"-16,-1 4-91 0,-2 5-60 0,0-11-14 0,0 11-16 15,0 0-10-15,-10-3 26 0,10 3-18 16,-15 3-19-16,7 3-16 0,-3-1-29 0,0 4-26 0,-3 0 8 16,3 2 8-16,-1 1 1 0,0-1 11 0,1-1 2 15,2 3-4-15,-1-2-2 0,1 0-10 0,4 0-9 16,1-1 6-16,0 0-4 0,2-1-14 0,2 0 13 15,2-2-32-15,0 4 5 0,3-3-21 0,1-1 0 16,1 0-21-16,5 1 9 0,-1 0-19 0,0-2 8 16,6 1-10-16,-2-1-11 0,3 1 13 0,0-3-18 15,0 1-26-15,1 0-46 0,-1-2-52 0,1-1-52 16,0 1-32-16,-2 1-67 0,-1-1-38 0,-3-2-97 16,1 2-20-16,-4-1-45 0,-2 1-363 0,-8-3-372 0</inkml:trace>
  <inkml:trace contextRef="#ctx0" brushRef="#br0" timeOffset="73883.4975">26320 16970 428 0,'-9'7'415'0,"3"-1"-61"0,0-1-57 16,6-5 14-16,-7 8 22 0,7-8-31 0,0 0-6 15,0 0-33-15,0 0-29 0,15 0-34 0,-7-4-38 16,5-1-33-16,2-3-23 0,3-1-23 0,3 1-15 16,3-4-27-16,3-1 9 0,1 0-13 0,0 1-11 15,1 0-45-15,8-2-58 0,-3-1-73 0,0 0-76 16,3 1-114-16,-2 0-103 0,0-1-461 0,0 0-471 0</inkml:trace>
  <inkml:trace contextRef="#ctx0" brushRef="#br0" timeOffset="74463.2678">27906 16289 233 0,'0'0'524'0,"0"0"-116"15,-1-8-69-15,1 8-32 0,0 0-27 0,0 0-11 0,0 0-24 16,0-9-7-16,0 9 7 0,0 0-1 0,0 0-10 16,0 0-23-16,5 7-14 0,-5-7-20 0,6 9-12 15,-3-3-22-15,-1 0-23 0,2 1-18 0,1 1-21 16,-1 1-9-16,1 0-14 0,2 3-11 0,-2 1-9 15,1 1-8-15,-1-1-3 0,0 2-9 0,4-3 0 16,-4 3-9-16,1-2-9 0,0 0-34 0,-1-1-42 16,1-3-47-16,-2 1-40 0,1 0-40 0,-1-4-36 15,-1 2-33-15,1-3-33 0,-4-5-60 0,5 9-45 16,-5-9-497-16,0 0-474 0</inkml:trace>
  <inkml:trace contextRef="#ctx0" brushRef="#br0" timeOffset="74846.1539">27897 16346 428 0,'-5'-10'374'16,"2"1"-34"-16,-1-1-86 0,3 1-21 0,1-1-6 15,0-2-14-15,3 0 9 0,1-1-25 0,0 0-20 16,1 2-19-16,1-3-31 0,4 2-41 0,-1 0 17 0,0 0-37 16,1 2 11-16,2 2-31 0,-2 0 15 0,3 0-32 15,-4 5 20-15,0-2-31 0,-9 5 22 0,16 0-9 16,-16 0-4-16,13 8-3 0,-9-1-17 0,1 0 9 15,-4 3-5-15,-1 1-3 0,-3 1-3 0,0 1 1 16,2-1-3-16,-2 1-3 0,-1 3 3 0,0-6-1 16,3 0-26-16,-3 2 29 0,2-3-32 0,-1 1 44 15,3-3-18-15,0 0 38 0,0 1 0 0,3-3 2 16,1 1-5-16,1 0-9 0,3-1 1 0,3 0-6 16,-1-1-2-16,4 0-21 0,2 0 19 0,1 0-20 15,-3 1 15-15,4-1-20 0,-4 0 20 0,2 1-25 16,-2-1 28-16,-3 3-20 0,2-1 23 0,-5 0-23 15,-2 3 23-15,-2-2-19 0,2 2 19 0,-6 0-22 16,-1 1 20-16,-4 0-22 0,1-1 18 0,-2 4-4 16,-1-2 3-16,-2-1-3 0,-2 2-2 0,1-2-2 15,-1-2-1-15,1 3-6 0,0-5-8 0,2 0-51 16,-2-1-75-16,10-5-88 0,-13 4-121 0,13-4-65 16,-7-2-462-16,7 2-430 0</inkml:trace>
  <inkml:trace contextRef="#ctx0" brushRef="#br0" timeOffset="75052.8155">28436 16241 150 0,'0'0'648'0,"0"0"-164"0,0 0-112 16,0 0-44-16,0 0-14 0,0 0-11 0,0 0 9 15,0 0-8-15,-12 0-25 0,12 0-41 0,0 0-47 16,0 0-38-16,6-7-33 0,-6 7-20 0,10-9-24 15,-1 4-30-15,4-2-52 0,-2 0-70 0,2 1-70 16,1 1-69-16,0-1-75 0,2 1-77 0,-5 2-56 16,2 1-24-16,-3 0-330 0,-10 2-293 0</inkml:trace>
  <inkml:trace contextRef="#ctx0" brushRef="#br0" timeOffset="75179.4785">28592 16315 548 0,'0'5'434'0,"-2"2"-56"0,2-7-74 0,0 6-40 16,0-6-9-16,0 0-54 0,0 0-21 0,0 0-50 0,13-1-11 15,-5-4-40-15,1-1-10 0,2 0-68 16,3-3-123-16,2-2-117 0,1-1-102 0,-2-1-377 16,4 0-223-16</inkml:trace>
  <inkml:trace contextRef="#ctx0" brushRef="#br0" timeOffset="75846.7774">29220 15738 290 0,'5'-6'334'15,"-3"-1"-90"-15,1-1 33 0,-2 3-51 0,-1 5 21 16,-1-14-20-16,-2 8-14 0,1-3-17 0,-3 4-29 16,-2 0-20-16,0 1-19 0,-2 1-10 0,-3 3-12 15,12 0-5-15,-23 0 14 0,9 3 2 0,-1-1-1 16,-1 3-12-16,2-1-11 0,0 3-9 0,1 0-9 15,1-1-4-15,0 3-5 0,3-2-4 0,-1 1-1 0,5 0 3 16,1-2-2-16,0 3-4 0,2 0-7 0,2-1-2 16,2 1-3-16,1-1-6 0,3 2-5 15,2-3-14-15,1 3 6 0,1-2-6 0,5 0-4 0,-2-1-1 16,4 2-3-16,-3-1-4 0,2 2-3 0,-1-2 0 16,0 2-9-16,-4-2 5 0,-2 3-7 0,1 0 10 15,-3 1-12-15,-3-2 9 0,-3 3-9 0,-2 0 13 16,-2 2-12-16,-3-3 9 0,-2 5-9 0,1-4 9 15,-2 0-2-15,-2 0-2 0,1-2 4 0,1-1-2 16,1 0-3-16,0-2 5 0,1 1 0 0,1-2-2 16,1-1-10-16,-1 0-13 0,6-6-4 0,-4 6 6 15,4-6 2-15,0 0 5 0,6 6 2 0,-6-6 3 16,13 4-2-16,-13-4 7 0,21 1-1 0,-8 1-1 16,0-1 1-16,2 3 0 0,0-1 0 0,1 5-2 15,-1-2 3-15,-1 3-2 0,-3 2-3 0,1 1 6 16,-3 4 1-16,0 0-1 0,-1 2 5 0,-3-1-14 15,-3 1 20-15,2 1-25 0,-2 0 25 0,-2-2-18 16,2 0 19-16,-2-1-18 0,0-3 18 0,0 0-16 16,2-1 19-16,-1-1-15 0,1-3 19 0,3 1-21 15,-2-3 10-15,3-1-47 0,-6-5-26 0,16 4-69 16,-4-6-27-16,3-1-56 0,2-3-74 0,3-3-35 16,4-2-104-16,0-4-413 0,0-2-385 0</inkml:trace>
  <inkml:trace contextRef="#ctx0" brushRef="#br0" timeOffset="76679.5598">29717 15622 61 0,'0'0'318'0,"0"0"-89"15,2-9 36-15,-2 9-38 0,0 0 7 0,-2-8-5 16,2 8 2-16,0 0-8 0,-7-2-14 0,7 2-14 0,0 0-14 15,-12 1-5-15,12-1 1 0,-9 5-1 0,2 0 4 16,1 3 2-16,-2-1-2 0,-1 2-3 16,0 3-8-16,-1 1 0 0,1 4-2 0,0 1-14 0,1 3 10 15,0-2-32-15,0 4 24 0,0-1-43 0,4 1 22 16,-3 2-17-16,4-1-12 0,1 0-11 0,2 2-19 16,0-3-49-16,4 3 36 0,-1-4-41 0,6 0 29 15,-1-3-39-15,2 1 30 0,2-4-43 0,-1-2 31 16,6-3-40-16,-4-1 27 0,4-5-70 0,-1 1 1 15,2-3-67-15,0-1-51 0,1-2-61 0,2-2-47 16,-3-2-31-16,5-1-40 0,-1 0-99 0,-3 0-22 16,2-3-52-16,-4-1-366 0,-2 1-446 0</inkml:trace>
  <inkml:trace contextRef="#ctx0" brushRef="#br0" timeOffset="77130.1522">30091 15692 130 0,'0'0'319'0,"-4"-11"-80"16,4 11 19-16,-5-8-40 0,5 8 28 0,-9-8-18 16,2 4-7-16,0 1-11 0,0-1-20 0,7 4-21 15,-17-2-10-15,17 2 0 0,-19 0-13 0,7 0 1 16,1 4 9-16,-1 0 1 0,-2-1 0 0,1 4-7 15,-1 0-8-15,3 2-3 0,-1-1-10 0,0 0-13 16,3 2-14-16,-3 0-9 0,5 1-14 0,1 0-4 16,1 1 0-16,1 0-24 0,2-2 8 0,-1 3-11 15,6-2 0-15,-1 0-13 0,2 0 7 0,1 1-13 16,4-3 2-16,0 1-8 0,3 0 2 0,1-4-10 16,3 0 3-16,1-1-12 0,-1-3 5 0,2 1-12 15,1-3 9-15,2-1-16 0,-1-2-7 0,0-1-9 16,1-1-11-16,1-3-20 0,-2 1 2 0,1-2 2 15,-1 0 3-15,-3-1-3 0,-2-1 6 0,-1 2 11 16,-2-2-4-16,-5 1 9 0,0-2 1 0,-5 2 3 0,0 0 0 16,-4-2 7-16,0 2-3 0,-5-2-15 15,-2 0-2-15,-3 2-21 0,-2-1-29 0,-3 0-20 16,0 2-46-16,-2 0-12 0,3 3-24 0,0-1-13 0,1 1-15 16,1 1-26-16,1 0 6 0,0 1-59 0,4 0 3 15,-1 1-80-15,1-3-171 0,3 3-56 0</inkml:trace>
  <inkml:trace contextRef="#ctx0" brushRef="#br0" timeOffset="77379.8396">30027 15509 242 0,'0'0'324'0,"0"-10"-9"16,0 10-50-16,0 0-2 0,-5-5 7 0,5 5 10 16,0 0 9-16,0 0-16 0,-6 5-7 0,6-5 0 15,-4 10-7-15,1-6 0 0,3 4-6 0,-1 3-6 16,2-1-16-16,-1 2-3 0,0 3-47 0,2 0 15 15,-1 2-58-15,1 2 18 0,2 2-47 0,0 0 28 16,-1 3-45-16,2-2 10 0,-1 2-58 0,1 0 21 0,0 0-22 16,-1-2 18-16,1 3-10 0,1-2-7 15,-2-1-13-15,2 0-9 0,-2 1-25 0,1-3 24 16,0 0-35-16,-1-1 23 0,0-2-73 0,1-3 6 16,0-4-66-16,0 4-36 0,-2-4-63 0,1 0-49 0,0-2-30 15,0 0-25-15,1-2-74 0,-5-6-85 0,12 3-38 16,-12-3-439-16,13-1-547 0</inkml:trace>
  <inkml:trace contextRef="#ctx0" brushRef="#br0" timeOffset="77584.997">30497 15755 496 0,'7'-6'407'0,"-1"2"-37"15,-6 4-45-15,9-7-12 0,-9 7-20 0,9-4-29 16,-9 4-12-16,0 0-11 0,0 0-17 0,12 0-22 15,-12 0-27-15,4 4-26 0,-4-4-28 0,3 9-19 16,-3-9-16-16,3 11-21 0,-2-5-12 0,-1-6-9 16,3 13-9-16,-3-6-16 0,1 2 0 0,-1-2-19 15,1 1-63-15,0-3-72 0,1 2-68 0,-2-7-86 16,2 11-86-16,-2-11-42 0,4 7-456 0,-4-7-426 16</inkml:trace>
  <inkml:trace contextRef="#ctx0" brushRef="#br0" timeOffset="78079.6743">30589 15542 124 0,'-5'-10'553'0,"2"1"-149"0,-1-1-100 0,1 1-33 15,3-1-33-15,0 0-18 0,0 1-13 0,0-2-15 16,4 1-10-16,-1-1-17 0,2 1-40 0,0 1 6 15,0-2-34-15,3 3 3 0,-1 1-19 0,1 1 21 16,1 0-7-16,-1 0-8 0,2 4-8 0,-10 2-2 16,16-3-7-16,-16 3-5 0,16 3-4 0,-9-1-7 15,-2 4-5-15,2-1-7 0,-2 2-1 0,1 2-4 16,-3 0-4-16,-1 1 1 0,0 1-7 0,0 0-5 16,-2 2-6-16,0-1 0 0,0-1-4 0,0 0-2 15,0 1 2-15,-1-3-1 0,0-1 12 0,1-2 23 16,0 1 18-16,0-7 11 0,-2 11-19 0,2-11-7 15,0 0-8-15,0 0-8 0,0 0-7 0,0 0-4 0,6-12-10 16,-3 4 3-16,0-1-2 0,0-2-4 16,-1 0-4-16,4-2 7 0,-3 4-9 0,-1-4 5 0,2 2-5 15,0 1-21-15,-1-1 22 0,1 2 6 0,-2 1-8 16,0 2 4-16,0-1-13 0,-2 7 16 0,6-8-2 16,-6 8 37-16,4-5-15 0,-4 5 22 0,0 0-20 15,10 4 13-15,-10-4-22 0,8 9 18 0,-3-5-25 16,0 4-5-16,0-1-3 0,2 0-2 0,-1 4 1 15,1-1-1-15,1 1-2 0,0 1-6 0,1 0 1 16,1-1-19-16,-1 0-43 0,0 0-57 0,1 0-83 16,-2-1-42-16,-1-3-63 0,0 0-67 0,2 0-40 15,-4-2-92-15,2-2-437 0,-7-3-525 0</inkml:trace>
  <inkml:trace contextRef="#ctx0" brushRef="#br0" timeOffset="78348.5085">30901 15257 560 0,'0'0'495'0,"0"-12"-120"0,0 12-77 0,3-7-51 15,-3 7-26-15,5-8-14 0,-5 8-16 0,0 0-5 16,15 0-6-16,-15 0 3 0,16 3-12 0,-6 2-16 0,0 0-16 16,2 2-9-16,2 2-3 0,1 1-3 0,0 1-3 15,1 2-17-15,0-1-5 0,-2 3-8 16,2 1-10-16,-4-1-16 0,2 3-3 0,-1-1-8 0,-2 0-7 15,1 2-34-15,-4 0 26 0,0-1-34 0,-2 2 23 16,-2-4-28-16,0 1 28 0,-2 3-34 0,-2-2 25 16,1-3-33-16,-1-1 20 0,0 0-80 0,-1-2-33 15,1-1-82-15,0-1-23 0,0 0-58 0,0-3-73 16,0-7-82-16,0 9-91 0,0-9-334 0,0 0-394 16</inkml:trace>
  <inkml:trace contextRef="#ctx0" brushRef="#br0" timeOffset="78484.1361">31338 15536 688 0,'14'-8'596'0,"-3"3"-145"16,-2 1-12-16,2 0-60 0,-1 1-20 0,-1 1-49 16,1 0-8-16,-10 2-53 0,18-1-41 0,-18 1-34 15,16 1-33-15,-16-1-57 0,12 4 9 0,-4 0-49 0,-2 0 18 16,-2 4-44-16,-1 0-27 0,-2-1-94 0,2 2-78 16,-5 1-89-16,1 2-134 0,-1-2-171 15,-4 2-381-15,0 0-542 0</inkml:trace>
  <inkml:trace contextRef="#ctx0" brushRef="#br0" timeOffset="80995.6723">30345 16293 20 0,'0'0'404'0,"0"0"-76"15,0 0-113-15,0 0-5 0,0 0-81 16,0 0 50-16,0 0-15 0,0 0 43 0,0 0-8 15,0 0 5-15,0 0-22 0,0 0-11 0,0 0-4 0,0 0-4 16,0 0 3-16,0 0 8 0,0 0 9 0,0 0-3 16,0 0-9-16,13 0-1 0,-13 0-2 0,0 0-3 15,17 0-28-15,-17 0 15 0,15-2-7 0,-6 0 14 16,3 1-37-16,-1-4 21 0,4 1-50 0,2-1 34 16,2-3-47-16,5-1 28 0,3-1-39 0,0 0 22 15,3-2-36-15,5-2 16 0,2 1-37 0,-1 1 16 16,1-2-29-16,0 3 21 0,0-2-30 0,0 1 22 15,-5 3-35-15,2-2 30 0,-2 2-28 0,-1 0 21 16,1-2-30-16,0 2 30 0,-2 1-31 0,-1-3 24 16,-1 3-21-16,-5 1 19 0,1-1-24 0,-3 1 23 15,1-2-28-15,-3 1 20 0,-2 3-30 0,-1-2 10 16,-3 1-63-16,0-2 12 0,-1 0-79 0,-3 1-64 16,1-3-90-16,-3 3-97 0,-2-4-61 0,-2 0-123 15,-1-1-633-15,-3-2-822 0</inkml:trace>
  <inkml:trace contextRef="#ctx0" brushRef="#br0" timeOffset="81847.8086">29282 14161 119 0,'0'0'194'0,"0"0"-12"0,0 0-13 0,-7 2-20 16,7-2-19-16,0 0-18 0,-8 3-10 0,8-3-13 16,0 0 2-16,0 0 13 0,-10 2 4 0,10-2 5 15,0 0 0-15,0 0 0 0,-8 5 0 0,8-5 1 16,0 0 1-16,0 0 1 0,-9 3-12 0,9-3 1 15,0 0-1-15,0 0 5 0,0 0 4 0,0 0-1 16,0 0 1-16,0 0-7 0,0 0 17 0,0 0 1 16,0 0-4-16,0 0-14 0,10-6-10 0,-10 6-12 15,14-8-11-15,-6 4-4 0,3-3-6 0,1 1-7 16,0 0-3-16,2-1-4 0,-2-2-4 0,2 3-5 16,-1-3-5-16,1 3-3 0,0-2-13 0,0 0 8 15,-1 2-9-15,-3-1 0 0,3 1-5 0,-4 1 5 16,0-1-11-16,0 1 10 0,-3 1 1 0,1 3 12 15,-7 1-1-15,10-7-12 0,-10 7 9 0,9-6 2 16,-9 6-10-16,8-3 0 0,-8 3-7 0,0 0 2 0,7-5-11 16,-7 5 0-16,0 0-5 0,4-4 0 15,-4 4-43-15,0 0-47 0,8-5-55 0,-8 5-76 16,0 0-121-16,4-5-199 0,-4 5-493 0,3-10-648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5:04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27514 5224 20 0,'0'0'195'15,"-10"1"-19"-15,10-1-25 0,0 0-5 0,0 0-20 16,0 0-9-16,-11-1-14 0,11 1-8 0,0 0 0 16,0 0 1-16,0 0-8 0,-12-1 7 0,12 1 4 15,0 0 7-15,0 0-5 0,0 0-2 0,0 0-3 16,0 0-2-16,0 0-5 0,-13 0 26 0,13 0-64 16,0 0 19-16,0 0-25 0,0 0 33 0,0 0-42 15,0 0 42-15,0 0-40 0,0 0 41 0,0 0-42 16,-9 2 50-16,9-2-52 0,0 0 46 0,0 0-39 15,0 0 38-15,0 0-41 0,0 0 45 0,0 0-36 16,0 0 47-16,0 0-28 0,0 0 47 0,0 0-31 16,0 0 36-16,2 6-41 0,-2-6 36 0,0 0-39 15,0 0 36-15,11 2-48 0,-11-2 45 0,0 0-52 16,11 2 34-16,-11-2-48 0,13 1 39 0,-13-1-53 16,13 1 45-16,-13-1-43 0,16 1 34 0,-16-1-49 15,20 2 46-15,-20-2-49 0,21 1 46 0,-7-1-51 16,-2 0 45-16,1 0-42 0,2 0 39 0,-2 0-42 15,3 0 38-15,-2 0-47 0,3 0 39 0,-2-1-42 16,4 1 2-16,-1 0 37 0,0 0-39 0,3-2 43 16,-3 2-46-16,1-1 35 0,1 1-38 0,-2-1 41 15,1 1-44-15,0-1 46 0,-1 1-35 0,3-2-7 16,-3 2 43-16,2-1-43 0,-1 0 36 0,-1 1-33 16,1-2 36-16,2 1-42 0,-3-2 40 0,2 3-35 15,-1-1 39-15,0 0-40 0,-1-1 40 0,0 1-33 16,3-1 31-16,0 0-35 0,-3 2 31 0,1-2-34 15,0 1 34-15,1-1-35 0,-1-1 31 0,-2 2-33 16,2-2 32-16,-2 2-32 0,-2 1 35 0,2-1-35 16,-1-2 26-16,-1 3-27 0,-1 0 33 0,0-1-33 15,0-1 36-15,-1 2-39 0,0 0 32 0,-2 0-29 16,3-2 30-16,-14 2-31 0,21-2 26 0,-21 2-26 16,19-1 32-16,-19 1-34 0,15 0 31 0,-15 0-32 15,12-1 35-15,-12 1-31 0,10-1 35 0,-10 1-34 16,0 0 31-16,15 0-24 0,-15 0 27 0,0 0-25 15,9-2 26-15,-9 2-25 0,0 0 31 0,0 0-30 16,0 0 23-16,14-1-22 0,-14 1 18 0,0 0-18 16,0 0 27-16,0 0-27 0,0 0 20 0,0 0-21 15,0 0 19-15,0 0-21 0,11 0 20 0,-11 0-23 16,0 0 15-16,0 0-16 0,0 0 19 0,0 0-19 16,0 0 21-16,0 0-27 0,0 0 19 0,0 0-38 15,0 0 0-15,0 0-87 0,0 0-30 0,0 0-143 16,7-4-143-16,-7 4-159 0,0 0-688 0,-1-6-888 15</inkml:trace>
  <inkml:trace contextRef="#ctx0" brushRef="#br0" timeOffset="1418.3497">30117 5177 93 0,'0'0'314'0,"0"0"-32"0,0 0-100 15,0 0 21-15,0 0-30 0,0 0 37 0,0 0-36 16,0 0 48-16,0 0-60 0,0 0-18 0,0 7-9 15,0-7-34-15,0 0-14 0,0 0-9 0,0 0-9 0,0 0-8 16,0 0 5-16,0 0-14 0,0 0 0 16,0 0-9-16,0 0 0 0,0 0-3 0,0 0 3 15,0 0 2-15,0 0 6 0,4 6-4 0,-4-6-1 16,0 0-2-16,0 0 5 0,0 0 4 0,10 2 13 0,-10-2 13 16,0 0 16-16,11 2 7 0,-11-2 0 15,0 0-4-15,16 2-1 0,-16-2 0 0,15 0-16 16,-15 0-1-16,19 0 1 0,-9-2 0 0,3 2-1 15,1-2-5-15,0 2-5 0,4-1-5 0,-1-1-8 0,3 0-7 16,-1 1-6-16,3 0-5 0,-1 0-4 0,0-1 1 16,3 1-5-16,1-1-3 0,0 2-2 0,2-2 0 15,0 1-2-15,0-1-7 0,0 1-1 16,-1 0 1-16,1-1-3 0,0 2 4 0,1-2-8 16,-1 2-9-16,-1-1 14 0,-3 1-2 0,0 0-17 0,-2-2 16 15,1 2-16-15,1-1 26 0,-4 0-23 0,2 1 14 16,-2-1-16-16,-2 1 22 0,-1 0-25 0,-2-2 25 15,0 2-19-15,-2-1 28 0,0 1-40 16,-1-1 42-16,-11 1 8 0,15 1 4 0,-15-1 1 0,17-1-4 16,-17 1 0-16,11-1-2 0,-11 1-10 0,0 0-2 15,15-2 6-15,-15 2 1 0,0 0-4 0,13 0 7 16,-13 0-16-16,0 0-2 0,0 0-9 0,0 0 6 16,14 0-2-16,-14 0-5 0,0 0-4 0,0 0 5 15,0 0-2-15,0 0-4 0,0 0-3 0,12 0-15 16,-12 0 24-16,0 0-1 0,0 0-3 0,0 0 4 15,0 0-10-15,0 0 5 0,0 0-8 0,0 0 9 16,0 0-1-16,0 0 1 0,0 0-3 0,0 0 4 16,0 0-22-16,0 0 26 0,0 0-1 0,0 0-7 15,0 0 12-15,0 0-4 0,11 0-4 0,-11 0 0 16,0 0 2-16,0 0-2 0,0 0 1 0,0 0-5 16,0 0-3-16,0 0 7 0,0 0-5 0,0 0 4 15,0 0 2-15,0 0-1 0,0 0-5 0,0 0 0 16,0 0 1-16,0 0-5 0,0 0 9 0,0 0-4 15,0 0-4-15,0 0-9 0,0 0-31 0,0 0-56 16,0 0-143-16,0 0-144 0,0 0-184 0,-3-5-223 16,3 5-404-16,-11 0-808 0</inkml:trace>
  <inkml:trace contextRef="#ctx0" brushRef="#br0" timeOffset="2757.6951">27549 8337 93 0,'0'0'616'15,"0"0"-178"-15,0 0-98 0,0 0-64 0,0 0-62 16,0 0-4-16,-6-5-13 0,6 5-17 0,0 0-17 16,0 0-26-16,0 0-22 0,-11-1-29 0,11 1-25 15,0 0-14-15,0 0-11 0,0 0-20 0,0 0-85 16,0 0-32-16,-7 4-169 0,7-4-222 0,0 0-237 15,0 0-234-15</inkml:trace>
  <inkml:trace contextRef="#ctx0" brushRef="#br0" timeOffset="2936.2212">27511 8678 123 0,'-6'7'448'0,"1"0"-134"16,0-1-65-16,-1 0-50 0,0-3-47 0,6-3-30 16,-6 8-30-16,6-8-46 0,-5 7-73 0,5-7-80 15,0 0-101-15,-4 4-235 0,4-4 84 0</inkml:trace>
  <inkml:trace contextRef="#ctx0" brushRef="#br0" timeOffset="3082.8269">27539 8906 113 0,'-5'7'286'0,"4"-2"-43"0,-2 2-94 15,3-7-4-15,-5 7-50 0,5-7 19 0,-2 10-61 16,2-10 1-16,-3 5-135 0,3-5-82 0,0 0-153 16,0 0 225-16</inkml:trace>
  <inkml:trace contextRef="#ctx0" brushRef="#br0" timeOffset="3223.0936">27472 9199 238 0,'-3'11'335'0,"-1"0"-63"0,3-2-81 16,0-1-13-16,-1-2-61 0,2-6-4 0,0 13-46 0,0-13-7 16,4 8-102-16,-4-8-52 0,5 6-359 15,-5-6 72-15</inkml:trace>
  <inkml:trace contextRef="#ctx0" brushRef="#br0" timeOffset="3371.2863">27602 9390 9 0,'-1'7'500'0,"-1"2"-150"0,1-1-76 16,0-3-73-16,0 2-35 0,1-7-39 0,-3 10-13 16,3-10-19-16,-3 9-12 0,3-9-15 0,0 0-21 0,2 8-70 15,-2-8-92-15,0 0-106 0,9-4-303 0,-4-1-26 16</inkml:trace>
  <inkml:trace contextRef="#ctx0" brushRef="#br0" timeOffset="3503.9403">27808 9176 479 0,'0'-7'369'0,"0"7"-82"16,-2-7-66-16,2 7-47 0,-2-5-36 15,2 5-32-15,-3-7-26 0,3 7-9 0,-2-5-29 0,2 5-64 16,-2-8-107-16,2 8-148 0,0-9-207 0,0 9 30 15</inkml:trace>
  <inkml:trace contextRef="#ctx0" brushRef="#br0" timeOffset="3651.5366">27792 8869 435 0,'-5'-5'389'15,"0"1"-89"-15,5 4-67 0,-8-7-51 0,8 7-32 16,-6-8-28-16,6 8-22 0,-6-8-22 15,6 8-10-15,-7-6-41 0,7 6-90 0,-4-10-107 0,4 10-140 16,0-12-174-16,2 5 28 0</inkml:trace>
  <inkml:trace contextRef="#ctx0" brushRef="#br0" timeOffset="3810.6443">27716 8396 24 0,'-9'-9'520'0,"-1"1"-155"0,1 3-72 15,1-3-75-15,0 3-44 0,-1 0-36 0,2-2-22 16,-1 3-17-16,0-1-10 0,1 0-27 0,0 1-10 16,3 0-13-16,4 4-8 0,-9-9-71 0,9 9-102 15,-10-5-51-15,10 5-384 0,-6-7-90 0</inkml:trace>
  <inkml:trace contextRef="#ctx0" brushRef="#br0" timeOffset="3963.2353">27431 8352 167 0,'-12'6'298'16,"-1"1"-112"-16,2 1-11 0,-2-2-70 0,3 1 7 16,-3 0-45-16,4-2 17 0,1 1-52 0,0-2 26 15,1 2-40-15,1-1 25 0,6-5-76 0,-9 7-36 16,9-7-138-16,-8 6-119 0,8-6 217 0</inkml:trace>
  <inkml:trace contextRef="#ctx0" brushRef="#br0" timeOffset="4072.9417">27276 8525 61 0,'-6'10'236'0,"1"-2"-86"0,-2 1-30 16,3-3-25-16,-1 4-22 0,1-3-15 0,-2 3-11 15,4-2-6-15,-2 0-11 0,1 1-17 0,-1-1-87 16,4 0-192-16,-2-2 82 0</inkml:trace>
  <inkml:trace contextRef="#ctx0" brushRef="#br0" timeOffset="4208.6415">27207 8850 224 0,'-2'10'160'0,"-1"1"-3"0,0-5-74 0,1 5 24 15,1-3-62-15,-1-1 32 0,1 0-59 0,1 1 43 16,0-1-91-16,1-1-29 0,-1-6-206 0,2 13 82 16</inkml:trace>
  <inkml:trace contextRef="#ctx0" brushRef="#br0" timeOffset="4332.3088">27218 9204 150 0,'-1'11'316'0,"-4"2"-54"0,4-3-91 15,-3-1-3-15,3 3-61 0,0-5 4 0,-1 1-52 16,2 0 7-16,0-8-63 0,0 12-76 0,0-12-351 16,4 9 109-16</inkml:trace>
  <inkml:trace contextRef="#ctx0" brushRef="#br0" timeOffset="4464.8472">27461 9353 366 0,'7'6'557'0,"-7"-6"-142"15,0 0-94-15,0 6-72 0,0-6-50 0,0 0-38 16,0 0-74-16,-4 6-85 0,4-6-133 0,0 0-135 16,0 0-350-16,-13 1-127 0</inkml:trace>
  <inkml:trace contextRef="#ctx0" brushRef="#br0" timeOffset="10164.2986">8271 8765 220 0,'0'0'226'16,"0"0"-6"-16,-5-4-65 0,5 4 19 0,0 0-36 16,-8-3 19-16,8 3-31 0,0 0 17 15,-6-5-12-15,6 5-5 0,-5-5 1 0,5 5-21 0,-8-4 1 16,8 4 1-16,0 0 2 0,-5-3-10 0,5 3 13 16,0 0-5-16,-8-6 8 0,8 6 2 0,0 0 5 15,-5-5 3-15,5 5 6 0,0 0 2 0,-5-4-1 16,5 4-3-16,0 0-7 0,0 0-3 0,0 0-8 15,-9-2-9-15,9 2-6 0,0 0-6 0,0 0-9 16,0 0-5-16,0 0-7 0,0 0 3 0,0 0 2 0,0 0-14 16,0 0-4-16,-6-2-7 0,6 2-5 15,0 0-3-15,0 0 1 0,0 0 22 0,0 0-9 16,0 0 6-16,0 0 8 0,0 0-47 0,11 2 61 16,-11-2-65-16,0 0 52 0,12 0-60 0,-12 0 60 0,11 0-54 15,-11 0 58-15,14 0-64 0,-14 0 54 0,17 1-59 16,-17-1 56-16,20 0-61 0,-20 0 56 15,24 0-48-15,-11 0 43 0,3 0-57 0,-2 1 50 0,2-1-56 16,-2 1 57-16,4-1-53 0,2 2 47 0,0-2-54 16,-1 1 50-16,2-1-51 0,0 0 49 15,1 0-49-15,-3-1 40 0,4 1-39 0,0-2 49 0,0 1-52 16,4 0 46-16,-4 0-44 0,3-1 41 0,-4 1-49 16,0 0 50-16,3-2-50 0,-2 1 44 0,-2 1-39 15,1-1 46-15,-2 1-53 0,2 0 56 0,0 1-54 16,-3-2 47-16,0 2-47 0,2-1 53 0,-3 1-51 15,2 0 48-15,-2 0-53 0,-3 0 50 0,2 0-52 16,-2 0 60-16,-1 0-35 0,2 0 22 0,-5 0-48 16,4 0 51-16,-2 0-50 0,0 0 51 0,-2 0-47 15,-11 0 47-15,23 0-46 0,-23 0 47 0,21 1-48 16,-21-1 48-16,18 0-43 0,-18 0 44 0,19-1-42 0,-19 1 49 16,14 0-47-16,-14 0 46 0,17 0-42 0,-17 0 42 15,12 0-48-15,-12 0 54 0,13-2-50 16,-13 2 46-16,12 0-46 0,-12 0 48 0,0 0-44 15,15-1 44-15,-15 1-49 0,0 0 49 0,13-1-45 0,-13 1 46 16,0 0-48-16,10-1 43 0,-10 1-37 0,0 0 36 16,13-2-45-16,-13 2 41 0,0 0-41 0,0 0 40 15,10-2-39-15,-10 2 41 0,0 0-41 0,0 0 40 16,0 0-34-16,0 0 35 0,12 0-38 0,-12 0 43 16,0 0-42-16,0 0 43 0,0 0-30 0,0 0 27 15,0 0-43-15,0 0 45 0,0 0-49 0,10-3 43 16,-10 3-44-16,0 0 41 0,0 0-47 0,0 0 21 15,0 0-86-15,0 0 3 0,0 0-123 0,0 0-47 16,0 0-95-16,0 0-99 0,0 0-72 0,0 0-96 16,0 0-631-16,-3-5-859 0</inkml:trace>
  <inkml:trace contextRef="#ctx0" brushRef="#br0" timeOffset="11097.303">11197 8867 126 0,'0'0'189'0,"0"0"-1"0,0 0-76 0,0 0 30 15,0 0-55-15,0 0 11 0,0 0-1 0,0 0 34 16,0 0-34-16,0 0 21 0,0 0-29 0,0 0 17 15,0 0-18-15,0 0 7 0,0 0-13 0,0 0-6 16,0 0-10-16,0 0-8 0,0 0-12 0,0 0-28 0,0 0 14 16,12-2-6-16,-12 2-3 0,0 0-5 0,0 0-10 15,0 0 2-15,0 0-3 0,0 0-1 0,0 0-11 16,0 0-19-16,0 0-38 0,6-3-6 16,-6 3-67-16,0 0-15 0,0 0-116 0,0 0-214 0,5-7 32 15</inkml:trace>
  <inkml:trace contextRef="#ctx0" brushRef="#br0" timeOffset="12287.8454">12007 8685 168 0,'0'0'184'0,"0"0"11"0,0 0-50 16,-10 1 29-16,10-1-34 0,0 0 31 0,0 0-40 15,0 0 5-15,-9 2-19 0,9-2 1 0,0 0-17 16,0 0-4-16,0 0-12 0,0 0-10 0,0 0-8 16,0 0 2-16,0 0 4 0,0 0-4 0,0 0 5 15,0 0-7-15,0 0-3 0,0 0-2 0,0 0 0 16,0 0 1-16,0 0 7 0,14-1 4 0,-14 1 10 0,0 0 1 15,17 1 2-15,-17-1 9 0,13 0 2 0,-13 0-5 16,16 0-8-16,-16 0-2 0,20-1-7 16,-8 1-2-16,1-1-4 0,2 0-3 0,-2 1-2 0,4-2-5 15,-2 2-4-15,4-1 0 0,0 0-3 0,1 1-6 16,0-2-3-16,0 2-4 0,0-1-2 0,1 1-2 16,1 0-2-16,-3 0-5 0,4 0 0 15,-1 0 6-15,-2 0-9 0,2 1-2 0,1 1 0 0,-1-2-1 16,0 1 1-16,-1-1-2 0,5 1 10 0,-5-1-3 15,1 0 1-15,1 0 2 0,0 0-3 0,0-1-3 16,-1 0 2-16,5-1-10 0,-3 1-5 0,0 1 0 16,2-3 0-16,-4 2-5 0,1 0-1 0,-2-1 6 15,2 1-10-15,-1-1 0 0,0 0 1 0,-1 1-1 16,0 1 0-16,-1-1-3 0,2 1 0 0,-4-3 1 16,1 3 1-16,0-2-2 0,-3 2 1 0,-1-1 2 15,-1 1 0-15,0-1-3 0,0 0-2 0,-2 1 2 16,-12 0 2-16,23 0-2 0,-12-2 1 0,-11 2 16 15,18 0-19-15,-18 0 1 0,17 0 0 0,-17 0 3 16,14 0-1-16,-14 0 8 0,12 2-8 0,-12-2 2 16,12-2-1-16,-12 2 2 0,9 2-1 0,-9-2 0 0,0 0 8 15,15 1-10-15,-15-1 1 0,0 0 0 0,11 1 2 16,-11-1-2-16,0 0 0 0,0 0 0 0,11 1 1 16,-11-1 1-16,0 0 0 0,0 0-3 15,0 0 7-15,0 0 4 0,13 0-10 0,-13 0 1 0,0 0-3 16,0 0-7-16,0 0-25 0,0 0-43 0,6-3-51 15,-6 3-52-15,0 0-60 0,1-7-69 0,-1 7-30 16,0 0-24-16,4-7-72 0,-4 7-21 0,4-6-334 16,-4 6-311-16</inkml:trace>
  <inkml:trace contextRef="#ctx0" brushRef="#br0" timeOffset="13772.0367">13676 7475 160 0,'5'-8'275'0,"-5"8"-83"0,5-6 19 16,-5 6-41-16,4-9 28 0,-4 9-14 0,4-8-12 0,-4 8-12 15,3-11-19-15,-3 11-7 0,2-8-6 16,-2 8-9-16,0-10-7 0,0 10-8 0,0-8 4 15,0 8-4-15,-4-11-3 0,4 11-8 0,-4-7 2 0,4 7-14 16,-6-10-2-16,6 10-11 0,-9-5-1 0,9 5-3 16,-10-4-7-16,10 4-4 0,-13-1 1 0,13 1-8 15,-15 2-4-15,6 1 2 0,0 0-3 16,-3 3 4-16,2 1 2 0,1 1 1 0,-2 2 3 0,-1-1 3 16,3 2-9-16,-1 1 4 0,4-2-6 0,-1 4 4 15,-1-3-13-15,2 2 0 0,4-2-6 0,-1 0 6 16,1-1-12-16,2 1 9 0,0-2-14 0,2 1 6 15,1-2-12-15,1 1 10 0,2-2-13 0,0-2 5 16,2 1-13-16,0-1 11 0,3-1-11 0,-2-2 4 16,4-2-18-16,0 0-7 0,-2 0-23 0,2-1-2 15,-2 0-8-15,1-3-6 0,2 0-1 0,-4 0 2 16,2 0 16-16,-3 0-2 0,-2-3 13 0,1 2 0 16,0-1 7-16,-5 0 9 0,0 1 0 0,1-1 3 0,-4-1 3 15,1 2 1-15,-2-3 3 0,0 0 6 16,-2 0 4-16,-1 1 4 0,2-3 16 0,-2 2 9 15,0 0 5-15,0 1 5 0,2-2 6 0,-1 1-8 16,2 2-7-16,-1-2 5 0,2 8-17 0,0-10-5 0,2 3-4 16,0 2 9-16,-2 5-11 0,8-8 3 0,0 4-1 15,-8 4-3-15,12-7-1 0,-12 7 5 0,18-1-4 16,-18 1-1-16,21 0 2 0,-10 3-4 0,1-1 0 16,-1 2 1-16,2 3 2 0,1-3-6 0,-3 1 26 15,1 3-30-15,-3-2 0 0,1 0 3 0,-2 1 5 16,0 0 1-16,-2-2 8 0,0 2-3 0,-2-3 27 15,0 2-2-15,-4-6 36 0,5 10-13 0,-5-10 49 16,3 8-34-16,-3-8 4 0,0 0 55 0,0 0-54 16,-3 6 46-16,3-6-72 0,0 0 52 0,-6-6-79 15,6 6 46-15,-4-8-64 0,3 1 46 0,1 7-61 16,-2-13 58-16,2 4-68 0,0 1 52 0,0-4-58 16,2 3 55-16,-1-3-60 0,0 3 55 0,3-3-54 15,-1 3 33-15,-1-1-85 0,2 0 20 0,0 2-41 16,1 1-46-16,-1-1-48 0,0 4-43 0,-2-2-42 15,-2 6-55-15,7-8-28 0,-7 8-34 0,6-4-42 16,-6 4-514-16,0 0-533 0</inkml:trace>
  <inkml:trace contextRef="#ctx0" brushRef="#br0" timeOffset="31935.5141">6101 12181 185 0,'0'0'194'0,"0"0"2"0,0 0-20 0,-10 0-5 0,10 0-42 15,0 0 25-15,0 0-42 0,-14-1 21 0,14 1-25 16,0 0 5-16,0 0-14 0,-8-1 3 0,8 1 1 16,0 0-13-16,0 0 17 0,0 0-11 0,0 0 3 15,0 0-35-15,0 0-6 0,-14-2-2 0,14 2-7 16,0 0-3-16,0 0-4 0,0 0-2 0,0 0-2 16,0 0-7-16,0 0-4 0,0 0 10 0,0 0-12 15,0 0 1-15,-10 2 0 0,10-2 2 0,0 0 1 0,0 0 7 16,0 0 11-16,0 0 12 0,0 0 5 15,0 0 40-15,0 0-39 0,0 0 48 0,0 0-47 16,5 5 41-16,-5-5-43 0,0 0 34 0,0 0-44 16,10 1 37-16,-10-1-44 0,0 0 48 0,12 1-44 15,-12-1 40-15,10 1-49 0,-10-1-5 0,13 2 43 0,-13-2-47 16,13 0 5-16,-13 0-2 0,16 0-4 16,-16 0-2-16,17 0 1 0,-17 0-1 0,20 0-2 0,-9 0 6 15,-11 0-10-15,21 2 3 0,-8-2 4 0,0 0 4 16,-3-2 1-16,5 2-4 0,-3 0 5 0,2 0-4 15,-1-2 2-15,-2 2-1 0,3-1-3 0,-1 0 4 16,2 1 4-16,-1-1-5 0,3-1 3 0,-3 2 2 16,4-2 3-16,-4 1 0 0,5-1-2 0,-3 1 5 15,1 0 0-15,1 1-44 0,-1-3 62 0,-2 3-51 16,-1 0 55-16,3-2-64 0,-3 2 59 0,1-3-59 16,-2 1 54-16,2 1-60 0,-2 1 54 0,0-1-15 15,2 0-44-15,-2-1 51 0,0 2-6 0,0-2-5 16,-2 2-1-16,2 0-8 0,-3-3 1 0,4 3-2 15,-2 0-3-15,-2 0 0 0,1-1-2 0,-11 1 1 16,22 0-8-16,-10-1 1 0,-12 1-1 0,21 0-2 16,-10-2 0-16,-11 2 6 0,20 0-11 0,-20 0 5 15,19 0-2-15,-19 0-3 0,23 0 2 0,-23 0 4 0,23 0-3 16,-23 0 0-16,23 2 1 0,-23-2-3 16,22 0 1-16,-22 0 3 0,24 0 9 0,-12 0-10 0,-1 1 4 15,-11-1-2-15,24 0-2 0,-11 0 0 0,-2 1 1 16,1-1-4-16,0 0 0 0,0 0 6 15,1 0-4-15,0 0-2 0,0 3-1 0,-2-3 2 0,2 0-4 16,1 0 6-16,0 2-2 0,-1-2 2 0,0 0 2 16,1 0 1-16,-1 2-1 0,3-2 6 0,-3 0 1 15,1 0-2-15,0 0-1 0,1 0 1 0,0 1-39 16,0-1 41-16,0 0-36 0,-1 1 39 0,2-1-37 16,-1 0 42-16,-1 1-36 0,2 1 33 0,-1-2-38 15,1 1 43-15,-2 1-45 0,3-2 45 0,-3 1-40 16,1-1 36-16,1 1-37 0,0-1 44 0,-3 0-43 15,4 0 40-15,-2 0-39 0,0 0 44 0,1 0-38 16,-1 0 40-16,-1 0-44 0,1 0 39 0,-1 0-3 16,2 0-6-16,-3 0-2 0,2 0-3 0,-4 0 0 0,2 0-4 15,0 0-2-15,-13 0 0 0,24 0 0 16,-24 0-36-16,19 0 43 0,-6 3-3 0,-13-3-2 16,15 0-40-16,-15 0 44 0,17 0-6 0,-17 0-35 0,13 1 45 15,-13-1-5-15,0 0-1 0,18 0-3 0,-18 0-37 16,0 0 40-16,13 0-35 0,-13 0 39 15,0 0-40-15,12 0 43 0,-12 0-5 0,0 0-37 0,0 0 40 16,13 1-40-16,-13-1 27 0,0 0-72 0,0 0-12 16,0 0-126-16,13-1-60 0,-13 1-111 0,0 0-127 15,0 0-92-15,0 0-851 0,10-1-1061 0</inkml:trace>
  <inkml:trace contextRef="#ctx0" brushRef="#br0" timeOffset="33104.0934">9988 12119 215 0,'0'0'200'0,"0"0"-17"15,-15 0-12-15,15 0 29 0,0 0-33 0,-15 1 12 0,15-1-39 16,0 0 1-16,-17-1-11 0,17 1-8 16,0 0-2-16,0 0-16 0,-14 0 12 0,14 0-26 15,0 0 23-15,-10-2-47 0,10 2-4 0,0 0-12 16,0 0-5-16,0 0-12 0,0 0-3 0,-14 0 17 0,14 0 4 15,0 0-42-15,0 0 20 0,0 0 24 0,0 0 25 16,0 0 43-16,0 0-37 0,2 5 42 0,-2-5-34 16,0 0 46-16,13 3-48 0,-13-3 6 0,10 1 43 15,-10-1-53-15,17 0 1 0,-17 0 2 0,17 0 0 16,-17 0-10-16,21 0-7 0,-8 0-7 0,1-1-3 16,-1-1-3-16,2 1-1 0,1-1-2 0,-1 1-1 15,0-1 5-15,3 1-9 0,0-1 3 0,1 0-3 16,0 0-4-16,-1 0 0 0,1-1-3 0,2 0 1 15,-2 1-13-15,0-1 0 0,3 0-4 0,-3 2 1 16,3-1-1-16,-1 1 4 0,0-2-12 0,1 2-1 16,-1 0-1-16,-1 1-2 0,1-2-1 0,2 2 1 15,-5-1 4-15,3 1-1 0,-2 0-8 0,0-2 9 16,0 2 0-16,0 0 6 0,-3 0-8 0,0 0 1 16,0 0-2-16,0 0 3 0,-2 0-4 0,4 0 3 15,-4 0-49-15,3 0 58 0,-3 0-52 0,1 0 58 16,-1 2-53-16,0-2 58 0,0 0-51 0,0 0 46 0,-1 0-53 15,0 0 59-15,2 0-55 0,-3 1 58 16,-12-1-57-16,24 2 68 0,-12-2-60 0,0 0 57 16,1 0-53-16,-13 0 50 0,23 0-54 0,-23 0 52 0,22 0-54 15,-22 0 51-15,19 0-53 0,-19 0 53 0,19 0-52 16,-19 0 50-16,20 0-53 0,-20 0 50 0,21 0-8 16,-21 0-4-16,19 0-3 0,-19 0 0 0,21 1-9 15,-21-1 2-15,18 0-2 0,-18 0 0 0,21 0-2 16,-21 0 3-16,19 0-4 0,-19 0 1 0,20 1-2 15,-20-1-1-15,20 0-2 0,-20 0-4 0,19 0 4 16,-19 0-6-16,18 1 4 0,-18-1-2 0,17 2 0 16,-17-2-3-16,15 0 4 0,-15 0-4 0,14 1 0 15,-14-1 1-15,10 2-7 0,-10-2-9 0,11 1-8 16,-11-1-70-16,0 0 7 0,12 4-96 0,-12-4-43 16,0 0-101-16,4 9-128 0,-4-9-92 0,0 0-257 15,-6 8-290-15,6-8-709 0</inkml:trace>
  <inkml:trace contextRef="#ctx0" brushRef="#br0" timeOffset="36201.111">20046 13194 278 0,'0'-15'415'15,"-2"3"-65"-15,-1 2-36 0,2 0 4 0,-2 0-57 0,2 1 51 16,-2-1-54-16,2 3 31 0,-2 0-51 0,3 7 7 16,-2-12-79-16,2 12 5 0,-3-8-66 0,3 8 41 15,0 0-31-15,0 0 66 0,0 0-37 0,0 0 33 16,-6 8-31-16,5 1 11 0,1 1-54 0,0 9 17 16,-1-1-48-16,1 3 20 0,-2 6-48 0,1-1 20 15,0 7-44-15,-2 2 28 0,3-1-40 0,-1 0 30 16,1-5-27-16,0 0-7 0,1-2-7 0,2-3 3 15,-1 0-4-15,0-4-8 0,0-3-15 0,3 0-38 16,-2-3-58-16,0-1-38 0,1-2-34 0,0-2-9 16,3-4-87-16,-2-1-15 0,-5-4-44 0,11 3-20 15,-11-3-12-15,14-7-29 0,-10 0-382 0,4-3-319 16</inkml:trace>
  <inkml:trace contextRef="#ctx0" brushRef="#br0" timeOffset="36483.8513">20069 13152 569 0,'-1'-17'472'0,"-2"4"-103"0,1 1-28 16,-1 1 33-16,1 1-67 0,0-1 18 0,0 3-57 16,0 0 14-16,1 1-84 0,-1 1-4 0,2 6-76 15,-1-10 36-15,1 10-38 0,0 0 50 16,3-6-58-16,-3 6 41 0,0 0-45 0,12 5 30 0,-7 1-34 16,3 1 32-16,2 0-40 0,0 5 20 0,2 1-30 15,0 0-2-15,2 2-7 0,2 2-11 0,0 3 15 16,2 1-27-16,-1 0 7 0,1 2-22 0,1 1 10 15,-3-2-22-15,4-1-2 0,-4 3-6 0,2-2 6 16,-1 1-12-16,-1-1 1 0,0-2 0 0,-1 1-3 16,-2-5-1-16,-2 1-1 0,1-1 11 0,-1-1-16 15,-2-2-4-15,0-1-4 0,-2 0-3 0,0-2-36 16,0 0-41-16,-2-4-33 0,-3 4-52 0,2-5-35 16,-4-5-131-16,-1 9-52 0,1-9-94 0,-8 5-99 15,8-5-487-15,-13 0-686 0</inkml:trace>
  <inkml:trace contextRef="#ctx0" brushRef="#br0" timeOffset="36652.411">20101 13452 311 0,'-9'-5'476'0,"0"2"-84"0,2-1-49 0,7 4-16 16,-11-7-13-16,11 7-25 0,-9-5-54 0,9 5-41 16,-7-7-34-16,7 7-34 0,-3-7-23 0,3 7-23 15,5-9-9-15,0 5-20 0,2-1-9 0,0 0-5 16,6-2-11-16,1 0-7 0,1 1-27 0,2-3-69 15,4 0-81-15,-1-1-79 0,2 0-63 0,2-1-85 16,2-2-386-16,-2-1-288 0</inkml:trace>
  <inkml:trace contextRef="#ctx0" brushRef="#br0" timeOffset="36984.5175">20850 12971 360 0,'0'0'417'0,"-4"-10"-82"0,4 10-29 16,-9-6-42-16,9 6 30 0,-10-4-48 0,10 4 27 0,-17-4-51 15,17 4 23-15,-19-1-63 0,5 2 17 16,4 2-56-16,-2 1 30 0,-4 0-48 0,3 1 26 16,-2 3-56-16,2-2 37 0,-1 2-47 0,2 2 41 0,-1 1-50 15,3-1 34-15,0 3-52 0,1 1 45 0,0-2-50 16,3 4 38-16,1-3-44 0,2 4 30 0,0-2-43 15,3-1 42-15,2-1-44 0,0 1 28 0,2 0-36 16,4-1 29-16,1-1-32 0,0-3 23 0,2 4-42 16,3-3 34-16,0 1-37 0,4-3 33 0,2-1-34 15,1-1 15-15,1 0-58 0,-3-4 5 0,3 1-100 16,-2-2-24-16,3-1-71 0,-2 0-59 0,-1 0-63 16,0-1-51-16,-2 1-30 0,2 0-51 0,-5-3-392 15,-2 1-439-15</inkml:trace>
  <inkml:trace contextRef="#ctx0" brushRef="#br0" timeOffset="37144.0913">20865 13378 465 0,'-14'9'394'0,"0"-1"-73"0,1 1-46 0,-1-1-23 0,3 1-15 15,-1-3-24-15,2 0-34 0,4 0-30 0,-1-1-8 16,1 1 8-16,6-6 0 0,-5 7-16 16,5-7-22-16,0 0-23 0,5 5-16 0,-5-5-15 15,14-1-6-15,-3-1-28 0,4-3-45 0,2 1-54 0,3-4-44 16,1-1-35-16,6-3-40 0,0 0-32 15,1-2-39-15,0-1-49 0,3-2-64 0,-2-2-154 16,-4 3-37-16</inkml:trace>
  <inkml:trace contextRef="#ctx0" brushRef="#br0" timeOffset="37567.0009">21240 13075 94 0,'1'-7'497'16,"-1"7"-117"-16,-1-13-26 0,1 13-52 0,-2-6-53 15,2 6-24-15,0-6-19 0,0 6-4 0,0 0 39 16,0 0-45-16,0 0 24 0,0 0-56 0,-7 6 25 15,7-6-55-15,0 12 20 0,1-3-61 0,-1 1 29 16,4 1-66-16,0 3 31 0,-2 2-14 0,3 0-16 16,-2-1-10-16,2 0-12 0,0 2 1 0,1-1-14 15,-2-1-1-15,0-2 4 0,1-2 8 0,-2 0 38 16,-1-2 38-16,2-2 2 0,-2-1 26 0,-2-6-61 16,2 8 20-16,-2-8-56 0,0 0 30 0,0 0-41 15,0-12 39-15,-1 3-32 0,-2-1 22 0,-1-5-35 0,0 1 2 16,-2-6-11-16,2-1 4 0,-3 1-9 0,2-5-44 15,-2 2 53-15,1 1-5 0,1-1 16 16,1 0 15-16,-3 2 3 0,4-1-1 0,1 5 2 0,-2 2 5 16,3 1-1-16,-1 1 6 0,0 1-16 0,2 3-14 15,-1-2-8-15,0 6-6 0,1 5 3 0,2-11 1 16,-2 11 2-16,4-6-4 0,-4 6-5 0,0 0 2 16,17 6-1-16,-11-3-4 0,3 4-4 0,0 1-38 15,2 3 41-15,0 0 6 0,0 2-5 0,3 1 0 16,-1 2-2-16,1 0 0 0,-1 1 8 0,1-2-22 15,-1 0 1-15,1 1-41 0,-1 1-19 0,-2-2-61 16,2-1-6-16,-3 1-97 0,0-3-17 0,-1-1-62 16,0 0-67-16,-2 0-58 0,-2-3-97 0,-2 1-78 15,0-4-329-15,-3-5-514 0</inkml:trace>
  <inkml:trace contextRef="#ctx0" brushRef="#br0" timeOffset="37721.5862">21277 13221 440 0,'-9'-4'482'0,"0"0"-79"15,1 2-81-15,4-4 26 0,-1 4-36 16,5 2-60-16,-9-10-30 0,8 4-64 0,1 6 16 16,0-13-63-16,4 4 14 0,0 1-58 0,2-1 14 0,2-1-47 15,3 0 31-15,1 0-55 0,2-3 26 0,4 1-93 16,-3 2-37-16,4-2-95 0,0-1-61 0,-2 4-35 16,1-2-71-16,0 2-5 0,1-4-285 0,-3 4-157 15</inkml:trace>
  <inkml:trace contextRef="#ctx0" brushRef="#br0" timeOffset="38019.3105">21557 12930 122 0,'0'0'399'0,"0"0"-96"0,0 0-41 16,0 0-31-16,0 0-38 0,-4-5-15 0,4 5 18 15,0 0-23-15,0 0 38 0,0 0-54 0,1 7 40 16,-1-7-53-16,5 7 29 0,-5-7-60 0,13 11 23 16,-7-6-63-16,3 3 28 0,0 1-53 0,3-1 32 15,-1 4-12-15,3-4-3 0,0 6-6 0,3-4-7 16,-2 0-9-16,0 2-2 0,0-4 5 0,0-1-2 0,-2 0-2 15,2-3 2-15,-2 2 11 0,-3-2 4 16,3-2-37-16,-13-2 50 0,15 0-44 0,-15 0 43 16,18-6-51-16,-13 3 54 0,2-4-43 0,-4 0 44 15,1-1-49-15,-4-1-2 0,3-2-1 0,-6 1 2 0,1-1 30 16,-2-3-49-16,-1 3 36 0,-2-3-47 0,1 2 39 16,-3 1-49-16,1 0 44 0,1-1-51 0,0 3 41 15,0 2-48-15,0 0 17 0,2 1-96 0,1 1-11 16,-1 0-65-16,5 5-104 0,-4-5-18 0,4 5-44 15,0 0-85-15,0 0-86 0,0 0-238 0,0 0-271 16</inkml:trace>
  <inkml:trace contextRef="#ctx0" brushRef="#br0" timeOffset="38272.1498">21973 12800 278 0,'1'-8'483'0,"-1"8"-64"16,-2-10-23-16,2 10-11 0,-2-11-13 0,2 11-29 15,-2-12-8-15,2 12-6 0,-3-8-41 0,3 8-49 16,-1-5-94-16,1 5 20 0,0 0-28 0,0 0 65 16,0 0-42-16,0 0 16 0,6 3-45 0,-2 2-13 15,0 1-15-15,1 4-15 0,1-3-5 0,2 5-11 0,-1 0-14 16,-1 1-58-16,3 0 51 0,0 0-58 0,-1-1 51 16,1 2-58-16,1-1 51 0,-4 1-5 0,3-2-10 15,0 1-9-15,-1-2-10 0,-2-1-62 0,1 1-73 16,-2-5-64-16,1 2-22 0,-1-1-83 0,0-1 13 15,-5-6-100-15,5 7-99 0,-5-7-57 0,0 0-418 16,0 0-548-16</inkml:trace>
  <inkml:trace contextRef="#ctx0" brushRef="#br0" timeOffset="38616.7588">22061 12825 437 0,'-4'-11'387'15,"-3"3"-42"-15,2-1-35 0,1 1-12 0,-1-1-12 16,1-1-16-16,-1-1-35 0,2 1 5 0,-2-1-9 15,4 1-22-15,-2-2-39 0,3 0-36 0,2 2-29 16,0-1-16-16,1 1-17 0,2 0-15 0,0 1-8 16,1-1-13-16,3 3-5 0,-1 0-8 0,1 2-7 15,1 2 0-15,-1 1 0 0,-9 2-4 0,19-2 0 16,-10 5-4-16,1-2 0 0,-2 6-3 0,-2-2-1 0,2 3 3 16,-2 1-3-16,-2 0 0 0,1-1-1 15,1 2 3-15,-3 1-3 0,3-2-28 0,-2 2 58 16,2-1-29-16,-1 1 50 0,1-2-35 0,-2 3 44 0,5-1-48 15,-1-1 42-15,1 1-53 0,-2-2 40 0,5 0-45 16,-3 1 42-16,0 0-49 0,3-3 44 0,-3 2-47 16,2-1 42-16,-4-3-48 0,2 4 48 0,-2-2-40 15,-2 1 5-15,-1 0 8 0,-1 1 4 0,-3 0 37 16,-5 0-52-16,0 4 44 0,-4-1-51 0,-1 1 39 16,-3 1-72-16,-2 1-44 0,-2 1-149 0,-3-1-93 15,-1 0-134-15,2-1-599 0,-2 1-682 0</inkml:trace>
  <inkml:trace contextRef="#ctx0" brushRef="#br0" timeOffset="39151.4539">20552 14074 171 0,'-5'-7'571'0,"0"2"-111"0,0-1-62 16,0 1-5-16,0 1-6 0,1-1-26 0,4 5-10 15,-7-9-6-15,7 9-35 0,-5-5-49 0,5 5-47 16,-7-7-39-16,7 7 10 0,0 0 19 0,0 0-26 0,0 0-3 16,2 8-28-16,1-4-4 0,0 3-21 0,3 3-21 15,-1 2-14-15,1 0-7 0,-1 3-24 16,4 3 2-16,-1-2-22 0,0 3 2 0,2 0-18 0,-1-1 10 16,0-2-18-16,1 1 7 0,-1 0-23 0,-2-5-25 15,1 1-65-15,2 0-19 0,-1-5-95 16,-2 4-29-16,-1-5-58 0,2 0-37 0,-2-1-36 0,1-2-52 15,-7-4-21-15,10 2 15 0,-10-2-36 0,0 0 10 16,10-5-248-16,-10 5-206 0</inkml:trace>
  <inkml:trace contextRef="#ctx0" brushRef="#br0" timeOffset="39516.3985">20608 14197 395 0,'-11'-13'357'16,"-2"3"-35"-16,4-2 22 0,-4-4-59 0,4 4-5 16,2-2-21-16,0 1-25 0,0-3-13 0,2 2-17 15,2-1-10-15,3 0-14 0,0 1-21 0,5-1-16 16,-1-2-8-16,4 3-17 0,1 2-10 0,0-1-11 15,3 3-12-15,1-1-16 0,2 5-5 0,-2 0-9 16,4 3-11-16,-4 3-12 0,-2 0-3 0,3 1-4 0,0 5-1 16,-2 0-8-16,-2 3 0 0,-2 1-2 0,-2 2-5 15,0 1 2-15,-3-1-3 0,-2 1 2 0,0 0 1 16,-2 1-4-16,1 1 1 0,-2-3 2 0,0 1-4 16,0 0-2-16,-2-1 0 0,4-1 3 0,-2 0-5 15,2-1 0-15,-2-2 4 0,4 1 1 0,-1-1 1 16,0-1 0-16,5 2 1 0,1-2-4 15,-1-2 2-15,4 2-2 0,3 1 1 0,0-4-1 0,2 1 1 16,-2 2-5-16,2-2-1 0,-2 3 0 0,0-3-4 16,-3 1 0-16,-1 1-2 0,0-1 5 0,-1 1-4 15,-3 0 3-15,-1-1 1 0,-3 1 1 0,-1 0 1 16,-4 0-1-16,0 1 4 0,-1 1-4 0,-2-2-1 16,-2 1 0-16,-2-1 3 0,1 2-3 0,-1-1-1 15,0-3-12-15,1-1-39 0,1 1-60 0,0-2-81 16,9-3-110-16,-14 2-117 0,14-2-91 0,0 0-443 15,-10-5-537-15</inkml:trace>
  <inkml:trace contextRef="#ctx0" brushRef="#br0" timeOffset="39816.1856">21287 13902 279 0,'18'-17'522'0,"-5"3"-150"0,-1 2-43 0,-4-1-55 16,-3 1 35-16,0 3-45 0,-1 0 27 0,-4 1-46 15,0 2 28-15,-1 0-67 0,-2 0 14 16,-2 2-63-16,5 4 27 0,-13-5-60 0,13 5 32 0,-19 0-66 16,10 2 33-16,-1 1-52 0,0 1 33 0,-1 2-54 15,0 1 46-15,2 1-55 0,0 2 42 0,0-1-34 16,3 2 38-16,1 2-42 0,1-3 41 0,1 2-46 16,3 1 22-16,0-1-34 0,2 1 32 0,1 0-37 15,3 1 27-15,0 0-30 0,4-3 18 0,2 1-28 16,3 0 26-16,-1-1-35 0,5 0 28 0,-1-2-27 15,4-2 20-15,-2-2-26 0,2 0 14 0,1-3-18 16,-1 0-53-16,1-2-61 0,-3 0-74 0,3-3-69 16,1 1-67-16,1-2-70 0,-6 1-69 0,-1 2-45 15,0-4-479-15,-7 2-593 0</inkml:trace>
  <inkml:trace contextRef="#ctx0" brushRef="#br0" timeOffset="39978.7509">21486 14127 550 0,'-14'10'392'0,"3"-3"-41"0,-1 0-102 15,3 1-25-15,0-3-20 0,3 1 6 0,1 0 8 16,-1-2 0-16,6-4-17 0,-3 5-34 0,3-5-37 0,0 0-5 16,11 4-40-16,-11-4 1 0,17-4-43 0,-4 2 9 15,2-3-52-15,4-3-15 0,4 0-68 0,2-3-34 16,0-1-27-16,3-2-7 0,2 1-68 0,-2 1-4 16,4-5-35-16,-6 1-16 0,1-1-27 0,-1 2 6 15,-4-2-154-15,-1 0 74 0</inkml:trace>
  <inkml:trace contextRef="#ctx0" brushRef="#br0" timeOffset="40400.0526">21899 13897 571 0,'9'-12'215'0,"-3"2"26"0,-1 1 16 0,1 1 9 16,-4 1-15-16,4 0 55 0,-3 0-44 0,-3 7 23 16,5-10-61-16,-5 10 9 0,4-9-72 0,-4 9 16 15,3-5-37-15,-3 5 58 0,0 0-45 0,0 0 40 0,0 0-62 16,10 5 32-16,-10-5-51 0,6 7 25 16,-3 1-55-16,2-2 35 0,-1 1-49 0,1 2 29 15,-1 2-52-15,1 2 26 0,2-3-39 0,-3 2 27 0,1-1-39 16,-1-1 26-16,1-1-27 0,-1 0 35 0,-1-1 14 15,-1-1 54-15,2-2 23 0,-4-5 22 0,4 10-33 16,-4-10-13-16,0 0-31 0,0 0-3 16,0 0-23-16,0 0-1 0,-7-9-7 0,2 3-3 0,2-6-8 15,-1-2-6-15,-3 1-8 0,2-3-6 0,-1-5-5 16,-2 0-4-16,3 0-3 0,-1-4-4 0,0 2 3 16,3 0-7-16,-1 0 10 0,-1 1 2 0,4 2 8 15,-1 2-8-15,0 2 20 0,-1-1-1 0,3 5-7 16,-1 0-2-16,1 2-13 0,-1 1-2 0,1 2 1 15,0 7 1-15,1-10-3 0,-1 10 3 0,6-5-4 16,-6 5 2-16,10 3-9 0,-10-3 9 0,11 7-2 16,-5-1 0-16,2 4-2 0,2 1 0 0,0 1-2 15,-1 2-33-15,4 0 41 0,-3 3-2 0,4 0-3 16,-2 0-9-16,-1 0-12 0,3 3-28 0,-2-3-16 16,-1 0-32-16,2 0-17 0,-3-2-51 0,0-2-31 15,1-1-54-15,-4 1-3 0,2-3-67 0,-1 2-44 0,-3-4-23 16,0 1-36-16,-2-2-62 0,-2-1-30 0,-1-6-77 15,-4 8-354-15,4-8-512 0</inkml:trace>
  <inkml:trace contextRef="#ctx0" brushRef="#br0" timeOffset="40816.7023">22024 13931 366 0,'-11'-2'360'0,"-1"-1"11"0,12 3-54 16,-14-5-11-16,8 1-25 0,1 1-24 0,1-2-41 16,1-2-26-16,3 7-25 0,0-12-27 0,1 5-22 15,5 0-22-15,-1-1-23 0,4-3-53 0,2 0 39 16,1 2-50-16,3-5 36 0,0 2-44 0,3-1 38 15,4-1-52-15,0-2 43 0,1 3-11 0,-2-2-18 16,-1 4-15-16,-1-2-19 0,0 1-9 0,-2 0-8 16,-2 3 11-16,-2-1 7 0,-2 2 6 0,-1-2 11 15,-3 4-4-15,-1-2 2 0,-2 3 4 0,0 0 6 16,-4 5 10-16,5-9 15 0,-5 9 20 0,1-6 7 16,-1 6 5-16,0 0 5 0,0 0 8 0,0 0 4 15,0 0-2-15,0 0 12 0,0 0 6 0,0 0 7 16,0 0-9-16,4 8-7 0,-1-3-13 0,0 2-37 15,3 0 27-15,0 0-39 0,1 1 41 0,4 1-47 16,-1-1 38-16,1 1-42 0,2-1 40 0,3 0-45 16,-2-3 41-16,2 1-41 0,0-3 38 0,1 1-42 0,0-1 39 15,2-3-41-15,-5 0 41 0,4-3-42 0,-2 1 39 16,-2-2-42-16,-3 0 42 0,1 0-42 0,-3-4 37 16,-2 2-3-16,0-2-1 0,-2-1-9 15,-3-1-4-15,0 0 0 0,-4-2-2 0,0 2-1 0,-3-3-2 16,-2 1 0-16,0 0-4 0,-4-2 2 0,1 5-1 15,1-1 2-15,-2-1-2 0,1 2 1 0,1 1-4 16,1 0-7-16,0 3-15 0,1 0-45 0,0 0-56 16,7 5-58-16,-9-5-52 0,9 5-62 0,-7-2-35 15,7 2-80-15,0 0-410 0,0 0-363 0</inkml:trace>
  <inkml:trace contextRef="#ctx0" brushRef="#br0" timeOffset="41083.0168">22690 13416 308 0,'0'0'527'0,"4"-8"-107"0,-4 8-32 16,2-7-2-16,-2 7-11 0,0 0-39 0,0-6-32 15,0 6-42-15,0 0-48 0,0 0 2 0,0 0 10 0,0 0-7 16,0 0-2-16,7 4-36 0,-7-4-16 0,6 7-19 16,-1-1-47-16,-1 3 20 0,4-3-49 15,-2 2 15-15,1 1-39 0,2 3 19 0,-1-1-41 16,1 1 23-16,-1-1-33 0,0 2 24 0,2-1-31 0,-4 0-4 15,3 0 2-15,-5-2-4 0,4 0-2 0,-3-1-4 16,0 2-3-16,-1-3-23 0,0 0-44 0,-2-1-40 16,1 0-8-16,-3-7-101 0,1 9-31 0,-1-9-106 15,-1 8-38-15,1-8-36 0,0 0-11 0,0 0-4 16,-10 1-367-16,10-1-350 0</inkml:trace>
  <inkml:trace contextRef="#ctx0" brushRef="#br0" timeOffset="41433.2535">22719 13482 168 0,'-6'-14'373'0,"0"3"-32"15,-1-1-56-15,1 0 28 0,-2 1-58 0,4-1 1 16,-1-1-9-16,1 3-20 0,2-2-18 0,0-1-12 16,1 2-14-16,4 0-26 0,-1 0-24 0,2-1-20 15,1 1-12-15,2 0-12 0,2 0-8 0,-2 3-13 16,4 0-5-16,1 0-8 0,0 2 0 0,-2 3-9 0,3-1-4 16,-2 4 2-16,2 2-10 0,-1 0-3 0,-2 2-3 15,1 1-3-15,-2 3-3 0,0 1-3 16,-1 2-2-16,-2-2 1 0,1 3-3 0,-4-2-3 0,1 2-1 15,0-2-1-15,1 2 3 0,-2-3-8 0,-1 1-1 16,2 1 3-16,-1-2 4 0,1 0 4 0,-2 0 2 16,5-1 6-16,-1 0-6 0,0 0-5 0,1 1-2 15,2-2 2-15,2 2-4 0,-1-1-1 0,3 1-1 16,0-2 1-16,1 1-3 0,1 0-1 0,-2 1-2 16,1-1 2-16,-1-1 2 0,0 3 0 0,-2-2 7 15,-2 0 7-15,-1-1-24 0,-2 1 59 0,-1 0-27 16,-3 0 47-16,-2-1-49 0,-2 1 38 0,-3 1-56 15,1-1 39-15,-6 1-48 0,1 1 0 0,0-2-5 16,-2 1-4-16,-1-2-48 0,3 0-56 0,-1-1-169 16,1-1-130-16,0-1-194 0,2-2-478 0,7-2-585 15</inkml:trace>
  <inkml:trace contextRef="#ctx0" brushRef="#br0" timeOffset="41547.5884">23421 13576 189 0,'0'0'175'0,"0"0"-128"16,15 0-92-16,-15 0-79 0,0 0 41 0</inkml:trace>
  <inkml:trace contextRef="#ctx0" brushRef="#br0" timeOffset="41837.9048">23717 13498 388 0,'0'0'372'0,"14"2"-72"0,-14-2-20 0,0 0-8 15,4 5 24-15,-4-5 18 0,0 0-1 0,0 10-25 16,-4-5-11-16,-1 0-15 0,0 3-9 0,-2 0-20 16,-1 2-56-16,-4 1 32 0,-2 3-59 0,0 0 27 15,-5 5-55-15,-3 1-9 0,-3 4 30 0,-2 1-50 16,-4 1 19-16,2 3-44 0,-7-1 24 0,-5 5-33 15,2 2 15-15,-5-2-28 0,1 2 15 0,-1-1-22 16,2 0 7-16,1-3-23 0,7-2 10 0,-1-4-17 0,2 1 6 16,1-1-17-16,5-3 12 0,5-3-20 0,3-2 14 15,3-3-40-15,2-4-20 0,3 0-101 16,0-2-36-16,3 0-91 0,3-3-83 0,5-5-92 0,-4 4-112 16,4-4-593-16,0 0-771 0</inkml:trace>
  <inkml:trace contextRef="#ctx0" brushRef="#br0" timeOffset="42167.2123">23738 13774 226 0,'10'-6'509'0,"0"2"-127"16,-3-1-25-16,-1 1-55 0,-6 4 57 0,10-5-48 15,-10 5 29-15,9-6-50 0,-9 6 27 0,5-5-69 16,-5 5-25-16,0 0-24 0,0 0-16 0,0 0-9 15,0 0-5-15,0 0-1 0,0 0 2 0,-5 7 6 16,5-7-6-16,-9 9-7 0,2-2-12 0,-1 0 1 0,-1 3-19 16,-4 2 4-16,2 2-13 0,-3-1-7 0,1 3 14 15,-4-1-5-15,1 2-3 0,-2 1-15 16,0 0 5-16,-1 1-21 0,-2-1 10 0,3 1-20 16,-3-2 5-16,0 2-20 0,3-1 6 0,-2-2-30 0,3-2 7 15,-1-1-16-15,2-1 5 0,2 0-19 0,1-2 5 16,0-3-16-16,2 2 11 0,-1-3-13 15,6 1 7-15,-1-3-25 0,1-1-21 0,6-3-87 0,-11 7-125 16,11-7-86-16,0 0-157 0,0 0-171 0,-10-7-162 16,10 7-737-16,2-10-1199 0</inkml:trace>
  <inkml:trace contextRef="#ctx0" brushRef="#br0" timeOffset="43855.2385">23080 12497 249 0,'-3'-10'529'0,"3"10"-115"0,-2-11-78 0,2 11-30 16,-4-6-2-16,4 6-10 0,-3-8-22 0,3 8-15 15,-1-7-27-15,1 7-34 0,0 0-37 0,-3-6-26 16,3 6-9-16,0 0-9 0,0 0-1 0,5-3 5 16,-5 3-5-16,8 2-4 0,-8-2-14 0,14 5-9 15,-6-3-5-15,1 3-4 0,2 1-18 0,-2-1-4 16,3-1-1-16,2 2-5 0,-3 0-4 0,3-2 3 16,-2-1 20-16,-2 2 20 0,3 0-51 0,-2-5 71 0,2 1-45 15,-1-1 74-15,-1-1-52 0,2-2 40 16,-2-4-52-16,3 0 41 0,-1-3-37 0,1-3 38 15,2 0-55-15,-2-4 37 0,0-1-57 0,1-1 22 0,0-3-42 16,0 0 1-16,-2 0-7 0,0-1-5 0,-1 4-9 16,-1-1-22-16,-2 2-3 0,3-1-89 0,-5 3 3 15,1 1-105-15,-1 3-23 0,1 0-71 0,-4 5-65 16,1-3-45-16,-1 5-3 0,-4 5-32 0,7-7-48 16,-7 7-80-16,0 0-265 0,7 5-390 0</inkml:trace>
  <inkml:trace contextRef="#ctx0" brushRef="#br0" timeOffset="44184.3607">23813 12944 708 0,'5'10'558'0,"-2"-3"-112"0,-1 0-91 16,2-2-47-16,-4-5-24 0,3 9 5 0,-3-9 11 15,4 8-17-15,-4-8 18 0,5 7-57 0,-5-7 19 16,7 7-76-16,-7-7-19 0,11 5-17 0,-4-2-14 0,2 0-9 16,0 1-8-16,1 1-17 0,2-1-9 0,1-1-10 15,0 2 47-15,2-2-59 0,-2 2 35 16,2 0-56-16,-1-1 50 0,0-2-42 0,-3 1 51 0,1-3-30 16,3 0 61-16,-3 0-40 0,1-3 37 0,-1 1-44 15,2-5-3-15,-1-2 0 0,-2 0 2 16,4-5 5-16,-4-3-17 0,1-2-16 0,-2-1-12 0,0-5-11 15,0-3 15-15,-1 1-57 0,-1-4-9 0,1 2-98 16,-1-2-30-16,-2-2-106 0,-1 3-85 0,2 0-116 16,-1 4-131-16,-2 1-68 0,0 3-178 0,-2 0-463 15,1 4-891-15</inkml:trace>
  <inkml:trace contextRef="#ctx0" brushRef="#br0" timeOffset="49469.7702">12513 15036 290 0,'0'0'276'0,"-5"-4"-44"0,5 4-16 15,0 0 14-15,-9-6-13 0,9 6 4 0,0 0-13 16,-5-4-26-16,5 4-30 0,0 0-26 0,0 0-60 15,-6-4 11-15,6 4-1 0,0 0-32 0,0 0 49 16,0 0 7-16,0 0 4 0,11-4-5 0,-11 4-8 16,0 0-2-16,16 2-4 0,-16-2 3 0,16 4-17 15,-4 1-42-15,-2 0 42 0,0-1-50 0,2 2 36 16,2 2-46-16,-1-2 40 0,-1 2-49 0,2 0 39 16,-1 0-49-16,1 0 39 0,0-1-37 0,0 0 52 15,-1-2-40-15,1-1 48 0,-2 2-33 0,-1-4 50 16,-1 1-31-16,3-1 48 0,-13-2-45 0,22-1 36 15,-12-1-54-15,4-2 41 0,-2-2-50 0,3 0 44 0,-2-2-48 16,0-1 41-16,2-3-6 0,-1 0 4 0,2-2-12 16,1-1-2-16,-3 0-3 0,0-1-7 15,4-3 1-15,-5 2 0 0,2 1-39 0,-2-1 40 16,1 0-47-16,0 0 49 0,-1 0-44 0,-2 2 52 0,2-1-52 16,-1 0 49-16,-5 3-44 0,2 0 51 0,0 1-41 15,0 1 56-15,-1-1-43 0,-1 0 48 0,-1 4-38 16,0-1 47-16,-2 1-37 0,1 2 44 0,-2 0-37 15,-1 1 1-15,3 0 5 0,-5 5-9 0,5-10-8 16,-5 10-3-16,4-5-8 0,-4 5 4 0,5-7-10 16,-5 7-6-16,3-7-2 0,-3 7-1 0,5-3-3 15,-5 3-6-15,0 0 0 0,3-4-7 0,-3 4-60 16,0 0-4-16,0 0-106 0,2-8-33 0,-2 8-175 16,0 0-120-16,0 0-174 0,-4-7-357 0,4 7-656 0</inkml:trace>
  <inkml:trace contextRef="#ctx0" brushRef="#br0" timeOffset="59752.6193">9100 17120 137 0,'0'0'233'0,"0"-8"-23"0,0 8-13 0,-2-6-7 16,2 6-49-16,-3-6 34 0,3 6-61 0,0 0 34 16,0-6-30-16,0 6 40 0,0 0-35 0,0 0 12 0,5-5-16 15,-5 5 10-15,0 0-17 0,0 0-35 16,9 2 10-16,-9-2-11 0,8 8-1 0,-4-3-19 16,-1 2 16-16,1-1-31 0,0 1 19 0,0 2-25 0,0-1 16 15,-2 3-22-15,1-1 16 0,0 0-26 0,-2 2 15 16,0-1-27-16,-1 0 19 0,1 2-20 0,-1-1 16 15,0 1-27-15,0-1 31 0,-1 0-22 0,1 0 19 16,0 0-25-16,0 0 19 0,0 0-19 16,0-2 21-16,-1 0-29 0,1 1 25 0,0-2-23 0,0 0 23 15,0-1-25-15,0-8 23 0,1 13-26 0,-1-5 26 16,0-8-13-16,4 12 30 0,-4-12-27 0,1 9 24 16,-1-9-25-16,3 8 26 0,-3-8-27 0,2 7 30 15,-2-7-28-15,4 7 20 0,-4-7-22 0,3 5 21 16,-3-5-26-16,5 5 20 0,-5-5-26 0,4 5 28 15,-4-5-25-15,0 0 26 0,6 6-33 0,-6-6 31 16,8 5-27-16,-8-5 27 0,6 3-24 0,-6-3 24 16,6 5-24-16,-6-5 26 0,10 4-25 0,-10-4 25 15,11 5-23-15,-11-5 24 0,10 3-1 0,-10-3 2 0,15 3-5 16,-7 0-5-16,-8-3 3 0,17 4 1 16,-6-2-4-16,1 0 1 0,-1-1 0 0,2 1 1 15,-1 1-3-15,3-1 2 0,-1 0-18 0,4 1 26 0,0-1-16 16,-3 1 22-16,4-1 2 0,2 0-1 0,-1-1 6 15,0 2-1-15,4-2 2 0,-3 2-1 16,5 0-2-16,-2-1 5 0,2 0 1 0,-3 0-3 0,1-1 0 16,0 2 0-16,-1-3 5 0,0 1-1 0,-1-1 6 15,2 0-4-15,-1 0-2 0,1-1-2 0,-2 1-2 16,3-3-2-16,-4 3-8 0,2-1 1 16,-1-1-3-16,0 0-2 0,1 1 1 0,-3-1-4 0,3 0-1 15,-1-1-4-15,-1 3 1 0,0-2-9 0,2 0 4 16,-1 1 3-16,-2 0-6 0,3 0 2 0,-1 1-1 15,-1 0 0-15,0 0-6 0,2 0 5 0,0 0 2 16,0 1-3-16,-2-1-1 0,0 1 3 0,1-1 0 16,-2 0-4-16,2 3 5 0,0-3 1 0,-3 0-5 15,4 1 2-15,-3-1 2 0,2 0-1 0,-3-1-6 16,3 1 3-16,-2-3 1 0,0 3 2 0,0-1-3 16,2 0 2-16,-3-1-2 0,3 0 1 0,-2 1-2 15,-2-1 1-15,4-1 1 0,-2 2-1 0,-2-2-1 16,3 2-8-16,-1-1 8 0,-1 2 2 0,-1-2-2 0,0 2 0 15,4-1-1-15,-3-1-1 0,0 2-4 0,0-3-1 16,0 1 12-16,1 1-4 0,-1-2-3 16,0 3 4-16,0-3-1 0,0 1-7 0,-1 1 7 0,3-1-1 15,-2-1 1-15,0 0-4 0,0 0 4 0,0 1 0 16,-1 1-18-16,1-2 19 0,-2 2 1 0,2-2 0 16,-1 1-6-16,-1-1 4 0,-1 1-2 0,1 1 1 15,-1-1-2-15,1 0 2 0,-3 1 1 0,1 0-4 16,1 0 4-16,-2-1-9 0,1 1 10 0,0 0-3 15,1 1 1-15,-1 0-3 0,0-3 6 0,1 3-3 16,-1-2-7-16,2 1 9 0,1 0-2 0,-3-2-2 16,3 2 1-16,-2-1 0 0,-2 0 2 0,2 0-6 15,-2 2 5-15,-1-3 0 0,3 2 0 0,-3-2 0 16,1 0 0-16,-1 1-1 0,1 2-3 0,-1-3 5 16,1 1-3-16,-3 0 2 0,2 1-3 0,0 0 4 15,0 0-11-15,-2-1 10 0,2 1-1 0,-2-1 2 16,2 1-1-16,0 0-1 0,1 1 1 0,-1-3-6 15,1 3 7-15,-1-2-5 0,0 0 4 0,2 0-4 16,-2 1 4-16,1-2 0 0,0 1-7 0,1 0 9 16,-1-1-7-16,3 1 7 0,-2-2-4 0,2 1 3 15,-3 0 0-15,2-1-7 0,-2 2 8 0,0-1-4 0,-1 0 5 16,0 1-4-16,1-1 1 0,0 1 0 0,-1-1-2 16,-2 1-1-16,3 0 4 0,-1 2-4 0,0-2-2 15,0-1 3-15,-2 3-6 0,3-2 7 0,-3 1 0 16,1-1-1-16,0 1 2 0,-1-1-1 0,2 0 3 15,-1 0-9-15,0 2 8 0,-1-2-1 0,0 1-4 16,0 1 3-16,1 0 0 0,1-3 2 0,-13 3-9 16,20 0 7-16,-7-1 1 0,-3 1-2 0,-10 0 0 15,21-1 0-15,-21 1 0 0,19 1-18 0,-19-1 20 16,19 0 2-16,-19 0-2 0,18 1-3 0,-18-1 3 16,15 3 1-16,-15-3 0 0,17 0-2 0,-17 0-2 15,15 1-6-15,-15-1 10 0,15 2-2 0,-15-2-5 16,15 0 9-16,-15 0-1 0,15 0-3 0,-15 0-1 15,14 0 2-15,-14 0 0 0,14 0-7 0,-14 0 6 16,14 0-2-16,-14 0-9 0,12-2 10 0,-12 2 4 16,12-1-3-16,-12 1-6 0,11 0 9 0,-11 0 0 15,0 0-1-15,14-2-1 0,-14 2 2 0,0 0 1 16,10-2-1-16,-10 2 0 0,0 0-2 0,8-5-4 0,-8 5 5 16,0 0-2-16,6-8 1 0,-6 8 0 0,3-5-2 15,-3 5 3-15,3-9-25 0,-3 9 29 16,0-7 3-16,0 7-6 0,1-8 8 0,-1 8-2 0,2-9 1 15,-2 9 3-15,0-9 0 0,0 9 1 0,0-8-7 16,0 8 7-16,0-9 1 0,0 9-1 0,-2-8 2 16,2 8 0-16,-1-9 1 0,1 9-6 0,0-8 7 15,0 8-3-15,-2-9 4 0,2 9-6 0,-1-8-1 16,1 8 3-16,-3-9-1 0,3 9-1 0,-1-8-3 16,1 8-2-16,-3-8-7 0,3 8 3 0,0-9-7 15,0 9 12-15,-2-7-5 0,2 7-1 0,-3-8 1 16,3 8 24-16,-1-7-37 0,1 7-1 0,-3-7 10 15,3 7-1-15,0-6 0 0,0 6 3 0,0 0-3 16,-2-7 0-16,2 7-8 0,0 0 9 0,0 0 1 16,-2-9 24-16,2 9-31 0,0 0 29 0,0 0-29 15,-1-5 21-15,1 5-29 0,0 0 28 0,0 0-29 16,0 0 25-16,0 0-26 0,-4-7-6 0,4 7 10 0,0 0 1 16,0 0 1-16,0 0-2 0,0 0-16 0,0 0-19 15,0 0-35-15,0 0-35 0,0 0-56 16,-2-5-79-16,2 5-131 0,0 0-210 0,0 0-553 15,-8-4-758-15</inkml:trace>
  <inkml:trace contextRef="#ctx0" brushRef="#br0" timeOffset="66932.273">13680 16065 174 0,'0'0'352'0,"0"0"-81"0,0 0-25 0,-13 0-5 16,13 0-6-16,0 0 2 0,0 0-2 15,0 0-52-15,0 0 39 0,-13 0-32 0,13 0-22 0,0 0-23 16,0 0-22-16,0 0-18 0,0 0-11 0,-7 2 4 15,7-2 16-15,0 0 11 0,-4 6-2 0,4-6-14 16,0 8 1-16,0-8 12 0,0 10-4 0,0-3-7 16,-1 0-4-16,1 0-12 0,0 3-10 0,0-1-5 15,0 4-8-15,0-3-15 0,0 2-9 0,-2 1-11 16,1-1-6-16,1 2-4 0,-1-1-8 0,-2 1-6 16,2 1 0-16,0-1-5 0,-2 1-2 0,2-1-2 15,0-1 4-15,-1-1-16 0,0 2 13 0,-1-2-4 16,2 1-1-16,0-1-10 0,-1-1 9 0,-1 0-6 15,0 0-29-15,3-3-35 0,-1 0-41 0,-1-1-31 0,2-7-48 16,-1 11-19-16,1-11-88 0,0 8 1 0,0-8-46 16,0 0-27-16,0 0-18 0,0 0-37 15,0 0-224-15,0 0-158 0</inkml:trace>
  <inkml:trace contextRef="#ctx0" brushRef="#br0" timeOffset="68085.2491">13606 16216 159 0,'1'-8'303'0,"-1"8"-53"0,0-7-77 0,0 7 5 0,0 0-39 15,0 0 20-15,0-7-45 0,0 7 34 0,0 0-52 16,0 0 53-16,0 0-36 0,0 0 52 0,4-6-48 16,-4 6-5-16,0 0 1 0,0 0-3 0,10-1 3 15,-10 1-3-15,0 0 21 0,14 0-36 0,-14 0 23 16,14-1-24-16,-14 1 12 0,16 0-34 0,-16 0 9 15,20-2-22-15,-8 2 9 0,-12 0-19 0,25 0 8 16,-12 2-8-16,2-2 8 0,-1 1-17 0,4-1 14 16,1 1-18-16,-2 0 3 0,2 1-17 0,-1-2 12 15,4 2-19-15,-2-2 15 0,-2 1-13 0,4-1 13 16,-1 0-11-16,1 0 17 0,-1-1-17 0,0 1 12 0,1-2-17 16,-1 2 13-16,2-3-18 0,-2 2-1 15,0-2 6-15,1 2-6 0,-1-1-2 0,0 0 2 16,-1-2-1-16,3 1 1 0,0 0 1 0,-4 0 2 0,6 2-5 15,-2-3 1-15,-2 1 0 0,0 0 1 0,-1 0 1 16,6 1 1-16,-6 0-1 0,3-1 1 16,-2 2-4-16,2 0 4 0,-3-2-6 0,2 2 2 0,-2 0 5 15,1-1-6-15,-1-1 0 0,2 1-1 0,-3 2 1 16,1-2-2-16,1 1 3 0,-2 0 1 0,0-2-6 16,2 1 2-16,-3 1-1 0,1-1 1 0,1-1-1 15,-2-1 0-15,1 3 6 0,-1-1-7 0,1-1-1 16,0 1-1-16,-1 0 2 0,3-1 1 0,-2 2-2 15,0-3 2-15,0 3-3 0,-2 0 3 0,2 0 0 16,0 0 1-16,-1-1 0 0,1 1 0 0,-2-1-1 16,2 1-1-16,0 0 1 0,1-2 3 0,-1 1-1 15,0 0-2-15,-1 1 5 0,2 1-7 0,-2-3 2 16,1 1-1-16,0 2 0 0,1-3 2 0,-1 2-2 0,1 0 2 16,-2-1-2-16,2 2-2 0,1-1 1 0,-2 1 0 15,0-1 4-15,3 1 0 0,-3 0-6 16,0 0 3-16,3-2-3 0,-3 2 1 0,2 0 1 15,0 0 1-15,-3-1 4 0,3 1-5 0,-1-2 1 0,-2 2-1 16,1-1 1-16,0 1 2 0,2-1-3 0,-2 0 1 16,-1-1 0-16,1 0 0 0,0 1-1 0,-1-1 3 15,0 0-49-15,0 1 59 0,0-1-49 0,1-1 49 16,-2 3-46-16,0-1 51 0,-4 0-47 0,4-1 50 16,-3 1-44-16,1 1 43 0,-1-1-46 0,-1 1 49 15,4-1-46-15,-2 1 49 0,-1-2-52 0,0 2 51 16,0 0-50-16,0-2 50 0,0 1-52 0,-1 0 52 15,2 1-51-15,-2-1 55 0,-2-1-9 0,1 0-50 16,0 2 51-16,-1-1-4 0,-1 1-2 0,1-2-4 16,-11 2 0-16,17-1-6 0,-17 1 0 0,16-1-4 15,-16 1 2-15,14 0 0 0,-14 0-47 0,13 0 53 16,-13 0 1-16,11 1-5 0,-11-1 1 0,0 0-47 16,14 3 56-16,-14-3-46 0,0 0 46 0,10 2-47 15,-10-2 52-15,0 0-45 0,8 4 48 0,-8-4-51 16,0 0 55-16,8 2-56 0,-8-2 51 0,0 0-49 15,0 0 52-15,6 4-4 0,-6-4-51 0,0 0 50 0,0 0 0 16,0 0 0-16,7 5-1 0,-7-5 1 0,0 0-43 16,0 0 61-16,0 0-48 0,3 5 57 0,-3-5-49 15,0 0 56-15,0 0-49 0,0 0 53 0,0 0-42 16,0 0 44-16,-1 7-47 0,1-7 48 0,0 0-41 16,0 0 53-16,0 0-46 0,0 0 42 0,0 0-40 15,0 0 38-15,0 0-39 0,-5 5 36 0,5-5-31 16,0 0 24-16,0 0-21 0,-4 8 27 0,4-8-33 15,0 0 20-15,-2 11-10 0,2-11 29 0,-2 9-14 16,2-9 8-16,0 12-23 0,-1-5 16 16,1 2-21-16,0-2 7 0,0 4 1 0,0-2-8 0,0 3-7 15,-1 0 0-15,1-2-10 0,0 2-22 0,0-1 32 16,0 0 4-16,0 0 8 0,0-1-3 0,-2 0-4 16,2-2-9-16,0 1-1 0,0-2-1 0,2 0-1 0,-2-7-7 15,0 12 1-15,0-12-4 0,0 11 4 16,0-11 0-16,0 9-2 0,0-9 1 0,0 8 1 15,0-8-2-15,0 0-7 0,0 6 4 0,0-6-22 0,0 0 26 16,0 0-5-16,0 0-3 0,0 0-3 0,0 0 0 16,0 0-3-16,0 0-2 0,0 0-3 15,0 0-5-15,0 0-22 0,0 0-55 0,0 0-59 16,0 0-80-16,-2-7-115 0,2 7-105 0,-1-7-199 0,1 7-829 16,0-7-1095-16</inkml:trace>
  <inkml:trace contextRef="#ctx0" brushRef="#br0" timeOffset="69449.0058">16610 16603 127 0,'0'0'511'0,"0"0"-137"0,0 0-77 0,0 0-58 15,0 0-13-15,8-4 1 0,-8 4-38 0,0 0 35 16,0 0-11-16,0 0-16 0,0 0-25 0,0 0-27 16,0 0-26-16,0 0-25 0,0 0-11 0,0 0-2 15,0 0 20-15,0 0-1 0,11 3 17 0,-11-3-12 16,7 5 13-16,-7-5-4 0,9 8 0 0,-9-8-20 15,12 8 1-15,-5-2 15 0,-1-1-13 0,3 2-7 0,-1 1-17 16,-1-1 4-16,1 2-9 0,2 0-4 16,-1 0 3-16,0-2 0 0,-2 0-7 0,1 0-3 15,-1-1-2-15,1 0-33 0,-2 0 34 0,-6-6-30 16,13 9 32-16,-10-6-20 0,-3-3 23 0,11 7-20 0,-11-7 21 16,11 4-9-16,-11-4 5 0,10 3-8 15,-10-3 13-15,12-3-21 0,-12 3 9 0,15-6-1 16,-6 1-7-16,-1-1-14 0,5-3 0 0,-2-1-2 0,3 0-4 15,-1-4-4-15,4-1-7 0,-2 0 2 0,3-3-5 16,0 0 2-16,2-2-4 0,-2 2 0 0,0-1 0 16,0 0-6-16,-1 1 0 0,-2 4 3 0,0-3 1 15,-1 0-2-15,-1 2 0 0,2 1-5 0,-4-1 7 16,0 3-1-16,-1 1-2 0,-1 1 0 0,0-2 1 16,-1 3 0-16,-2 0-2 0,1 2-1 0,-2 0 3 15,0 1 1-15,-1 0 0 0,1 0-1 0,-1 2 0 16,-4 4-2-16,5-7-5 0,-5 7 5 0,6-8 0 15,-6 8-1-15,5-7-3 0,-5 7-1 0,4-5-2 16,-4 5 2-16,5-7-16 0,-5 7-29 0,4-2-52 16,-4 2-51-16,4-7-96 0,-4 7-121 0,6-5-87 15,-6 5-184-15,7-5-736 0,-7 5-975 0</inkml:trace>
  <inkml:trace contextRef="#ctx0" brushRef="#br0" timeOffset="199326.4209">16509 16083 253 0,'0'0'225'16,"0"0"-25"-16,0 0-17 0,0 0-4 0,0 0-24 15,5-7 32-15,-5 7-46 0,0 0 36 0,0 0-47 16,0 0 46-16,0 0-48 0,0-6 40 0,0 6-62 16,0 0 9-16,0 0 1 0,0 0 11 0,1-7 13 0,-1 7-3 15,0 0-1-15,0 0 9 0,0 0-21 0,0 0-6 16,2-7-8-16,-2 7-10 0,0 0-10 15,0 0-10-15,0 0-18 0,0 0-10 0,0 0-6 16,0 0 12-16,0 0 8 0,4-5-1 0,-4 5 2 0,0 0-11 16,0 0 1-16,12 3-5 0,-12-3-9 0,9 2 7 15,-9-2-6-15,8 5-2 0,-8-5-4 0,14 6-4 16,-9-3 1-16,3 2-3 0,-2 0-5 0,3 0 4 16,-1 0-9-16,-2-1 0 0,3 2-9 0,-1 0 0 15,-1-1-4-15,1 0 7 0,-1 0-15 0,0 0 18 16,0 0-9-16,-1-3 15 0,-6-2-7 0,10 8 19 15,-10-8-12-15,12 4 23 0,-12-4 8 0,7 5 3 16,-7-5 2-16,8 5 1 0,-8-5-4 0,0 0-2 16,13 3-3-16,-13-3-4 0,0 0-4 0,0 0-4 15,13 0-3-15,-13 0-10 0,0 0 1 0,11-3-3 16,-11 3-4-16,9-5-3 0,-9 5-3 0,10-6-4 16,-6 0 3-16,4-1-1 0,1 3-23 0,-3-3 26 15,3-1-20-15,1 0 14 0,-1-2-13 0,1 3 12 16,2-5-15-16,-2 3 18 0,2-2-19 0,0 0 11 15,1-2-9-15,1 1 14 0,-2 1-5 0,-2 1 0 16,3-2-2-16,-2 0-2 0,0 0-12 0,0 4 10 0,-1-3 5 16,-1 2 1-16,0 0 2 0,-1 1-4 0,-2-1-3 15,1 2 3-15,0 1 6 0,-2-1 4 16,-1 2 0-16,1 1 9 0,-5 4-6 0,8-9-2 0,-8 9-2 16,6-5 5-16,-6 5-5 0,7-7 1 0,-7 7-5 15,4-5-3-15,-4 5 0 0,0 0-1 0,5-5 1 16,-5 5 0-16,0 0-2 0,5-4-3 0,-5 4-2 15,0 0-1-15,0 0 8 0,0 0-2 0,5-7 2 16,-5 7-3-16,0 0 4 0,0 0 0 0,0 0-1 16,0 0 5-16,5-4 5 0,-5 4 2 0,0 0 6 15,0 0-4-15,0 0 4 0,0 0 5 0,0 0-2 16,0 0 2-16,0 0-1 0,0 0-2 0,2-5-2 16,-2 5-5-16,0 0-1 0,0 0 2 0,0 0-1 15,0 0-4-15,0 0-4 0,0 0 4 0,0 0-4 16,0 0-3-16,0 0 2 0,0 0-3 0,0 0-1 15,0 0-5-15,0 0 4 0,0 0-3 0,0 0 1 16,0 0 1-16,0 0-2 0,0 0-5 0,0 0 3 0,0 0 1 16,0 0-2-16,0 0 2 0,0 0 0 15,0 0 3-15,0 0-8 0,0 0 3 0,0 0 2 16,0 0 0-16,0 0-3 0,0 0 4 0,0 0-3 0,0 0 3 16,0 0-3-16,0 0 3 0,0 0 1 0,0 0-2 15,0 0 0-15,0 0-4 0,0 0 5 0,0 0 1 16,0 0-2-16,0 0 3 0,0 0-2 0,0 0 2 15,0 0-4-15,0 0 1 0,0 0-1 0,0 0 2 16,0 0 0-16,0 0-1 0,0 0-3 0,0 0 4 16,0 0 1-16,0 0-10 0,0 0 9 0,0 0 0 15,0 0-2-15,0 0 2 0,0 0-3 0,0 0 2 16,0 0-1-16,0 0 3 0,0 0-2 0,0 0-4 16,0 0 4-16,0 0 2 0,0 0-5 0,0 0 4 15,0 0 0-15,0 0 0 0,0 0-3 0,0 0 3 16,0 0-3-16,0 0 3 0,0 0-1 0,0 0 0 15,0 0-2-15,0 0 4 0,0 0-1 0,0 0-2 16,0 0 3-16,0 0-3 0,0 0 2 0,0 0-4 0,0 0 3 16,0 0 1-16,0 0-1 0,0 0 0 15,0 0 1-15,0 0 0 0,0 0-1 0,0 0 0 16,0 0-2-16,0 0 4 0,0 0-3 0,0 0 3 16,0 0-5-16,0 0 3 0,0 0 1 0,0 0 1 0,0 0-1 15,0 0-2-15,0 0 2 0,0 0 1 0,0 0-3 16,0 0 2-16,0 0 0 0,0 0-1 0,0 0 0 15,0 0-7-15,0 0 9 0,0 0-2 0,0 0-1 16,0 0 3-16,0 0-2 0,0 0-16 0,0 0 8 16,0 0 12-16,0 0-4 0,0 0 3 0,0 0-2 15,0 0-1-15,0 0-4 0,0 0 4 0,0 0 3 16,0 0-6-16,0 0 2 0,0 0 1 0,0 0-1 16,0 0-4-16,0 0 3 0,0 0 0 0,0 0 1 15,0 0-3-15,0 0 2 0,0 0 0 0,0 0 1 16,0 0-5-16,0 0 3 0,0 0 3 0,0 0-4 15,0 0 1-15,0 0-5 0,0 0 1 0,0 0 0 16,0 0-9-16,0 0-7 0,0 0-18 0,0 0 2 0,0 0-13 16,0 0-52-16,0 0-39 0,-2-7-70 0,2 7-65 15,0 0-96-15,0-10-51 0,0 10-169 0,0-12-748 16,-5 6-945-16</inkml:trace>
  <inkml:trace contextRef="#ctx0" brushRef="#br0" timeOffset="201228.0439">9817 17205 141 0,'0'0'329'15,"0"0"-32"-15,0 0-16 0,0 0-42 0,0 0 10 16,0 0-37-16,-11-2 5 0,11 2-10 0,0 0-23 0,0 0 7 15,0 0-30-15,0 0 20 0,-12 0-22 0,12 0 24 16,0 0-23-16,0 0 11 0,0 0-29 16,-10 3 3-16,10-3-29 0,0 0 7 0,0 0-34 0,0 0 21 15,0 0-36-15,0 0 26 0,0 0-6 0,0 0-8 16,0 0 13-16,0 0-7 0,0 0-11 0,10-5-15 16,-10 5-11-16,15-6 0 0,-3 2-13 0,-2 1-5 15,3-4-11-15,2 2-1 0,-2-2-9 0,2 2-5 16,-1-1 3-16,3 0 0 0,-3 3-4 0,3-4-2 15,-3 2-4-15,1 0 3 0,-2-2 18 0,-3 5-27 16,2-3 20-16,-3 2-32 0,0 0-5 0,-9 3-3 16,12-4 7-16,-12 4-2 0,0 0 5 0,0 0 2 15,7 4-1-15,-7-4-2 0,-7 8-4 0,-2-3-1 16,-1 3 2-16,-4 0 0 0,-3 2 6 0,1 0-1 16,-3 0 5-16,0 0-2 0,1 0-3 0,-3 1 8 15,4-1 2-15,0-2-1 0,0 1 1 0,4-2 0 16,2-2 4-16,-2 2-10 0,4-2 12 0,0 0-2 15,-1-1 1-15,3 0 1 0,7-4 4 0,-10 4-2 0,10-4-4 16,-6 4 11-16,6-4-2 0,0 0-6 16,0 0 0-16,0 0 0 0,7-4 0 0,-7 4-1 15,12-5 0-15,-3 1-3 0,1-1-3 0,0 1-25 0,3-3-49 16,1 2-69-16,3-1-78 0,-2-1-19 0,3-1-65 16,3 0-94-16,-1-2-76 0,4 2-551 15,-2-1-638-15</inkml:trace>
  <inkml:trace contextRef="#ctx0" brushRef="#br0" timeOffset="202328.6481">11063 17168 257 0,'0'0'284'0,"0"0"24"0,-6 4-45 16,6-4 30-16,0 0-39 0,-7 6-29 0,7-6-35 16,0 0-27-16,0 0-23 0,0 0-2 0,0 0-6 15,0 0 9-15,0 0 14 0,0 0-41 0,0 0 14 16,12 0-41-16,-12 0 17 0,11-5-32 0,-2 1 12 16,-1 1-32-16,2 0 17 0,0-1-25 0,-1-1 14 15,4 0-31-15,-3 2 15 0,1-2-15 0,1 1 6 16,0-1-20-16,-1 0 13 0,1 1-18 0,-2-1 10 15,1 2-13-15,0-1 13 0,-1-1-18 0,0 3 13 16,-1-2-17-16,-1 2 19 0,-8 2-30 0,14-4 24 16,-14 4 1-16,10-5-20 0,-10 5 15 0,9-3-18 0,-9 3 16 15,0 0-22-15,13-3 19 0,-13 3-19 0,0 0 25 16,0 0-21-16,0 0 19 0,0 0-23 16,3 6 20-16,-3-6-21 0,-5 5 23 0,5-5-21 15,-10 7 25-15,4-2-20 0,-1 0 18 0,1 0-21 0,-3-1 24 16,0 1-25-16,0 2 29 0,0-2-21 0,-1-1 20 15,1 2-22-15,0-1 24 0,-1-1-19 16,1 2 24-16,1-2-18 0,-2-1 38 0,1 2-2 0,1 0 21 16,1-1-7-16,-1-1 17 0,2 0-3 0,6-3-10 15,-12 6-13-15,12-6-6 0,-10 3-7 0,10-3 2 16,-6 4-2-16,6-4 2 0,0 0 3 0,-7 4 1 16,7-4 11-16,0 0 1 0,0 0 3 0,0 0-4 15,0 0 4-15,13-3-4 0,-5 0-6 0,-1 1-9 16,1-2-2-16,3 0-4 0,0 0-10 0,-1 1 5 15,4-4-2-15,-2 2-1 0,-1 0-7 0,-1-2-1 16,2 2 0-16,-3 0-8 0,1 1 7 0,-1-1-3 16,-1 2-3-16,-8 3-5 0,12-5-11 0,-12 5-21 15,9-8-78-15,-9 8-86 0,4-4-90 0,-4 4-71 16,0 0-99-16,-2-8-145 0,2 8-316 0,-11-4-491 16</inkml:trace>
  <inkml:trace contextRef="#ctx0" brushRef="#br0" timeOffset="203112.0001">10239 16274 45 0,'0'0'357'16,"0"0"-63"-16,0 0 8 0,0 0-3 0,-1-5-7 16,1 5-11-16,0 0-32 0,0 0-32 0,0 0-37 15,0 0-18-15,0 0-8 0,2-7 1 0,-2 7-15 16,0 0-11-16,10-2 1 0,-10 2-2 0,0 0-6 16,16 0-12-16,-16 0-5 0,14 1-5 0,-14-1-2 15,14 3-8-15,-5-1-2 0,1 2-3 0,-1-1-16 16,0 0-9-16,2 0-6 0,-2 1-3 0,2 1-12 15,0 0-2-15,-1-3 0 0,-1 3-4 0,3 0-3 16,-3-2 8-16,0 0 9 0,-1 1 5 0,0-3 8 16,-8-1 10-16,16 3 30 0,-16-3-31 0,12 1 35 15,-12-1-44-15,13-1 22 0,-13 1-34 0,13-7 36 16,-7 3-34-16,1-1 27 0,-2 0-27 0,1-3 27 0,0-1-33 16,1 1 41-16,-1-3-31 0,-1 3 18 0,2-4-1 15,-1 2-9-15,-1-2-1 0,2 3-8 16,-2-2-1-16,-1 2-4 0,2-1-2 0,-2 0-5 15,0 1-7-15,-1 0-6 0,1 1 1 0,0-1-4 0,-1 2-5 16,-1-1-3-16,2 2 1 0,-4 0-4 0,0 6-7 16,5-12 2-16,-5 12-1 0,4-10 0 15,-4 10-8-15,3-10 3 0,-3 10 0 0,1-7-6 0,-1 7-5 16,1-7-16-16,-1 7-35 0,3-5-58 0,-3 5-56 16,0 0-98-16,2-8-106 0,-2 8-62 0,0 0-66 15,5-5-31-15,-5 5-99 0,10-2-478 0,-10 2-728 16</inkml:trace>
  <inkml:trace contextRef="#ctx0" brushRef="#br0" timeOffset="204820.1007">11600 16250 134 0,'0'0'292'0,"0"0"-39"0,0 0 1 15,0 0 7-15,1-8-18 0,-1 8 6 0,0 0-6 16,0 0-9-16,0 0-28 0,0 0-19 0,0 0-12 16,0-7-10-16,0 7-11 0,0 0-13 0,0 0-12 0,0 0-15 15,0 0-12-15,0 0-14 0,0 0-7 16,0 0 6-16,0 0-5 0,0 0 2 0,6-2-2 16,-6 2-4-16,0 0-5 0,12 2-14 0,-12-2 6 0,9 3-11 15,-9-3 8-15,10 5-8 0,-10-5 2 0,14 7-11 16,-14-7 0-16,14 5 0 0,-6 0-9 0,-2-1-2 15,2 1-10-15,0-2 2 0,-1 1 1 0,1 1 2 16,-2-3-9-16,1 3 3 0,-1-2-8 0,-6-3 5 16,10 7-8-16,-10-7 12 0,9 2 7 0,-9-2 37 15,9 6 1-15,-9-6 53 0,8 4 4 0,-8-4-49 16,0 0 19-16,0 0-42 0,9-4 29 0,-9 4 0 16,4-8 0-16,-4 8-10 0,2-8-1 0,-2 8-3 15,1-13 1-15,1 7-5 0,-1-3-3 0,-1 2 4 16,1-1-2-16,1-2 0 0,0 1 1 0,-2 1-9 15,1-3 1-15,2 2-1 0,-2-2-13 0,2 1 8 16,-1 1-10-16,1 1-5 0,-2-1-4 0,2 1-6 16,-1-1-1-16,0 1-3 0,-1 2 1 0,0-1-3 0,2 1 4 15,-3 6 1-15,1-11 7 0,-1 11-2 16,4-8 10-16,-4 8-7 0,1-7 10 0,-1 7-11 16,1-8 8-16,-1 8-16 0,0 0 10 0,4-7-14 15,-4 7 6-15,0 0-12 0,0 0 11 0,0-9-15 0,0 9 6 16,0 0-12-16,0 0 10 0,0 0-11 0,1-5 9 15,-1 5-17-15,0 0 12 0,0 0-11 16,0 0 11-16,0 0-9 0,0 0 5 0,2-8-7 0,-2 8 11 16,0 0-10-16,0 0 10 0,0 0-11 0,0 0 11 15,0 0 0-15,0 0-14 0,0 0 9 0,0 0-5 16,0 0 10-16,0 0-12 0,2-5 9 0,-2 5-10 16,0 0 11-16,0 0-10 0,0 0 11 0,0 0-12 15,0 0 12-15,0 0-10 0,0 0 10 0,0 0-16 16,0 0 13-16,0 0-7 0,0 0 9 0,0 0-9 15,0 0 11-15,0 0-4 0,0 0-10 0,0 0 14 16,0 0-12-16,0 0 11 0,0 0-12 0,0 0 14 16,0 0-8-16,0 0-7 0,0 0 12 0,0 0-11 0,0 0 10 15,0 0 2-15,0 0-4 0,0 0-8 0,0 0 9 16,0 0-11-16,0 0 14 0,0 0-14 16,0 0 13-16,0 0-16 0,0 0 18 0,0 0-14 15,0 0 12-15,0 0-12 0,0 0 11 0,0 0-10 0,0 0 12 16,0 0-12-16,0 0 10 0,0 0-12 0,0 0 11 15,0 0-10-15,0 0 6 0,0 0-6 0,0 0 11 16,0 0-10-16,0 0 9 0,0 0-8 0,0 0 13 16,0 0-25-16,0 0 25 0,0 0-11 0,0 0 12 15,0 0-13-15,0 0 11 0,0 0-17 0,0 0 16 16,0 0-8-16,0 0 6 0,0 0-9 0,0 0 12 16,0 0-12-16,0 0-4 0,0 0 8 0,0 0 9 15,0 0-12-15,0 0 5 0,0 0-5 0,0 0 7 16,0 0-6-16,0 0 11 0,0 0-12 0,0 0 10 15,0 0-11-15,0 0 11 0,0 0-16 0,0 0 17 16,0 0-11-16,0 0 11 0,0 0-11 0,0 0 11 16,0 0-17-16,0 0 17 0,0 0-10 0,0 0 8 15,0 0-9-15,0 0 9 0,0 0-10 0,0 0 7 16,0 0-5-16,0 0 8 0,0 0-10 0,0 0 9 16,0 0-10-16,0 0 9 0,0 0-7 0,0 0 10 15,0 0-8-15,0 0 5 0,0 0-5 0,0 0 5 0,0 0-12 16,0 0 16-16,0 0-10 0,0 0 7 0,0 0-9 15,0 0 12-15,0 0-16 0,0 0 16 16,0 0-11-16,0 0 12 0,0 0-12 0,0 0 11 0,0 0-12 16,0 0 13-16,0 0-13 0,0 0 13 0,0 0-11 15,0 0 5-15,0 0-8 0,0 0 10 0,0 0-8 16,0 0 11-16,0 0-10 0,0 0 8 0,0 0-8 16,0 0 8-16,0 0-14 0,0 0 17 0,0 0-14 15,0 0 12-15,0 0-11 0,0 0 16 0,0 0-21 16,0 0 18-16,0 0-12 0,0 0 11 0,0 0-11 15,0 0 14-15,0 0-17 0,0 0 10 0,0 0-6 16,0 0 12-16,0 0-14 0,0 0 9 0,0 0-12 16,0 0 13-16,0 0-9 0,0 0 11 0,0 0-12 0,0 0 10 15,0 0-11-15,0 0 13 0,0 0-18 16,0 0 16-16,0 0-8 0,0 0 9 0,0 0-12 16,0 0 12-16,0 0-17 0,0 0 16 0,0 0-10 15,0 0 14-15,0 0-16 0,0 0 13 0,0 0-10 0,0 0 10 16,0 0-11-16,0 0 12 0,0 0-11 0,0 0 7 15,0 0-9-15,0 0 11 0,0 0-9 0,0 0 14 16,0 0-2-16,0 0-15 0,0 0 12 0,0 0-11 16,0 0 7-16,0 0-6 0,0 0 12 0,0 0-10 15,0 0 7-15,0 0-10 0,0 0 12 0,0 0-10 16,0 0 8-16,0 0-8 0,0 0 7 0,0 0-10 16,0 0 12-16,0 0-17 0,0 0 17 0,0 0-9 15,0 0 8-15,0 0-11 0,0 0 14 0,0 0-14 16,0 0 10-16,0 0-9 0,0 0 10 0,0 0-10 15,0 0 7-15,0 0-14 0,0 0 10 0,0 0-8 16,0 0 5-16,0 0-23 0,0 0-27 0,0 0-42 16,0 0-57-16,0 0-49 0,0 0-106 0,-2-7-62 15,2 7-111-15,0 0-92 0,0 0-98 0,2-5-144 16,-2 5-353-16,0 0-780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6:22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25879 8659 61 0,'0'0'247'0,"0"0"-47"16,0 0-16-16,0 0-18 0,0 0-12 0,0 0-7 16,0 0-24-16,0 0-24 0,0 0-15 0,0 0-13 15,0 0-19-15,0 0-6 0,0 0 10 0,0 0 17 16,-8 2 8-16,8-2 9 0,0 0 5 0,0 0 5 16,0 0 4-16,0 0 12 0,2 5-43 0,-2-5 38 15,0 0-41-15,0 0 47 0,0 0-45 0,6 5 52 16,-6-5-39-16,0 0 44 0,0 0-8 0,0 0 1 15,0 0-11-15,2 7-33 0,-2-7 39 0,0 0-39 16,0 0 45-16,0 0-34 0,0 0 54 0,0 0-51 16,5 4 44-16,-5-4-53 0,0 0 44 0,0 0-51 15,11 0 42-15,-11 0-46 0,9-1 33 0,-9 1-47 16,16-3 31-16,-7 0-42 0,3 1 24 0,-1-1-47 16,1 1 29-16,5-2-44 0,-2 1 9 0,2-2-13 15,-1 0 2-15,1 1 0 0,2-1 9 0,-2 0-9 16,1 0 2-16,0 3-11 0,1-4 0 0,-1 2-1 15,1-1 2-15,0 1 0 0,0 1 0 0,-1-2 5 16,1 0-4-16,-2 1 5 0,1 1-7 0,-3-2 0 16,2 3 1-16,-4-1 0 0,-1-1 2 0,0 2-3 15,-1 1 5-15,-2-1 1 0,0-1-1 0,-9 3 7 16,17-2-14-16,-17 2 3 0,13-3-2 0,-13 3 1 16,12-3-3-16,-12 3-4 0,9-1-14 0,-9 1-33 15,9-5-52-15,-9 5-19 0,8-3-109 0,-8 3-19 16,7-4-103-16,-7 4-51 0,0 0-42 0,8-5-123 15,-8 5-287-15,0 0-409 0</inkml:trace>
  <inkml:trace contextRef="#ctx0" brushRef="#br0" timeOffset="640.9055">25630 9160 228 0,'0'0'290'0,"-5"6"-81"0,5-6 10 0,0 0-36 15,0 0 4-15,0 0-26 0,-8 3-9 0,8-3-13 16,0 0-13-16,0 0-10 0,0 0-5 16,-5 3-3-16,5-3-2 0,0 0-8 0,0 0 37 0,0 0-53 15,0 0-9-15,0 0 1 0,0 0 1 0,4-5-5 16,-4 5 3-16,9-3 1 0,-9 3 0 0,9-4-5 15,-9 4 4-15,13-5 5 0,-4 2-6 0,0-1-3 16,2-2 2-16,-2 1-2 0,5 1-7 0,0-1-3 16,3-2-3-16,-2 1-6 0,2 1-5 15,2-3 2-15,0 0-7 0,2 1 1 0,-1 0-4 0,0 0 35 16,2-1-45-16,0-1 37 0,0 1-50 0,1 1 41 16,-2 0-46-16,1-3 38 0,0 3-48 15,-1-3 42-15,0 3-47 0,2-1 45 0,-1 1-45 16,-1-3 40-16,-1 1-47 0,1 1 49 0,0-1-52 0,-2 2 50 15,0-3-39-15,3 3 48 0,-3-3-42 0,0 4 37 16,3-2-40-16,-3-1 50 0,0 3-51 0,1-3 38 16,0 3-46-16,-4-1 44 0,1 0-46 0,0 3 46 15,-2-3-46-15,0 1 41 0,-1 1-47 0,2 1 47 16,-3-3-41-16,-2 3 40 0,-1-1-48 0,-1 4 48 16,0-4-47-16,-3 2 46 0,-6 3-46 0,13-5 40 15,-13 5-46-15,9-4 36 0,-9 4-44 0,9-3 14 16,-9 3-75-16,0 0-11 0,0 0-56 0,0 0-77 15,0 0-82-15,0 0-34 0,-11 3-43 0,11-3-38 16,-12 5-384-16,6-1-355 0</inkml:trace>
  <inkml:trace contextRef="#ctx0" brushRef="#br0" timeOffset="1359.0329">25798 9472 82 0,'0'0'240'0,"-8"4"-51"0,8-4-14 0,-10 6-18 16,10-6 1-16,-8 4-4 0,8-4-25 0,-8 3-16 15,8-3-19-15,0 0-14 0,-10 4-9 0,10-4-5 16,0 0 2-16,-9 5 5 0,9-5 6 0,0 0 1 16,-5 3-8-16,5-3 7 0,0 0-13 0,0 0 12 15,-8 3-23-15,8-3 21 0,0 0-36 0,0 0 24 16,-8 4-38-16,8-4 20 0,-7 2-35 0,7-2 25 16,-9 4-34-16,9-4 30 0,-11 6-37 0,11-6 31 15,-14 5-26-15,14-5 52 0,-13 5-33 0,5-3 51 16,8-2-46-16,-14 6 48 0,9-2-43 0,5-4 55 15,-13 5-40-15,13-5 41 0,-9 2-50 0,9-2 38 16,-7 3-50-16,7-3 43 0,-8 3-45 0,8-3 41 0,0 0-32 16,-8 4 42-16,8-4-31 0,0 0 50 0,0 0-30 15,0 0 50-15,0 0-39 0,0 0 43 0,0 0-52 16,0 0 42-16,8-5-54 0,-8 5 46 16,10-7-55-16,-2 4 46 0,0 1-50 0,2-5 45 15,-1 3-52-15,2-1 35 0,3-3-52 0,-1 1 41 0,2 0-46 16,-1-1 37-16,4 0-51 0,0-3 45 0,1 3-50 15,2-4 48-15,-2 4-52 0,1-3 48 0,2 1-48 16,-1 0 45-16,0 1-48 0,1-3 46 16,2 0-46-16,1 2 46 0,-1-4-49 0,0 4 7 0,0-2 0 15,-1 2 7-15,1-2-2 0,0 0 9 0,1 0-6 16,-2 1 2-16,3-1 1 0,-2 2 1 0,0-3 1 16,-1 4 0-16,3-3 3 0,-6 1-2 0,2 2 7 15,2 0-5-15,-3 0-2 0,-1-3 1 16,2 5-1-16,-2-4 0 0,-2 3 2 0,0 0-2 0,-1 1 0 15,-2 0 7-15,-1 2-6 0,0-2-4 0,-1 2 2 16,-3 0 2-16,-1-2 2 0,2 5-2 0,-3-2 3 16,0-2-2-16,-8 6 6 0,12-5-10 15,-12 5-2-15,10-5-1 0,-10 5-4 0,9-5 2 16,-9 5-6-16,6-4 2 0,-6 4-12 0,0 0-14 0,0 0-38 16,7-3-35-16,-7 3-40 0,0 0-63 0,0 0-72 15,-8 3-37-15,8-3-30 0,-9 7-50 0,9-7-120 16,-13 5-253-16,7 0-291 0</inkml:trace>
  <inkml:trace contextRef="#ctx0" brushRef="#br0" timeOffset="2104.2095">25794 9902 63 0,'-8'4'259'0,"8"-4"-101"15,-9 4 35-15,9-4-49 0,-6 2 27 0,6-2-42 16,-8 4 2-16,8-4-10 0,-9 3-15 0,9-3-11 15,0 0-9-15,-9 3-5 0,9-3-5 0,0 0-1 0,-7 4-6 16,7-4 5-16,0 0 0 0,0 0 0 16,-8 2 2-16,8-2-6 0,0 0-1 0,0 0 3 15,0 0-2-15,0 0 7 0,-8 5 11 0,8-5 9 16,0 0 7-16,0 0 4 0,0 0-8 0,-6 3-3 16,6-3-7-16,0 0-2 0,0 0-1 0,-8 1 0 15,8-1 0-15,0 0-2 0,0 0 5 0,-10 2-8 0,10-2-4 16,0 0 1-16,0 0-7 0,-12 4-3 15,12-4 0-15,0 0-3 0,0 0-3 0,-7 3-4 0,7-3 3 16,0 0-3-16,0 0 6 0,0 0-3 0,0 0 7 16,0 0-24-16,0 0 38 0,0 0-43 0,0 0 39 15,0 0-53-15,1-7 44 0,4 4-54 0,2-2 38 16,0 0-51-16,2-2 43 0,1 3-49 16,3-4 43-16,-1 1-51 0,1 0 46 0,2-1-43 0,-1-1 37 15,4-1-45-15,0 3 45 0,0-5-6 0,2 3-3 16,0-1-5-16,-2 0-4 0,3 1 3 0,-1-1-3 15,-1 0-5-15,2-1-2 0,-2 2-2 16,0-3 3-16,1 2-3 0,0-1 0 0,0 1 2 0,-1-1 2 16,-1 1-5-16,0-1-1 0,0 0 0 0,1 1 2 15,0 0-1-15,-3 0 0 0,2-1 3 0,-2 2-4 16,2-2 4-16,-1 1-5 0,-1 1 1 0,2-1-1 16,-1-1-2-16,-1 1 2 0,0 2 2 0,-1-2 6 15,0 0-9-15,3 1 5 0,-5 0-4 0,2 0-1 16,0 1 1-16,-2 0 1 0,0-1-1 0,1 3 1 15,-3-4 5-15,0 3-5 0,2 0 3 0,-3 0-3 16,-1 1 0-16,1 0 1 0,-2 0 2 0,-2 1 3 16,1 1 0-16,-2 0 5 0,-5 4-2 0,11-8-2 15,-11 8-4-15,8-5 2 0,-8 5-2 0,5-6-4 16,-5 6-3-16,8-4 0 0,-8 4-5 0,0 0-2 16,7-4-29-16,-7 4-41 0,0 0-7 0,6-4-103 15,-6 4-21-15,0 0-95 0,0 0-14 0,0 0-66 16,0 0-46-16,0 0-37 0,0 0-462 0,0 0-506 15</inkml:trace>
  <inkml:trace contextRef="#ctx0" brushRef="#br0" timeOffset="2873.0916">25914 10190 268 0,'0'0'223'0,"0"0"-26"16,0 0-19-16,-9 3-6 0,9-3-7 15,0 0-21-15,0 0-10 0,0 0-12 0,-8 2-2 16,8-2-15-16,0 0-5 0,0 0 0 0,0 0-25 0,0 0 21 16,0 0-37-16,-9 2 7 0,9-2-30 15,0 0 10-15,0 0-27 0,-9 2 18 0,9-2-28 16,0 0 32-16,-12 6-24 0,12-6 29 0,-8 2-27 15,8-2 42-15,-9 4-36 0,9-4 63 0,-11 6-38 0,11-6 54 16,-11 5-45-16,11-5 53 0,-9 4-48 0,9-4 42 16,-11 7-42-16,11-7 38 0,-10 4-41 0,10-4 52 15,-8 4-63-15,8-4 37 0,-9 4-43 16,9-4 43-16,0 0-43 0,-6 6 44 0,6-6-38 0,0 0 58 16,0 0-43-16,0 0 50 0,0 0-51 0,0 0 48 15,0 0-52-15,4-6 43 0,2 2-63 0,3-1 42 16,0 1-52-16,2-4 1 0,2 1 2 0,1-4 2 15,1 3-2-15,1-2-2 0,2 0-7 0,-2 0 2 16,2 1-11-16,1-3-1 0,1 0-3 0,-1 3-1 16,0-4-2-16,0 3 3 0,1 0 1 0,-2-1 0 15,3 0 6-15,-1 0 7 0,-2 0-51 0,3 0 41 16,-2 1-34-16,0-1 38 0,1 1-40 0,-1 0 48 16,-2-2-41-16,2 4 35 0,-1-2-37 0,1 1 36 15,-2 0-37-15,0-1 40 0,-2 4-40 0,-1-3 53 16,0 2-52-16,0 0 39 0,0 1-42 0,-1-1 42 15,0 0-40-15,-1 0 45 0,1 2-40 0,0-1 47 16,-2-1-45-16,2 2 47 0,-1-3-44 0,1 3 49 16,-1 0-41-16,0-2 46 0,1 0-50 0,-1 2 47 15,0 0-53-15,-1 0 51 0,-2 0-8 0,0 0-8 16,0 2-8-16,1-2 0 0,-10 5-5 0,12-6-5 16,-12 6 2-16,11-3-59 0,-11 3 49 0,9-7-6 15,-9 7-18-15,0 0-45 0,0 0-45 0,0 0-53 16,0 0-55-16,0 0-66 0,0 0-62 0,-5 7-39 15,5-7-15-15,-12 5-68 0,4 2-3 0,0-4-329 16,-1 4-330-16</inkml:trace>
  <inkml:trace contextRef="#ctx0" brushRef="#br0" timeOffset="3516.3887">26053 10410 12 0,'0'0'310'16,"0"0"-75"-16,-6 4-42 0,6-4-26 0,0 0-3 16,-5 4 21-16,5-4-30 0,0 0 8 0,0 0-4 15,0 0-18-15,-7 5 20 0,7-5-44 0,0 0 25 16,0 0-44-16,0 0 0 0,0 0 6 0,0 0 11 16,-6 5 38-16,6-5-45 0,0 0 43 0,0 0-49 15,0 0 32-15,0 0-48 0,0 0 31 0,0 0-42 16,0 0 42-16,0 0-47 0,0 0 39 0,0 0-47 15,0 0 44-15,0 0-53 0,2-7 45 0,-2 7-51 16,0 0 38-16,5-4-56 0,-5 4 44 0,0 0-48 16,8-5 47-16,-8 5-49 0,5-2 46 0,-5 2-52 15,8-6 45-15,-8 6-51 0,11-6 44 0,-11 6-49 16,13-7 2-16,-5 2 7 0,2 2 3 0,-1-3 10 16,3 1 5-16,0-1-7 0,1 0-3 0,1 1 1 15,0-2-3-15,0-1-1 0,-1 2 0 0,4 0 4 16,-3-3-8-16,0 4 3 0,1-4 0 0,-1 1-2 15,-1 3 10-15,0-2-14 0,0 1 2 0,-4-1 8 0,2 0-5 16,-1 3 2-16,-1-1 3 0,0 0 4 16,-1 0 6-16,-2 0 4 0,1 3 4 0,0-2 7 15,-7 4-5-15,9-6-11 0,-9 6 0 0,9-5-6 16,-9 5-5-16,8-5 0 0,-8 5-6 0,6-3-6 0,-6 3-1 16,0 0-4-16,9-5-1 0,-9 5 2 0,0 0-2 15,7-4 6-15,-7 4-8 0,0 0-2 0,0 0-2 16,5-4-5-16,-5 4-6 0,0 0-30 15,0 0-40-15,6-5-52 0,-6 5-62 0,0 0-32 0,5-5-117 16,-5 5-65-16,0 0-82 0,4-8-61 0,-4 8-444 16,0 0-597-16</inkml:trace>
  <inkml:trace contextRef="#ctx0" brushRef="#br0" timeOffset="10275.994">11628 8603 122 0,'0'0'208'0,"0"0"-83"0,0 0 38 15,-11-2-46-15,11 2 41 0,0 0-35 0,0 0 24 16,-8-2-37-16,8 2 10 0,0 0-27 0,0 0 5 16,0 0-3-16,-9-1-2 0,9 1-14 0,0 0-5 15,0 0-6-15,0 0-8 0,0 0-7 0,0 0-2 16,0 0-9-16,0 0-9 0,0 0 9 0,0 0-12 15,-12 0 27-15,12 0-9 0,0 0 26 0,0 0-23 16,0 0 9-16,0 0 3 0,4 5 11 0,-4-5 1 16,0 0 7-16,8 5 5 0,-8-5 46 0,6 2-41 0,-6-2 33 15,10 4-45-15,-10-4 33 0,12 1-37 0,-12-1 31 16,15 3-43-16,-15-3 1 0,17 2-5 16,-7 0-7-16,-10-2 1 0,22 1-3 0,-22-1-9 0,23 1-7 15,-12 1-6-15,2-2-4 0,-2 1-6 0,1 0 0 16,2-1 1-16,0 3-1 0,-1-2 2 0,0-1-7 15,1 3 1-15,-2-2-2 0,2 0 5 0,1 3 0 16,-3-3-4-16,4 2 5 0,-2-1 2 0,0-2 5 16,1 2-1-16,-1 0 4 0,0-1-3 15,2 1 5-15,-2 0-6 0,2-1-1 0,-2 0 0 16,2 0 1-16,-1 1-5 0,0-2-2 0,1 0 1 0,0 0-4 16,-2 0-5-16,3 0 2 0,-3 0 1 0,4 0-3 15,-4 0-2-15,2 0-2 0,0 0 0 0,-1-2 1 16,1 2-4-16,-1 0 1 0,-1 0 1 0,3 0 4 15,-3 0-9-15,0 0 2 0,0 0-2 0,0 0 4 16,-1 0-3-16,-1-1 0 0,1 1 2 0,0 0 2 16,-13 0 3-16,23 0 2 0,-10 0 3 0,-2-1 2 15,3 1 9-15,-2-1-6 0,-12 1 2 0,25 0-3 16,-15-2 5-16,2 1-5 0,2 0 2 0,0-2 6 16,-1 3-1-16,1-2 2 0,1 2-5 0,-2-3 0 0,1 1-2 15,0 0 0-15,1-1-9 0,0 1 3 0,0 2-6 16,-2-3-2-16,2 2 2 0,-2-2-3 0,0 2 7 15,-1 0-9-15,1-1 0 0,-13 2 0 0,23-2-3 16,-11 0 4-16,-1 2-2 0,-1-2 0 0,-10 2-1 16,19 0 1-16,-19 0-2 0,17-3 3 0,-17 3 1 15,14 0 3-15,-14 0-7 0,12-1 1 0,-12 1 2 16,0 0-2-16,16 0 3 0,-16 0 1 0,0 0 5 16,12 0-6-16,-12 0 0 0,0 0 0 0,9-3 3 15,-9 3 1-15,0 0 1 0,0 0-8 0,0 0 3 16,11 0-2-16,-11 0 0 0,0 0 0 0,0 0-5 15,0 0 1-15,0 0-28 0,0 0-48 0,9-1-61 16,-9 1-70-16,0 0-86 0,0 0-94 0,0 0-72 16,9-4-108-16,-9 4-402 0,4-5-564 0</inkml:trace>
  <inkml:trace contextRef="#ctx0" brushRef="#br0" timeOffset="11011.1274">14116 8636 149 0,'0'0'169'0,"0"0"-64"0,-13-1-10 0,13 1 48 16,0 0-48-16,-13 0 42 0,13 0-34 0,0 0 39 15,-14-3-35-15,14 3 12 0,0 0-17 0,0 0 8 16,-11 3-20-16,11-3 7 0,0 0-14 0,0 0 3 16,0 0 0-16,0 0-16 0,-12 0 3 0,12 0-15 15,0 0 15-15,0 0-18 0,0 0 39 0,0 0-8 16,0 0 13-16,0 0 16 0,0 0 12 0,0 0 48 16,0 0-41-16,0 0 31 0,12 0-40 0,-12 0 38 15,14 0-41-15,-14 0 39 0,15-3-50 0,-4 3-6 16,1-2 3-16,3 0-3 0,1 1-2 0,1-2 1 0,1-1-7 15,3 2-1-15,3-2-4 0,-1-1-36 16,4 2 48-16,1-2-41 0,4 0 42 0,-2 1-50 16,4 1 52-16,4-2-67 0,-2 0 53 0,4 0-62 15,-2 2 47-15,3-3-61 0,-3 2 52 0,1 0-65 0,-1 1 50 16,0 1-58-16,-3-3 53 0,-1 3-58 0,-4-1 54 16,-2 1-51-16,-3-2 43 0,-2 3-56 15,2-1 52-15,-6 0-53 0,-1 0 55 0,-4 2-54 0,0-1 45 16,-3 1-37-16,0-2 25 0,-1 1-70 0,-10 1-29 15,11-4-127-15,-11 4-85 0,0 0-105 0,0 0-65 16,0-6-106-16,0 6-613 0,-16-7-796 0</inkml:trace>
  <inkml:trace contextRef="#ctx0" brushRef="#br0" timeOffset="12242.8247">13359 7473 182 0,'0'0'333'0,"0"0"-89"0,0 0 3 0,0 0-16 16,0 0-28-16,0 0-17 0,0 0-18 0,0 0-19 15,0 0-19-15,0 0-12 0,4-3-13 16,-4 3-11-16,0 0 4 0,-4-6-2 0,4 6 0 0,-2-9 10 15,2 9-14-15,-4-6-5 0,4 6-4 0,-7-8-1 16,5 3 30-16,2 5-51 0,-10-8 46 0,5 3-57 16,-2-1 33-16,2 2-39 0,-4 1 36 15,1-1-49-15,1 1 40 0,-1 0-45 0,-2 1 39 0,0 0-45 16,10 2 34-16,-18-1-45 0,18 1 36 0,-19 3-44 16,7-1 33-16,3 1-39 0,0 2 33 0,-1 0-40 15,1 2 4-15,0 0 1 0,3-1 5 0,-2 3 0 16,3-1 0-16,0 3 7 0,1-4 3 0,1 3 4 15,2 0-1-15,1 1 0 0,0-3 11 0,3 3-12 16,-1-5-1-16,2 5 1 0,0-5 9 0,2 2-11 16,3-1 2-16,-1-2-3 0,0-1 0 0,2 1 0 15,-1-2 0-15,1-2-2 0,-10-1 1 0,19 1 0 16,-7-2-3-16,-1 0-1 0,-2-2 3 0,0 0 1 0,0-2-4 16,1 1-1-16,-3-1-2 0,-1-2 4 0,1 2-1 15,-1 0-3-15,-2-3 1 0,-2 2 1 16,-1 0 4-16,1-3-3 0,-1 4 2 0,-1-2 5 0,0 0 7 15,0 7 5-15,-1-13 47 0,1 13-43 0,-3-10 44 16,3 10-55-16,0-9-4 0,0 9-4 0,-1-7-3 16,1 7 4-16,0 0-7 0,1-5 1 15,-1 5-1-15,0 0 3 0,0 0-2 0,0 0 0 0,12 2 5 16,-12-2-4-16,10 6-1 0,-10-6 0 0,13 6 1 16,-7-1-5-16,4-2-10 0,-1 1-26 0,-1-1-31 15,1 2-43-15,0-1-41 0,0-2-39 0,0 2-3 16,-1-2-38-16,0 3-19 0,-8-5-11 0,13 2-9 15,-13-2-13-15,13 3-11 0,-13-3-26 0,0 0 95 16,9 1-3-16,-9-1 93 0,0 0-11 0,0 0 106 0,1-6 25 16,-1 6 68-16,-4-9-9 0,4 9 63 15,-5-7-28-15,1 1 47 0,1-1-14 0,-1 2 27 16,1-3 16-16,-1 1-6 0,3 1 24 0,-3-2-38 16,4 3-12-16,-1-2-16 0,1 7-15 0,1-13-10 15,-1 13 30-15,3-12-15 0,1 7-55 0,-4 5-11 16,7-5 11-16,-7 5-12 0,13-7 0 0,-13 7-4 15,12-1-1-15,-12 1 1 0,16 1 0 0,-16-1 4 0,17 7-9 16,-10-3 1-16,2-3-3 0,-1 4-2 0,-3 0 1 16,4 1 2-16,-9-6 4 0,9 7 4 15,-9-7 5-15,6 9 10 0,-6-9 3 0,6 6 5 0,-6-6 4 16,0 0-6-16,1 7 10 0,-1-7 13 0,0 0-5 16,0 0-5-16,0 0 5 0,-8-3-4 0,8 3-6 15,-4-7-8-15,4 7-4 0,-4-10-4 0,4 10 0 16,-1-12-11-16,1 3 34 0,0 1-53 0,1 0 40 15,3 0-51-15,-3-1 39 0,3 1-47 0,0 2 40 16,0-2-43-16,2 3 39 0,-2 0-45 0,1 0 44 16,-5 5-42-16,12-4 42 0,-12 4-45 0,13-2 47 15,-13 2-49-15,12 4 46 0,-12-4-46 0,18 7 46 16,-11-3-46-16,2 1 43 0,-2-1-51 0,3 3-25 16,-2-3-35-16,1 0-38 0,3 1-45 0,-3 1-29 0,1-3-19 15,1 0-10-15,-2 0-27 0,2-3 10 16,-11 0-44-16,21 0 16 0,-9-3-46 0,-1 0 60 15,1-1-207-15,0-3 44 0</inkml:trace>
  <inkml:trace contextRef="#ctx0" brushRef="#br0" timeOffset="12675.83">13906 7291 502 0,'3'-12'128'0,"-2"5"3"0,-1-2 24 15,0 2 11-15,0-1 16 0,-3-1 8 0,1 1 3 16,-2-1 21-16,-1 4-46 0,1-2 37 0,-3 0-66 0,0 3 37 16,3-2-55-16,4 6 26 0,-14-3-59 0,14 3 33 15,-14 0-50-15,14 0 30 0,-15 3-59 0,7 1 35 16,-1 1-55-16,3-1 41 0,-1 1-57 0,1 2 40 15,0-1-48-15,2-1 40 0,1 2-42 0,1-2 43 16,-1 3-41-16,3-8 37 0,0 12-49 0,0-12 49 16,5 11-43-16,-5-11 40 0,7 7-40 0,-7-7 39 15,12 7-35-15,-12-7 33 0,13 2-46 0,-13-2 40 16,14-1-39-16,-14 1 42 0,16-5-44 0,-7 1 39 16,-2-1-41-16,-2-1 41 0,3-1-42 0,-3 0 42 0,0-3-33 15,-1 2 32-15,1-3-40 0,-4-2 41 0,1 3-37 16,-2-3 41-16,-2-1-34 0,0 1 38 15,-3-2-37-15,0-2 48 0,-2 3-35 0,-2-5 49 16,-1 1-24-16,1 1 22 0,-1-1 19 0,-2 3 6 0,2 0 14 16,0 1 19-16,0 1 10 0,1 1-4 0,0 1 0 15,0 2 2-15,1 1-41 0,2 2 24 16,1-1-52-16,-1 1 24 0,3 1-11 0,3 5-13 0,-8-6-47 16,8 6 37-16,0 0 0 0,-9-2 1 0,9 2 4 15,0 0 1-15,0 7 5 0,0-7 4 0,4 8-2 16,1-1-2-16,-1 2 3 0,2-1 1 0,1 4 4 15,-1 0 0-15,3-2-9 0,1 3-7 0,0 2-8 16,2 1-3-16,1 0 0 0,-3-1-13 0,5 2-3 16,1 4-5-16,0-1-7 0,0 2-51 0,0-1-130 15,2 0-177-15,1-2-190 0,-1-1-298 0,-1 0-425 16,1-4-877-16</inkml:trace>
  <inkml:trace contextRef="#ctx0" brushRef="#br0" timeOffset="16222.2329">6748 12097 15 0,'-9'3'334'0,"9"-3"-121"0,0 0 12 15,0 0-44-15,0 0 21 0,0 0-32 0,0 0-4 16,-12 1-19-16,12-1-12 0,0 0-15 0,0 0-14 16,0 0-2-16,0 0-8 0,0 0-1 0,0 0-8 15,0 0-4-15,0 0-4 0,0 0 48 0,-11 0-48 16,11 0 5-16,0 0 3 0,0 0 0 0,0 0 5 15,0 0-1-15,0 0-2 0,0 0 1 0,0 0 0 16,0 0 1-16,0 0-1 0,0 0-2 0,0 0-8 16,0 0-4-16,0 0-5 0,0 0-3 0,0 0-4 15,0 0-4-15,0 0-6 0,0 0-5 0,0 0 4 16,0 0-6-16,0 0 0 0,0 0 2 0,0 0 4 16,0 0 1-16,0 0-4 0,0 0-5 0,11 1 2 15,-11-1 1-15,0 0 6 0,13 0-5 0,-13 0 0 16,13-1 7-16,-13 1-11 0,15-1-3 0,-15 1-4 0,21-2-4 15,-10 1-4-15,-1 1 0 0,3 0 5 16,0-3-6-16,0 2-3 0,-1 1-1 0,4-1-2 16,-3 1 3-16,1 0-5 0,1-1-1 0,-1 1 5 15,1 0-4-15,1 0 0 0,-1-1-1 0,-1 1 15 16,3 0-15-16,-2 1-5 0,-1-1 0 0,2 0-1 16,-1-1 1-16,0 1 7 0,-1 0-53 0,0 0 66 0,3 0-3 15,-3 0-1-15,1-2-1 0,-2 2 0 0,4 0 2 16,-3 0-2-16,2 2-1 0,-3-2-3 0,4 0 4 15,-3-2 2-15,1 2-9 0,-1 0 0 0,0 0-1 16,2 2-47-16,-1-4 56 0,-1 2-53 0,1 0 55 16,-2-1-37-16,1 1 36 0,-1-1-54 0,0 1 54 15,1-1-52-15,-2 1 55 0,2 0-51 0,-2 0 49 16,3 0-59-16,-15 0 52 0,22 0-52 0,-22 0 56 16,24 0-58-16,-24 0 55 0,23 0-54 0,-23 0 51 15,23 0-5-15,-23 0-1 0,20 0 4 0,-20 0-15 16,19 1-45-16,-19-1 54 0,19 2-3 0,-19-2-5 0,16 2 6 15,-16-2-7-15,17 2 0 0,-17-2-2 0,17 1-3 16,-17-1 3-16,14 1-1 0,-14-1-1 0,11 3 0 16,-11-3-46-16,12 0 57 0,-12 0-1 15,0 0 1-15,14 0 4 0,-14 0-35 0,0 0-2 16,0 0 44-16,13 0-6 0,-13 0-47 0,0 0 42 0,0 0-9 16,7-4-22-16,-7 4-52 0,0 0-123 15,4-5-49-15,-4 5-87 0,0 0-61 0,0 0-125 0,4-5-133 16,-4 5-552-16,0 0-808 0</inkml:trace>
  <inkml:trace contextRef="#ctx0" brushRef="#br0" timeOffset="31070.349">14872 11565 90 0,'0'0'410'0,"0"0"-127"0,-1-5-16 0,1 5-21 16,0 0-20-16,0 0 21 0,-4-7-39 0,4 7-30 16,0 0-29-16,0 0-35 0,0 0-23 0,0 0-22 15,-3-5-9-15,3 5 15 0,0 0 41 0,0 0-52 16,0 0 43-16,8 3-52 0,-8-3 44 0,7 4-45 15,-7-4 41-15,6 5-53 0,0 0 32 0,1-1-48 16,-2-1 34-16,1 4-47 0,1-1 43 0,0-1-48 0,0 3 46 16,0-1-42-16,1-1 39 0,2 4-49 0,-1-2 39 15,0 2-44-15,1-2 40 0,-1 3-46 0,-1-2 41 16,1 0-39-16,1-1 43 0,-2-2-31 16,0 1 52-16,0-1-36 0,0-1 49 0,0 1-34 0,-2-2 50 15,3-3-50-15,-9-1 53 0,13 6-60 0,-13-6 46 16,14 0-55-16,-14 0 39 0,17-6-50 15,-8 2 46-15,1-1-44 0,-1 0 42 0,1-2-49 0,1-2 46 16,1 0-52-16,-2-1 0 0,4-1 2 0,0-2 0 16,3-1 2-16,-3 0 0 0,1-1-2 0,2-2 2 15,1 0-1-15,1 0 8 0,-1 0-7 0,1-1 0 16,0 1-1-16,0 0 3 0,-1-1 0 0,1 1-2 16,2 1 3-16,-2 1-1 0,-2 0 47 0,-1 1-53 15,1 1 50-15,-2 0-47 0,-1 1 54 0,0 3-47 16,-2-2 52-16,-2 4-44 0,0-2 52 0,-2 2-40 15,0 1 7-15,-2 0 12 0,0 1-5 0,-1 1 3 16,0 0-6-16,-5 4-7 0,8-7 15 0,-8 7-26 16,7-6-6-16,-7 6-3 0,6-5-2 0,-6 5-3 0,5-4-2 15,-5 4 1-15,0 0-6 0,5-7-13 0,-5 7-29 16,0 0-59-16,5-5-34 0,-5 5-147 16,0 0-110-16,0 0-180 0,4-6-620 0,-4 6-803 0</inkml:trace>
  <inkml:trace contextRef="#ctx0" brushRef="#br0" timeOffset="36874.8862">8331 14599 76 0,'-1'-7'264'0,"1"7"-61"0,0 0 13 0,0 0-48 15,-5-5 17-15,5 5-39 0,0 0-17 0,-4-5-21 16,4 5-12-16,0 0 12 0,-5-7-27 0,5 7-16 16,0 0-4-16,-4-6-2 0,4 6 0 0,-3-6 4 15,3 6 4-15,-5-5-7 0,5 5 4 0,0 0 4 16,-6-6-9-16,6 6 2 0,-5-5 7 0,5 5-10 15,-8-4-1-15,8 4-31 0,-8-3 35 0,8 3 8 16,0 0 11-16,-19 0 12 0,19 0-7 0,-14 3-3 16,14-3 6-16,-18 4 4 0,9 0-7 0,-2-1 3 15,1 1 7-15,-1 2-12 0,-1 0 0 0,0-1 27 16,-1 4-19-16,2-1-7 0,-1 1-25 0,1 1 0 0,-1-1-17 16,3 1 13-16,-3 1-8 0,3-2 8 15,1 3-17-15,-1 0-1 0,1-1-5 0,3 1 13 16,0-2-11-16,4 2-1 0,-2-1-3 0,2 0 4 15,1 0-4-15,1 0 1 0,2 1 1 0,1 0-2 0,1-2 2 16,1 2-6-16,1 0 1 0,3 0-15 0,-1-2 10 16,1 0-8-16,0 0 4 0,3-3-4 0,0 3 6 15,-2-3-2-15,2-2 0 0,2 2-1 0,-2-2-1 16,4-1-6-16,-3 0 11 0,0-3-10 0,-1 2-4 16,2-3 0-16,-1 0-3 0,1 0 4 0,-2-1-3 15,5-2-3-15,-3 2 1 0,3-3 3 0,-1 1-3 16,-2-2-1-16,2 0 0 0,-1 1-1 0,0-3 4 15,0-1-4-15,1 3 0 0,-3-1 2 0,0-1-3 16,1 0 1-16,0 0 0 0,-2-1 5 0,0-1-8 16,0 1 2-16,0 2-2 0,-3-2 2 0,3 1 3 15,-3-2-2-15,0 1 1 0,-1 1-3 0,0-2 2 16,-4 2-1-16,3 0 7 0,-3-1-10 0,0 0 4 16,-1-1-1-16,1 3-1 0,-2-1 2 0,-2-2-2 15,2 2-4-15,-2-2 6 0,-1 2 1 0,-1-2-5 16,-2 0 2-16,2 1-42 0,-2-1 49 0,-2 0-40 15,1 1 47-15,-1-1-38 0,0 1 36 0,-4 1-41 0,3-3 46 16,-3 3-42-16,-1 0 44 0,-2-1-44 0,2 1 47 16,-3 0-46-16,0 3 44 0,-1 1-41 0,0-1 41 15,1 2-41-15,-1 0 44 0,-1 2-40 16,0 0 36-16,-1 0-48 0,0 0 45 0,-2 3-44 0,2 1 41 16,0-1-7-16,2 1-21 0,-3 2-28 0,3-1-38 15,0 0-35-15,2 3-35 0,2-2-43 0,-2 1-27 16,3 0-81-16,1 0-55 0,-1-1-31 0,3 1-72 15,-1-2-377-15,2 2-379 0</inkml:trace>
  <inkml:trace contextRef="#ctx0" brushRef="#br0" timeOffset="37586.7153">8525 14393 179 0,'0'0'238'0,"0"0"-52"0,0 0 0 16,0 0-37-16,0 0 8 0,0 0-40 0,4-5 7 15,-4 5-36-15,0 0 14 0,0 0-37 0,0 0 23 16,0 0-28-16,0 0 7 0,-5 3 15 0,5-3 15 16,0 0-7-16,-5 6 1 0,5-6 5 0,-5 6-1 15,5-6 0-15,-5 7-28 0,5-7 54 0,-5 10-4 16,1-5-45-16,1 4 41 0,3-9-49 0,-6 12 42 16,-2-1-45-16,3 0 40 0,0 1-10 0,0 3-8 15,-3-1 1-15,3 0-8 0,-3 1-6 0,2 2 9 16,-2 1-10-16,2 1 3 0,-3 0-24 0,2-1 5 15,1-2-7-15,1-2 19 0,-4 3-6 0,4-2 5 16,-1-1-15-16,-1 1 4 0,1 1-18 0,-2-3 5 16,0 0-14-16,2 1-6 0,0 0 0 0,-2-1 11 0,2 0-10 15,-1 0 3-15,1-1-10 0,1-1 3 0,1-1-7 16,-2-2 6-16,2 3-8 0,0-2 4 16,0 1-9-16,0-2 8 0,1 0-8 0,1 0 5 0,-3-2-9 15,4 4 10-15,-2-3-8 0,2-1 9 0,-2 0 0 16,2 2 2-16,0-1 6 0,-2-1 8 0,2 0 6 15,-2 1-2-15,2 0 7 0,1-7-2 0,-4 11-1 16,4-11 1-16,-1 11-3 0,1-11-2 0,-4 10-2 16,4-10 4-16,-4 9-6 0,4-9 1 0,-2 9-4 15,2-9 0-15,-3 8-2 0,3-8-6 16,-4 8 5-16,4-8-12 0,-2 9 2 0,2-9 0 0,-3 8 0 16,3-8-1-16,-5 8 1 0,5-8-4 0,-4 6-3 15,4-6 3-15,-2 8 0 0,2-8 1 0,-5 8-2 16,5-8 5-16,-4 8-6 0,4-8 3 0,-4 8-5 15,4-8 0-15,-3 4 5 0,3-4-6 0,0 0 5 16,-2 8-6-16,2-8 4 0,0 0-3 0,-3 5 2 16,3-5 2-16,0 0-2 0,0 0 1 0,-4 6-5 0,4-6 6 15,0 0-1-15,0 0 1 0,0 0-1 0,0 0 0 16,-2 6-1-16,2-6-2 0,0 0-3 16,0 0-6-16,0 0-18 0,0 0-48 0,0 0-103 15,0 0-145-15,0 0-208 0,0 0-820 0,0 0-953 0</inkml:trace>
  <inkml:trace contextRef="#ctx0" brushRef="#br0" timeOffset="44978.4769">8470 15798 279 0,'0'0'242'16,"3"-8"-19"-16,-3 8 26 0,0-9-48 0,0 9-22 16,0-9-11-16,0 9-8 0,0-11-13 0,0 11-21 0,-1-11-14 15,1 11-9-15,-3-12-1 0,3 12-5 16,-1-11-8-16,-2 5-45 0,2 1 30 0,1 5-37 16,-4-11 35-16,0 6-2 0,4 5-3 0,-6-8-7 15,6 8-14-15,-8-6-5 0,8 6-8 0,-10-5-2 0,10 5-1 16,-14 2-7-16,14-2 3 0,-16 4-8 0,9 1 8 15,-3 1-3-15,1-1 0 0,1 1 4 0,-2 4 5 16,1 0 0-16,1-3-6 0,2 2 1 0,-2 2 0 16,2 0-8-16,1-2 0 0,2 2 2 0,-1 0-2 15,4 0 6-15,0-1 3 0,0 2-6 16,4-2-24-16,-1-1 22 0,2 3-19 0,1-2 14 0,3 1-19 16,0 0 23-16,0-1-24 0,4 0 22 0,-3 1-23 15,0-2 21-15,4 1-44 0,-5 1 29 0,2 0 17 16,-1-1-27-16,-4 0 22 0,0-1-17 0,0 1 17 15,-4 1-23-15,-1-1 24 0,-1 0-27 0,-1-1 21 16,-3 1-18-16,-1 0 21 0,0 0-5 0,-4-2-1 16,-1 1 7-16,2-2-7 0,-1-1-1 0,-2 0 0 15,1-1 0-15,0-1-1 0,0-1 0 0,3 1 4 16,7-4-2-16,-14 4 0 0,14-4-1 0,-12 2-4 16,12-2-4-16,0 0 7 0,-9 3-2 0,9-3 0 15,0 0 0-15,0 0-1 0,0 0-3 0,9 2-2 0,-9-2-17 16,9 3 23-16,-9-3-1 0,10 7-3 0,-5-5 1 15,2 6-4-15,-3-1 3 0,2 3 0 0,-2-1-6 16,-3 2 6-16,3 0 0 0,-3 3 3 16,1-1-5-16,-1-2 6 0,-1 2-2 0,-1 0-1 0,1-2 3 15,0 2-1-15,0-1 1 0,0-3-3 16,1 3 7-16,0-5-4 0,-1 3 5 0,4-4-1 16,-1 2-4-16,-1-3-11 0,-2-5-27 0,11 7-36 0,-11-7-53 15,16 2-45-15,-16-2-59 0,20-4-19 0,-7 2-98 16,1-5-67-16,-1 2-184 0,2-4-113 0</inkml:trace>
  <inkml:trace contextRef="#ctx0" brushRef="#br0" timeOffset="45441.5053">8719 15966 67 0,'-1'-11'559'0,"-1"3"-131"15,-1 1-62-15,-1 1-51 0,4-2-17 0,-4 2-30 16,4 6-12-16,-4-9 12 0,4 9-36 0,-3-10-48 0,3 10-33 15,-4-6-35-15,4 6-13 0,0 0-8 16,0 0-8-16,0 0-8 0,0 0-12 0,0 0-10 0,9 4 6 16,-5 1-19-16,1 0 6 0,1 3-18 15,-1 0 9-15,4 4-19 0,0-1 9 0,0 1-17 0,2 4 8 16,1-2-16-16,0 1 6 0,2-1-8 0,-1 0 9 16,-1-1-8-16,1-3 12 0,0 0-2 15,-2-3-7-15,1 0 8 0,-1-2-11 0,1-3 7 0,-2 1-9 16,0-2 9-16,-10-1-13 0,18-1 11 0,-8-2-9 15,-2 0 8-15,0-3-5 0,-2 1 5 0,-1-1-10 16,0-2 6-16,-1 0-8 0,-1 0 11 0,-1-2-9 16,-2 1 9-16,1 0-3 0,1-1 14 0,-2 0-3 15,-2 1 3-15,1 1 15 0,1-1 17 0,0 1 19 16,0 1-2-16,0 7 11 0,0-13-27 0,0 13-2 16,-1-11-23-16,1 11 5 0,0-7 1 0,0 7 13 15,0 0-19-15,0 0 14 0,0 0-22 0,9 2 13 16,-9-2-6-16,9 9-2 0,-4-2-6 0,0 1 0 15,0 4-5-15,3 0 2 0,-3 2-5 0,5 3-4 0,-2 1-22 16,0 1 20-16,0-1-25 0,0 0 11 16,0-1-47-16,0-1-33 0,-1-2-39 0,-1-2-52 15,2 0-46-15,-3 0-39 0,2-5-68 0,-1 1-58 0,0-4-62 16,-6-4-81-16,12 5-296 0,-12-5-370 16</inkml:trace>
  <inkml:trace contextRef="#ctx0" brushRef="#br0" timeOffset="46025.2288">9228 15746 179 0,'-3'-9'208'15,"3"9"-26"-15,-2-8-10 0,2 8-3 0,-5-12-13 16,2 4 5-16,0 3-2 0,-1-1 5 0,1-4-7 16,-1 2-2-16,3-2-3 0,-3 2-17 0,4-2 1 15,-1 0-49-15,1 0 38 0,0 1-57 0,1-1 36 16,0 1-50-16,3-1 28 0,-3 2-47 0,2-1 28 16,2 1-46-16,3 1 31 0,-3 2-39 0,0-2 30 15,-5 7-38-15,13-5 44 0,-13 5-36 0,14 0 29 16,-6 3-37-16,-2-1 36 0,3 5-34 0,-3 1 31 15,1 3-6-15,-1 1-12 0,2 1 3 0,-3 1-7 0,0 2 3 16,-1 0-2-16,0 0 4 0,-1 0-3 0,3 0-6 16,-3 1-20-16,1-2 29 0,-1-1-31 15,1 1 26-15,-2-1-17 0,2-3 21 0,0 0-22 0,-2-1 33 16,2-1-28-16,1-1 27 0,-1 0-28 0,1-2 29 16,2-1-29-16,-2 1 23 0,0-2-23 0,-5-4 21 15,13 4-29-15,-13-4 26 0,11 5-14 0,-11-5-13 16,11 4 12-16,-11-4 6 0,10 4-2 0,-10-4-19 15,6 6 30-15,-6-6-20 0,5 10 23 0,-5-10-8 16,0 12 31-16,1-4-7 0,-2-1 25 0,1 2-10 16,0-1 18-16,0 1-10 0,-1 1 3 0,1 2-3 15,0-2-20-15,1 1 15 0,2-1-11 0,-2 1 9 16,5 1-17-16,-2-3 8 0,1 4-19 0,2-2 7 16,-1 0-15-16,3 0 8 0,-1-1-15 0,-1 0 11 15,1-2-14-15,1 1 9 0,-3-2-4 0,1 0-1 16,-2 0-1-16,-1-1 3 0,-3 1-4 0,0 1-1 15,-2-2-2-15,-3 5-7 0,-5 0-13 0,-2 3-70 16,-10 1-111-16,0 4-142 0,-10-2-224 0,-5 5-426 0,-5 0-586 16</inkml:trace>
  <inkml:trace contextRef="#ctx0" brushRef="#br0" timeOffset="55170.6575">8929 14594 108 0,'-4'-5'380'0,"4"5"-94"0,0 0-26 15,0 0-10-15,-5-6-20 0,5 6 16 0,0 0-38 16,-4-5 43-16,4 5-60 0,0 0 25 0,-4-5-63 15,4 5 30-15,0 0-61 0,0 0 31 0,-6-3-55 16,6 3 22-16,0 0-49 0,0 0 21 0,0 0-53 16,0 0 32-16,0 0-39 0,0 0 39 0,0 0-41 15,0 0 37-15,0 0-42 0,0 0 37 0,9 5-39 16,-9-5 46-16,8 6-44 0,-8-6 47 0,9 6-54 16,-4-1 43-16,2 0-48 0,-2 0 39 0,3 0-49 15,-1 0 44-15,0 1-51 0,1-1 41 0,-2 0-47 16,1 0 45-16,-1-1-48 0,2 1 47 0,-3-2-45 15,1 2 39-15,-2-1-46 0,-4-4 45 0,9 5-43 16,-9-5 46-16,10 7-45 0,-10-7 54 0,8 5-42 0,-8-5 53 16,5 5-43-16,-5-5 50 0,0 0-39 0,10 4 50 15,-10-4-44-15,0 0 49 0,0 0-42 16,8 4 42-16,-8-4-46 0,0 0 39 0,0 0-37 0,0 0 32 16,10-4-48-16,-10 4 34 0,0 0-42 0,5-4 42 15,-5 4-48-15,0 0 43 0,8-7-39 0,-8 7-1 16,5-3 1-16,-5 3 0 0,4-4 2 0,-4 4 3 15,4-5-8-15,-4 5 1 0,5-7 1 0,-5 7 11 16,4-3-15-16,-4 3 1 0,5-5 6 0,-5 5-5 16,5-6 0-16,-5 6 1 0,4-6 1 0,-4 6 3 15,5-5 3-15,-5 5-6 0,4-6 2 0,-4 6 0 16,5-7 2-16,-5 7-2 0,6-10 3 0,-1 5 4 16,-2-1-6-16,0 1 0 0,3-4-2 0,-2 2-41 15,1 0 57-15,-1-1-46 0,2-1 42 0,0-1-2 16,-2 3-1-16,2-4-1 0,2 2-5 0,-2 0 4 15,1-3-2-15,1 2-2 0,-2 0-4 0,3-1-2 16,-3 3 0-16,1-2 8 0,-2 1-7 0,0 1-1 0,2 1-1 16,-1-1 1-16,-1 2 0 0,-1-2 0 0,-1 3 7 15,1 1-2-15,-4 4-1 0,8-10 5 16,-8 10 2-16,5-7 6 0,-5 7 3 0,5-8 1 0,-5 8 3 16,4-5-7-16,-4 5 1 0,0 0-2 0,5-7-1 15,-5 7 3-15,0 0-8 0,3-4-3 0,-3 4 1 16,0 0-1-16,0 0-3 0,4-6 4 0,-4 6 1 15,0 0-4-15,0 0 1 0,0 0-1 0,0 0-1 16,4-7 7-16,-4 7-3 0,0 0-4 0,0 0-4 16,3-4-3-16,-3 4-15 0,0 0-45 0,0 0-91 15,4-6-84-15,-4 6-197 0,0 0-145 0,3-6-764 16,-3 6-947-16</inkml:trace>
  <inkml:trace contextRef="#ctx0" brushRef="#br0" timeOffset="62370.8079">24193 15286 13 0,'-6'-6'140'15,"6"6"-4"-15,0 0-11 0,-5-4-9 0,5 4-2 16,0 0-24-16,-6-6-3 0,6 6 1 0,0 0 4 15,-8-5 5-15,8 5 9 0,0 0 3 0,-5-6-4 16,5 6 1-16,0 0 18 0,-6-2-24 0,6 2 1 16,0 0-4-16,-7-5-8 0,7 5 8 0,0 0-23 0,0 0 18 15,-8-4-29-15,8 4 17 0,0 0-27 16,-7-3 41-16,7 3-37 0,0 0 49 0,0 0-49 16,-9-3 51-16,9 3-43 0,0 0 50 0,0 0-51 0,0 0 39 15,-10-4-44-15,10 4 39 0,0 0-47 0,0 0 37 16,0 0-44-16,0 0 34 0,0 0-45 0,-9-2 40 15,9 2-42-15,0 0 34 0,0 0-43 0,0 0 31 16,0 0-42-16,0 0 39 0,0 0-47 0,0 0 40 16,0 0-37-16,0 0 42 0,0 0-40 0,0 0 44 15,0 0-35-15,0 0 47 0,0 0-39 0,0 0 59 16,0 0-31-16,0 0 59 0,0 0-48 0,0 0 52 16,0 0-47-16,0 0 2 0,7 4 4 0,-7-4 2 15,0 0 3-15,12 3-4 0,-12-3-8 0,0 0-6 16,14 2-1-16,-14-2 0 0,13 0 1 0,-13 0-8 15,14 0 3-15,-14 0 2 0,15 2 5 0,-15-2-1 16,17 0-2-16,-17 0-7 0,19 1-1 0,-19-1-8 16,18 0-7-16,-18 0-3 0,19 0-2 0,-19 0-4 0,19 2 4 15,-19-2-5-15,17 0 0 0,-17 0 0 16,19 0-1-16,-19 0 6 0,18 2-5 0,-18-2-1 16,19 1-4-16,-19-1-4 0,21 1 2 0,-10 0-3 0,-11-1-3 15,22 2 1-15,-10-2-2 0,0 1-2 16,0-1 0-16,-1 0-1 0,3-1 0 0,-1 1-4 0,1 0 3 15,-1-2-5-15,1 2-3 0,-1-1 4 0,0 1-1 16,1-1-6-16,-2 1 3 0,2-1 0 0,-1 1 1 16,1 0-3-16,-14 0 1 0,22 0 1 0,-8 0-1 15,-4 0 2-15,-10 0-3 0,23 1 0 0,-23-1 0 16,23 0 1-16,-23 0-1 0,20 1 5 0,-20-1-3 16,21 0-1-16,-21 0-1 0,21 1 2 0,-21-1-1 15,20 0 1-15,-20 0 2 0,23 0-1 0,-23 0-2 16,24 2-2-16,-24-2 0 0,23 0-1 0,-23 0 7 15,26 0-3-15,-15 0-1 0,2 0 0 0,1 0 1 16,-2 0 1-16,2 0-3 0,-3 0 8 0,2 0-9 16,0 0 1-16,0 0 1 0,-13 0-1 0,25 0-1 0,-12 1 7 15,-2-1-5-15,2 1 2 0,1-1 1 16,-3 0 2-16,1 0-2 0,2 3 2 0,-2-3 5 0,1 0-1 16,-2 0 0-16,4 1-1 0,-3-1 1 0,1 0-1 15,-2 0 6-15,2 2-3 0,0-2 1 0,0 0 3 16,-13 0 7-16,25 0 4 0,-13 0 2 0,2-2 2 15,-3 4 0-15,3-4 1 0,0 2 0 0,0-1-3 16,-2 1-38-16,1-3 41 0,1 3-36 0,-1 0 31 16,-1-1-26-16,2 0 35 0,-2 1-2 0,-1-2-39 15,-2 1 38-15,-9 1-6 0,19-1-1 0,-19 1-5 16,17-1 2-16,-17 1-3 0,17-2-3 0,-17 2 1 16,14 0-4-16,-14 0-1 0,15 0-4 0,-15 0 3 15,12 0-30-15,-12 0 31 0,12-2-1 0,-12 2-2 16,0 0-4-16,16 0 4 0,-16 0-3 0,12 0-4 15,-12 0 1-15,0 0 3 0,13-1-4 0,-13 1-5 16,0 0 5-16,15 0-1 0,-15 0 0 0,0 0 0 16,13 0 0-16,-13 0-2 0,0 0 3 0,0 0-2 0,0 0-8 15,13-2 11-15,-13 2 0 0,0 0-2 0,0 0 0 16,13 0 3-16,-13 0-1 0,0 0-2 16,0 0 1-16,0 0 0 0,13 0-3 0,-13 0 4 0,0 0-1 15,0 0-1-15,12-2 0 0,-12 2 1 0,0 0 0 16,9-2-2-16,-9 2 3 0,0 0-6 15,12-4 4-15,-12 4-1 0,0 0 1 0,11-1-2 0,-11 1 4 16,0 0-2-16,9-3-3 0,-9 3 0 0,0 0 1 16,9-3 1-16,-9 3-2 0,0 0 4 0,9-1-6 15,-9 1 3-15,0 0 0 0,9-3 0 16,-9 3-2-16,0 0 4 0,8-2-2 0,-8 2-1 0,0 0 2 16,11-3 3-16,-11 3-3 0,0 0 4 0,13-2 2 15,-13 2 0-15,9-3 4 0,-9 3 3 0,13-3-4 16,-13 3-3-16,11-2 1 0,-11 2-3 0,11-4 3 15,-11 4-3-15,11-3 1 0,-11 3-6 0,9-2 2 16,-9 2 1-16,8-2-2 0,-8 2 3 0,0 0-2 16,11-1 4-16,-11 1-3 0,0 0 3 0,6-4-2 0,-6 4 5 15,0 0 3-15,0 0-2 0,0 0-1 16,10-1 1-16,-10 1 0 0,0 0-9 0,0 0 8 16,0 0-4-16,0 0 0 0,0 0-3 0,0 0 5 0,0 0-9 15,0 0 4-15,8-2-1 0,-8 2-7 0,0 0-23 16,0 0-52-16,0 0-88 0,0 0-106 0,0 0-176 15,0 0-229-15,0 0-312 0,0-6-589 0,0 6-1230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7:42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22109 4571 61 0,'-2'-11'381'0,"2"11"-88"0,-5-10-60 16,5 10-38-16,-4-12 2 0,2 5-17 0,-1 1 5 15,-2-1-17-15,0 1-5 0,1-1 0 0,-1 1-24 16,1-2-17-16,0 0-9 0,-1 3 40 0,-1-3-46 16,0 1 46-16,-1 0-60 0,-1 0 24 0,2 1-32 15,-3 0 31-15,0 1-55 0,-1 0 42 0,-3 0-48 16,0 0 35-16,-2 1-47 0,0 2 37 0,-2 1-38 16,-1-1 44-16,-1 4-37 0,-3-1 37 0,-1 2-36 15,0 3 22-15,-2-1-46 0,-3 4 43 0,-2 2-50 16,-2 5 2-16,-2 1 9 0,1 4-6 0,-1 1 42 15,0 4-46-15,0 4 50 0,-6 6-49 0,4 5 51 16,0 0-50-16,0 3 46 0,2 3-43 0,1 2 8 0,2 0-1 16,2 3 0-16,-1 0 4 0,5 2-24 0,0 1 48 15,0 2-44-15,3 0 48 0,2 2 0 0,-1-3-7 16,3 1-3-16,3 1 2 0,-2 0-6 16,6-9-45-16,1 0 57 0,-2 2-53 0,6-1 55 0,-1-1-57 15,1 0 8-15,1 0 14 0,1-1-3 0,3 2-3 16,1-2 51-16,0 2-59 0,4-3 60 15,1 2-54-15,1 0 46 0,2-1-53 0,2 1 49 0,3-1-49 16,3 5 0-16,2-7 10 0,4 3-5 0,1 1-24 16,4-2 37-16,2-3-29 0,2-2 35 0,2 1 1 15,4-4 5-15,0 0 1 0,4-1-2 0,0-2 44 16,5 0-51-16,0 0 43 0,1-1-48 0,3-3 39 16,-1-1-48-16,0 0 37 0,3-1-43 0,-1-2 2 15,1-2-1-15,-1-3 2 0,-3-6 1 0,5 2-5 16,2 0 1-16,-7-4 3 0,1-1 2 0,2-4 6 15,-1 2 7-15,3-5 1 0,-5 1 0 0,8-5 2 16,-4-4-8-16,1 3-3 0,-2-3-3 0,0-4 2 16,2-1-2-16,-2-2-2 0,-2-1-2 0,0-3-3 15,0 0-4-15,-2-3-1 0,0-1 3 0,-2-1-2 16,0-1 0-16,-2 0 2 0,1-1-8 0,-3-2 4 16,0 0-4-16,-1-2-2 0,-4 1 0 0,1-1 2 15,-1-2 4-15,-1-1-39 0,-2 1 35 0,-1 2-30 0,-2-5 36 16,1 4-31-16,-1-6 37 0,-4 1-36 0,1-1 34 15,-1-1-4-15,-2 1-3 0,-1-1 1 16,-4 0-4-16,3 0 1 0,-7 5-4 0,3-6 5 16,-1-2-8-16,-2 1 0 0,-3 4 0 0,0-2 0 0,-1 3 0 15,-1-5 1-15,-1 3-1 0,-2-2-2 0,0 2 3 16,0-3-2-16,-3 2-1 0,-1 5 2 0,1-7-28 16,-2 2 33-16,-2 2-1 0,0-1-4 0,0 0 2 15,-1-5-4-15,-2 2 1 0,-1-1 29 0,-1-7-39 16,-1 7 31-16,-2 0-37 0,-1-6 33 0,-1 1-35 15,0 0 33-15,-2 0-39 0,1 2 39 0,-2 0-39 16,2 2 37-16,2 5-35 0,-4-3 38 0,-2-2-39 16,2 5 38-16,-4 0-37 0,3 1 38 0,-5-2-36 15,5 4 4-15,-6-1 33 0,-1-1-36 0,2 2 39 16,0 3-35-16,-4-2 31 0,2-1-38 0,0 5 40 16,0 0-41-16,-3-3 40 0,-1 0-6 0,4 5-1 15,-1-1-1-15,0 1 0 0,1 0-8 0,-2 0 3 16,3 1 0-16,-1 1-1 0,0-1-1 0,-3 1-4 15,5 1 5-15,-3-1-5 0,-1 1 3 0,4 0-1 16,-3 1-1-16,4 1-1 0,2 1 2 0,-2 0-3 16,0 0 4-16,0 0-1 0,0-1-1 0,0 3 4 15,0-1-6-15,2 1 2 0,-1-1-1 0,-1 1-2 16,0 1 2-16,1 1-2 0,0-2 2 0,-2 3-3 16,1-1 1-16,-1 0-1 0,-2 1 1 0,1 3-1 15,-1-2 2-15,0 2-2 0,-1 0 5 0,0 0-3 16,-1 1 2-16,3 1 2 0,-1-2-1 0,-2 2 1 15,0-3 2-15,-1 5 0 0,2-6-5 0,-1 4 3 16,0-2 3-16,-1 0-1 0,2 0-2 0,-1 1-2 16,0-1 1-16,-1 0-1 0,2-2-2 0,-1 3 5 15,2 0-2-15,0 0-34 0,3-1 40 0,-1 3-37 16,1-2 41-16,0 1-3 0,-1 0-3 0,1 1 1 16,2-1-4-16,0 2 1 0,-3-2-5 0,4 2 1 15,-2 1 0-15,3 0-4 0,-3 1-6 0,1 2 1 16,-3-1-23-16,1 2-22 0,-3 2-18 0,0 0-28 15,-2 1-24-15,1 1-26 0,0 1-43 0,-1-1-28 16,3 2-109-16,-1-1-43 0,0 3-83 0,0-3-88 16,3 1-128-16,3-2-486 0,1 1-775 0</inkml:trace>
  <inkml:trace contextRef="#ctx0" brushRef="#br0" timeOffset="1733.8285">24235 4146 197 0,'-10'-1'258'15,"1"-2"-29"-15,-3 1-50 0,1 1 10 0,0-1-21 16,-4-1 21-16,2 3-45 0,-3 0 33 0,2-2-53 16,-3 2 32-16,-1 0-55 0,-1 2 2 0,-1-2-2 15,2 3-10-15,-3-1-10 0,2 1-4 0,0 0 2 16,0 1 2-16,0-2 7 0,1 3 0 0,-4 2-15 16,3-3-2-16,-2 4-3 0,1-1 7 0,1 0-3 15,-2 3 1-15,2-2 1 0,0 3 0 0,0-2-3 16,-3 3 1-16,1 2-9 0,0 1-5 0,-1-1 1 15,-1 3 6-15,1 0-2 0,-1 0-38 0,2 1 41 16,0 2-37-16,-2 0 46 0,0 2-36 0,-1 2 45 16,0 2-45-16,2-1 47 0,-1 1-40 0,1 2 41 15,2 0-44-15,-1-2 52 0,0 3-44 0,1 1 43 16,1 1-48-16,0-2 44 0,1 1-41 0,4-4 42 16,-1 4-26-16,-2 2-3 0,3-7 7 0,0 2 3 15,3 1 4-15,-2 1 7 0,1 0-5 0,2 0-49 16,-1-2 46-16,2 2-58 0,0-2 56 0,2 3-42 0,-2-1 46 15,3 2-43-15,1-1 44 0,0 2-49 0,1-1 37 16,0 0-5-16,2-2-6 0,0-2-11 16,1 2-10-16,1-2 2 0,3 2-3 0,-2-2 1 15,0 1-1-15,4 2 2 0,0 0 10 0,-1 0 11 16,3-1-36-16,0 0 38 0,3-1-40 0,1 1 37 0,0-1-37 16,3 1 31-16,-1 2-43 0,6 1 39 0,-3-1-45 15,3-1 3-15,0 0 0 0,1-2 37 16,2 1-40-16,-2 0 34 0,3 1-25 0,-1-1 20 15,1-1-36-15,1 1 35 0,3-2-39 0,-1 2 40 0,-2-1-39 16,2-1 40-16,2 0-38 0,-1 1 39 0,-1-1-35 16,3 0 34-16,-1-1-36 0,1-1 37 0,-1-1-40 15,0 1 36-15,2-2-37 0,0 0 42 0,-3-1-36 16,4-1 32-16,0-2-36 0,-1 1 4 0,3-2 5 16,-1-2 3-16,0 0 4 0,-2-3-2 0,0 1-1 15,2-4 3-15,-1 2-1 0,2-3 3 0,-1 2-1 16,3-5 0-16,-1 2-1 0,-2-4 1 0,4 2 5 15,0-4-7-15,-2 0 1 0,-3 0 0 0,1-2-4 16,4-2 6-16,-2 0-5 0,3-2 1 0,-2-1 2 16,0 1-4-16,1-3-3 0,-1-1 0 0,4-3 31 15,0 1-38-15,0-1 30 0,-2-2-31 0,-1 1 31 16,1-3-32-16,-1 1 28 0,-8 2-34 0,8-3 32 16,-8 1-33-16,1-1 31 0,-2 1-31 0,0-2 33 15,0 0-31-15,-2-1 32 0,2 2-34 0,-4-2 30 16,5-6-32-16,-6 6 33 0,2-3-30 0,-1 0 31 15,-2-1-34-15,2-1 9 0,-3-1-5 0,1 2 4 16,-3-2-1-16,2 1 4 0,-2-1 1 0,0-2 1 16,-2 0 0-16,1 3-1 0,-2-2 30 0,-2-2-36 15,4 2 34-15,-3 2-38 0,0-7 35 0,-1 4-38 16,-2-1 35-16,1-1-37 0,-1-2 40 0,-2 3-36 16,0-3 32-16,-1 0-5 0,-2-2-4 0,-1 1-1 15,0-1-3-15,-1 5-35 0,-1-6 39 0,-3 3-35 16,0 2 33-16,-2 0-30 0,1-6 30 0,-3 2-31 15,-1 6 37-15,0-6-38 0,-1-1 7 0,-1 4 31 16,-3-2-32-16,1 1 37 0,0-1-34 0,0 2 34 16,-2-1-7-16,-1 0-2 0,0 0-3 0,-4-3 0 15,2 3-6-15,3 2 2 0,-2-1 2 0,-3 1-5 16,4 0 0-16,-5 2-1 0,3-1-1 0,-1 2 2 16,1 0-4-16,-2 2 2 0,1 0-3 15,0 3 4-15,-1-1-3 0,2 3 4 0,-1 0-2 0,0 1 0 16,-1 1 1-16,1 1 0 0,-2-2 1 0,2 3-1 15,-2-1-3-15,1 2 4 0,0-1 0 0,-3 1 2 16,3-1-6-16,0 1 6 0,-2 0 1 0,3 2-2 16,-3-1 2-16,4-2-1 0,-2 4 0 0,1 0 0 15,0 0 0-15,2-1-2 0,-1 2 2 0,0-2-2 16,2 3 0-16,-3-2 1 0,2 1 0 0,0-1-1 16,-2 1 1-16,0-1-1 0,2 1 0 0,-2-1 2 15,2 2 0-15,-3-1 0 0,3-1-2 0,-2 1 1 16,2 1 0-16,-1 0-1 0,1-2 2 0,1 1-2 15,-3 1 2-15,4 0-1 0,-3 0-5 0,1 1 4 0,0-2-2 16,3 3 4-16,-2 1-4 0,-2-4 3 16,1 2-3-16,1 0 4 0,0 0-6 0,-1 0 7 15,-1 1-4-15,3 0 2 0,-2 1-5 0,0-1 6 16,-1 1-2-16,0-1 0 0,0 1-1 0,-1 0 3 16,-1 0-6-16,1 1 8 0,0-2-3 0,-2 3 4 15,1-3-5-15,0 3 4 0,0-2-5 0,0 1 4 16,0 0-2-16,0 0 0 0,0-1-5 0,0 2 8 15,0-1-3-15,0 0 2 0,0 0 0 0,2-1 0 16,-3 1-2-16,3 0 2 0,-1 0 3 0,3 1-4 16,-2 1-4-16,0-2 4 0,0-1 1 0,3 1 0 0,-2 1 0 15,0 0 1-15,0-1-3 0,1 0 0 16,0 2 2-16,0-2 0 0,0 0-2 0,0 1 3 16,1 1 0-16,-1-1-3 0,2 0-15 0,-3 2-20 15,2-3-23-15,-3 1-14 0,1 2-37 0,0-2-39 16,-2 2-15-16,1 0-87 0,-3 0-15 0,0 2-72 0,-4 0-63 15,0 1-24-15,0-3-110 0,1 3-75 16,-3-1-505-16,-1 0-732 0</inkml:trace>
  <inkml:trace contextRef="#ctx0" brushRef="#br0" timeOffset="2497.209">21703 4585 57 0,'0'0'115'0,"-5"-6"-23"0,5 6 4 16,-7-5-8-16,7 5 0 0,-8-6 6 0,8 6-10 16,-4-4 0-16,4 4 1 0,-6-6 8 0,6 6 8 15,-5-3-9-15,5 3-4 0,-4-5-1 0,4 5-6 16,0 0-10-16,-3-7-5 0,3 7-1 0,0 0 6 16,0-7 7-16,0 7 6 0,8-7-5 0,-8 7 3 15,10-8-1-15,-2 3 9 0,2-2 13 0,0 3-8 16,1-2-6-16,4-1 2 0,-1 2-6 0,1-2 4 15,2 1-1-15,1-1 3 0,1 3-7 0,0-2-2 16,2 2-7-16,-2 0-11 0,1 0-3 0,-1 2-3 16,3 0-7-16,-3 1 3 0,2 0-15 0,0 1-1 15,-3 1-2-15,4 1 3 0,-2-1-15 0,0 2-2 16,1 0 4-16,-2 0 6 0,1-1 6 0,0 2-2 16,0-1-3-16,0-1-35 0,-1 1 44 0,-1-1-44 15,0 1 38-15,-1 1-42 0,0-4 37 0,1 5-36 16,-4-5 37-16,0 2-42 0,-2-1 37 0,-1 0-47 15,1 0 32-15,-2 1-63 0,-1 0 22 0,-9-2-55 16,14 3 16-16,-14-3-107 0,0 0-44 0,10 0-65 16,-10 0-50-16,0 0-56 0,0 0-347 0,-10 0-241 15</inkml:trace>
  <inkml:trace contextRef="#ctx0" brushRef="#br0" timeOffset="2732.9407">22128 4467 74 0,'-11'-1'375'0,"11"1"-93"0,-15 0-70 0,15 0-42 0,0 0-31 15,-13-3-12-15,13 3 7 0,0 0 5 0,0 0 0 16,0 0 8-16,0 0-26 0,0 0 22 0,12 5-44 16,-12-5 13-16,18 6-46 0,-7-2 24 0,6 0-38 15,-2 1 39-15,6 3-59 0,-1 1 45 0,4 1-5 16,3 4-6-16,-1-1-12 0,1 1-8 0,3 5-6 16,-2-6 3-16,0 1 5 0,4 2-5 0,-4-1-7 15,1-2-4-15,-1-1-6 0,-1-1-7 0,0 2 0 16,-1-1-5-16,0 1-5 0,-5-2-9 0,0-1-23 15,-2-1-59-15,0 1-64 0,-1 1-80 0,-4-2-94 16,0 3-499-16,-2-6-352 0</inkml:trace>
  <inkml:trace contextRef="#ctx0" brushRef="#br0" timeOffset="5403.1769">13492 2750 154 0,'0'0'150'16,"0"0"-30"-16,0 0-19 0,0 0-8 0,0 0-18 16,-9-1-11-16,9 1-1 0,0 0-7 0,0 0 4 15,0 0 9-15,0 0 0 0,0 0-1 0,0 0 1 16,0 0 0-16,-11 1-3 0,11-1 13 0,0 0-7 15,0 0-8-15,0 0 1 0,0 0 0 0,0 0-2 0,0 0-8 16,0 0-3-16,0 0-6 0,0 0-5 0,0 0-7 16,0 0-1-16,0 0-3 0,0 0-4 15,-8 2 5-15,8-2 8 0,0 0 26 0,0 0 11 0,0 0 5 16,0 0 7-16,5 5 10 0,-5-5-5 0,0 0-3 16,8 5 2-16,-8-5 0 0,9 4 3 15,-9-4 5-15,11 3 1 0,-11-3-27 0,16 3 21 16,-7 0-3-16,3-2 0 0,-1 0-14 0,1 1-5 0,1-1-6 15,2 0-5-15,1-1-8 0,2 1-7 0,0 1-1 16,1-2-4-16,1 0-4 0,2 0-9 0,0 0 2 16,-1 2-10-16,1-2 3 0,2 0-3 0,3 1-4 15,1-1-1-15,-2 1 0 0,2-1 2 0,0 0-1 16,0 0 1-16,0 0 0 0,0-1-4 0,3 0-10 16,-3 1 10-16,2-2-8 0,-1 0 7 0,2 0-5 15,-1 1 7-15,6-2-14 0,-5-1 9 0,2 1 1 16,-4 1-7-16,2-2 5 0,2 0-8 0,-5 2 0 15,2-2 3-15,-1 1 1 0,-2 2-1 0,1-3-3 16,-1 1 2-16,0 1-1 0,-2 0-5 0,1-1 7 16,-3 3-2-16,-4-3-3 0,4 2 4 0,-3-2-3 15,0 2 0-15,0-1 0 0,-1 1-1 0,-1 0 7 16,-1-1-2-16,-2 2 7 0,-1 0 3 0,0-1 0 16,0 1-2-16,-1 0 1 0,0-1 1 0,-2 1 1 15,-11 0-7-15,21-1-2 0,-21 1 3 0,16-2-5 16,-16 2 0-16,16 0 3 0,-16 0-5 0,11-1 5 15,-11 1-1-15,0 0 1 0,16 0-2 0,-16 0 2 16,0 0 6-16,0 0-10 0,15-1 4 0,-15 1 0 0,0 0-2 16,0 0 1-16,10 0-6 0,-10 0-10 15,0 0-44-15,9-4-73 0,-9 4-86 0,0 0-131 16,8-5-189-16,-8 5-523 0,4-6-674 0</inkml:trace>
  <inkml:trace contextRef="#ctx0" brushRef="#br0" timeOffset="8099.4792">22147 4403 65 0,'0'0'268'0,"0"0"-38"16,0 0-62-16,0 0 16 0,0 0-39 0,-10-3 30 15,10 3-25-15,0 0-17 0,0 0-13 0,0 0-12 16,-5-3-17-16,5 3-3 0,0 0-12 0,0 0-8 16,0 0-8-16,0 0 2 0,0 0-6 0,0 0-9 15,0 0 4-15,0 0 3 0,0 0 2 0,0 0 3 0,0 0 2 16,0 0 4-16,0 0 4 0,0 0 4 16,0 0 2-16,0 0 10 0,0 0-15 0,0 0 7 15,0 0-1-15,0 0 0 0,0 0 3 0,0 0 4 16,0 0-7-16,0 0 9 0,0 0 4 0,0 0 12 15,0 0-1-15,0 0-1 0,2 6-11 0,-2-6-8 16,9 2-3-16,-9-2 1 0,10 1 1 0,-10-1-4 16,12 2 2-16,-12-2 11 0,15 4-6 0,-15-4-40 15,17 5 36-15,-7-5-41 0,0 3 33 0,2-1-43 16,0 0 42-16,0 1-51 0,0-1 47 0,0 1-49 0,4 1 45 16,-1 0-49-16,-2 1 43 0,2-1-48 15,-1 0 55-15,1 1-51 0,-2 0 66 0,2 0-64 16,0 2 3-16,0-2 15 0,0 0 7 0,-1 1 0 15,2-1 0-15,-1 1 8 0,-1 1-6 0,1-2-9 16,-2 2-2-16,2-3 2 0,-2 2 45 0,0 1-50 0,1-3 48 16,-2 1-51-16,2 1 35 0,-3-1-55 0,1 1 47 15,0-2-52-15,-3 2 47 0,3-2-52 16,-3 2 50-16,0-3-52 0,-2 2 42 0,4-2-51 0,-4 1 47 16,0 0-50-16,-1 0 55 0,3 0-50 0,-9-4 49 15,12 5-48-15,-12-5 48 0,10 7-44 0,-10-7 55 16,11 5-43-16,-4-1 44 0,-7-4-46 0,11 8 41 15,-11-8-47-15,12 6 43 0,-7-1-26 0,-5-5 17 16,11 8-42-16,-11-8 41 0,12 8-41 0,-12-8 44 16,11 6-41-16,-11-6 38 0,11 8-45 0,-5-3 49 15,0-2-48-15,-6-3 42 0,9 8-47 0,-9-8 48 16,9 8-41-16,-9-8 41 0,10 5-30 0,-10-5 20 16,7 7-41-16,-7-7 39 0,6 4-56 0,-6-4 30 15,5 4-78-15,-5-4 19 0,0 0-92 0,8 4-3 0,-8-4-100 16,0 0-65-16,0 0-85 0,0 0-41 15,0 0-31-15,-8-2-15 0,8 2-47 0,-9-6 46 16,3 0-251-16,-2 1-269 0</inkml:trace>
  <inkml:trace contextRef="#ctx0" brushRef="#br0" timeOffset="8306.4624">22816 4607 316 0,'0'0'409'15,"0"-8"-82"-15,0 8-61 0,0 0-46 0,0 0-23 16,0 0-7-16,0 0-10 0,0 0 38 0,0 0-47 15,0 0-1-15,0 0-16 0,0 0-1 0,0 0 0 16,0 0-18-16,8 4-10 0,-3 1-23 0,-1 3-15 16,1-1-15-16,1 2-13 0,2 1 18 0,1 0-43 15,-2 2-8-15,4 2 1 0,-1 1-10 0,1-1-4 16,1 3-5-16,-1-4-4 0,-1 1-24 0,1-2-69 16,-2-1-59-16,-1-2-37 0,1 0-28 0,-3 0-25 15,-1-3-37-15,-1 0-108 0,1-1-366 0,-5-5-260 0</inkml:trace>
  <inkml:trace contextRef="#ctx0" brushRef="#br0" timeOffset="8472.0178">22923 4640 331 0,'0'0'409'0,"0"0"-103"0,-7 2-64 16,7-2-59-16,-4 5-46 0,4-5-47 0,-2 10-49 15,-1-5-58-15,3-5-103 0,0 13-40 16,0-5-295-16,0 0 69 0</inkml:trace>
  <inkml:trace contextRef="#ctx0" brushRef="#br0" timeOffset="11182.4255">21117 3982 307 0,'0'0'564'16,"0"0"-143"-16,0 0-103 0,-3 5-55 0,3-5-7 15,-6 6 9-15,6-6 13 0,-4 6 9 0,4-6 10 16,-6 11 1-16,3-4-4 0,-1 1-21 0,-1 2-24 15,3 1-34-15,-3 2-20 0,1-1-24 0,1 5-36 16,1 0 2-16,-1 0-42 0,2 1-7 0,0 1-32 16,1 2 14-16,-2-1-31 0,2 1 2 0,0-3-12 15,2 3-3-15,-1-2-5 0,0 1-13 0,2-3-19 16,-1 1-36-16,1-1-58 0,-2-4-68 0,2 1-73 16,-1-4-63-16,2-1-58 0,-3-1-19 0,4-2-40 15,-5-6-26-15,5 6-104 0,-5-6-271 0,0 0-363 16</inkml:trace>
  <inkml:trace contextRef="#ctx0" brushRef="#br0" timeOffset="11432.7565">21081 4209 142 0,'-4'-14'586'0,"2"-1"-117"15,-1 3-56-15,-1 2-8 0,2 1 0 0,-1-1-43 16,1 1-16-16,-1 3-35 0,3-1-57 0,-3 1-47 16,3 6-47-16,-1-9-32 0,1 9-14 0,0 0-1 15,3-8-11-15,-3 8-3 0,0 0-1 0,13 4-7 16,-7 0-11-16,4 0-12 0,2 3-4 0,-1 1-12 15,3 1-5-15,2 1-46 0,2 1 44 0,-1 4-52 16,0-3 38-16,5 5-39 0,-3 0 37 0,3-2-42 16,-2 0 44-16,-2-1-46 0,1-2 41 0,0 2-38 15,-2-1 37-15,1-1-40 0,-3-2 33 0,2 3-61 16,-4-5 5-16,-1 0-111 0,0 1-8 0,-2-1-84 16,-2 0-17-16,-2-3-116 0,-1 0-113 0,-5-5-609 15,2 10-712-15</inkml:trace>
  <inkml:trace contextRef="#ctx0" brushRef="#br0" timeOffset="11577.3172">21137 4410 962 0,'0'0'573'0,"-10"-5"-120"0,10 5-91 0,-6-8-90 16,6 8-53-16,-3-9-28 0,4 1-27 0,3 1-29 0,3-2-27 16,0-1-21-16,5-2-19 0,3 0-7 0,4-1-27 15,4-1-47-15,3-1-77 0,8-2-82 16,2 1-79-16,4-1-76 0,2 0-147 0,3 0-276 15,1 0-261-15</inkml:trace>
  <inkml:trace contextRef="#ctx0" brushRef="#br0" timeOffset="12182.2444">24011 3679 401 0,'-2'-9'531'0,"2"9"-130"0,-4-7-31 16,4 7 9-16,-4-4-2 0,4 4 0 0,-4-6-2 16,4 6-36-16,0 0-39 0,-6-5-48 0,6 5-46 15,0 0-46-15,0 0-28 0,0 0 7 0,0 0 18 16,0 0-31-16,0 0 23 0,0 0-14 0,6 9 1 15,-1-4-20-15,0 0 9 0,0 4-27 0,3-3-3 16,2 4-24-16,-1-1-3 0,0 3-23 0,1-2 5 16,1 2-24-16,0 0 12 0,1 3-20 0,-1-2 4 15,0 1-15-15,1 2 2 0,-3-4-22 0,0 0-33 16,0 1-62-16,-1-4-38 0,-2 3-42 0,3 0-75 16,-3 0-67-16,-2-3-36 0,0 0-112 0,-1-2-94 15,-1-1-597-15,-2-6-781 0</inkml:trace>
  <inkml:trace contextRef="#ctx0" brushRef="#br0" timeOffset="12633.1877">24101 3782 93 0,'-4'-7'481'0,"0"0"-105"0,-1 1-29 0,-1-1-13 15,0-1 22-15,1 0-3 0,0 2-49 0,1-2-8 16,-3 0-21-16,2 3-31 0,-1-6-16 0,1 5-5 15,1-2-12-15,1-1-30 0,1-2-36 0,0 3-29 16,-1-3-20-16,6 1-15 0,-1-1-29 0,2 0-3 16,3 0-13-16,0-2-3 0,5 3-12 0,1-5 2 15,2 4-11-15,0 1 1 0,2 1-9 0,-2 1 7 16,2 1-15-16,-2 2 14 0,3 4-12 0,-5-1 4 16,2 2-4-16,-2 2 3 0,-1 2-6 0,-1 0 9 15,-1 3-3-15,-1 1-3 0,-3 2 0 0,0 0 0 16,-4 2 3-16,-2 0-1 0,0 1 2 0,-2 0 0 15,-1 2-39-15,0-1 41 0,-3-2 7 0,4 0 2 16,-2 0-48-16,1-2 38 0,1-1 3 0,0-1-2 16,2 0-3-16,-1-1 1 0,1-7-1 0,4 11-2 15,0-3 4-15,2-1-1 0,4 0-42 0,2 0 51 16,2-1-3-16,1 3-1 0,2-2-1 0,1 3-2 16,0-3-1-16,-2 4-3 0,-2-3 1 0,-2 2 1 15,-1-2-5-15,-1 2 1 0,-2-1 0 0,-3 3 3 16,0-3 0-16,-5 2 1 0,-3-1-2 0,-4 3-1 15,-2-1 2-15,-2 4 1 0,-5-2-7 0,-4 1 1 16,-2 2-44-16,-1-2-80 0,0 0-67 0,-2-2-123 16,-1 1-127-16,4-1-156 0,-1-4-408 0,2 0-613 15</inkml:trace>
  <inkml:trace contextRef="#ctx0" brushRef="#br0" timeOffset="13416.8494">23165 5382 4 0,'0'0'257'0,"0"0"-39"0,0 0-25 16,0 0-17-16,-11 0-4 0,11 0-7 0,0 0 5 16,0 0-33-16,0 0-2 0,-13 1-19 0,13-1-5 15,0 0-2-15,0 0-21 0,0 0-1 0,-9 2-19 0,9-2 10 16,0 0-21-16,0 0 18 0,0 0-24 0,0 0 31 16,-8 2-37-16,8-2 46 0,0 0-41 0,0 0 55 15,0 0-28-15,0 0 53 0,0 0-31 16,0 0 44-16,0 0-37 0,4-5 23 0,-4 5-51 15,12-8 25-15,-2 3-51 0,1-1 26 0,4-1-50 0,0 0-4 16,0 1-3-16,3-3-2 0,1 1-7 0,-1-1 32 16,-1 0-46-16,-2 3 34 0,2-1-74 0,-4 0-11 15,2 3-96-15,-5-1-22 0,-1 0-65 16,1 2-15-16,-10 3-12 0,13-4-96 0,-13 4-92 0,6-4-191 16,-6 4-153-16</inkml:trace>
  <inkml:trace contextRef="#ctx0" brushRef="#br0" timeOffset="13669.2447">23167 5591 123 0,'0'0'254'0,"-4"9"-33"16,4-9 0-16,-3 8 17 0,3-8 19 0,-1 7 2 15,1-7-24-15,0 0 26 0,0 0-76 0,6 5 10 16,-6-5-76-16,8-3 22 0,2 0-56 0,-2-1 25 15,2-1-65-15,4-2 36 0,-1 0-55 0,2 0 36 16,2-3-49-16,1 1 43 0,0-2-59 0,2-1 46 16,-1 3-55-16,-1-1 46 0,1 1-54 0,0-2 26 15,-3 4-92-15,0-2-15 0,-3 4-42 0,0-1-23 16,0 0-17-16,-3 3 4 0,0 1 1 0,-10 2-1 16,14-2-19-16,-14 2-51 0,0 0-244 0,9 4 14 15</inkml:trace>
  <inkml:trace contextRef="#ctx0" brushRef="#br0" timeOffset="13867.7267">23412 5578 39 0,'-12'10'296'0,"3"0"-57"16,-1 0-26-16,0-1-12 0,2 0-11 0,-2-3-18 16,4 1-11-16,-1 0-8 0,1-2-3 0,1 0 30 15,0 0-43-15,5-5 60 0,-5 7-47 0,5-7 46 16,0 0-19-16,0 0-24 0,0 0-24 0,0 0-18 16,14 0-24-16,-7-4-16 0,2 1-14 0,3-2-8 15,-1-2-13-15,2 2-6 0,2-4-7 0,1 3-43 16,0-5 43-16,1 3-42 0,2 1 39 0,0-3-43 15,-3 5 10-15,0-3-97 0,-3 2-14 0,4 2-71 16,-6-1-41-16,-1 2-32 0,2 0-31 0,-12 3-77 16,15 0-240-16,-15 0-124 0</inkml:trace>
  <inkml:trace contextRef="#ctx0" brushRef="#br0" timeOffset="14055.2124">23483 5819 238 0,'-6'9'256'0,"4"-1"-24"0,0-2 13 0,2-6 27 15,-2 11 1-15,2-11-34 0,2 6-26 0,-2-6-30 16,0 0-31-16,12 5-32 0,-12-5 29 0,14-5-66 16,-5 3 37-16,2-1-61 0,1-1 37 0,2-3-54 15,0 1 33-15,1 0-33 0,1-2 15 0,3 1-59 16,-1-1 45-16,-1-1-69 0,0 3 4 0,0-1-82 16,-1 2-28-16,-3 0-36 0,1 1-65 0,-2 2-55 15,-2-1-86-15,-10 3-201 0,15-2-89 0</inkml:trace>
  <inkml:trace contextRef="#ctx0" brushRef="#br0" timeOffset="14229.4613">23635 6024 209 0,'0'0'264'0,"-1"10"13"0,1-10-25 16,1 7-17-16,-1-7-35 0,0 0-30 0,8 4-14 15,-8-4-30-15,0 0-22 0,13-3-19 0,-13 3-15 16,17-4-16-16,-8 2-8 0,0-3-11 0,3-1-11 15,-1 2-8-15,0 0-30 0,-1-1-40 0,2 2-47 0,-2 1-95 16,-1-1-14-16,-9 3-336 0,15-2-55 0</inkml:trace>
  <inkml:trace contextRef="#ctx0" brushRef="#br0" timeOffset="14350.1461">23754 6136 218 0,'-5'7'332'0,"4"0"-100"0,1-7-2 15,-1 11-25-15,1-11 3 0,1 9-3 16,-1-9-48-16,8 4-32 0,-8-4-24 0,0 0-22 15,18-3-35-15,-9 1-66 0,2-3-78 0,1-2-130 16,0 0-92-16,-2-1-138 0,1-1 59 0</inkml:trace>
  <inkml:trace contextRef="#ctx0" brushRef="#br0" timeOffset="91979.3417">10898 6578 82 0,'0'0'561'0,"-2"10"-162"0,2-10-89 16,-4 5-73-16,4-5-15 0,-3 7 29 0,3-7-3 15,0 0-3-15,-4 7-7 0,4-7-13 0,0 0-42 16,0 0-30-16,0 0-23 0,0 0-14 0,0 0-11 16,0 0-3-16,12 0-14 0,-12 0-14 0,10-4-6 15,0 1-18-15,-1 0-8 0,2-4-9 0,1 4-3 0,2-4-8 16,3 0-6-16,1-2-3 0,2 1-1 16,1 1-4-16,-1-4-3 0,3 2 0 0,0-3-6 15,3 2-11-15,-2-2-25 0,-2 3-26 0,1-3-29 16,-3 3-33-16,1-2-30 0,-1 2-39 0,-1-1-21 0,-1 2-25 15,-4 1-63-15,0 0-20 0,-5 2-136 0,0 1-189 16,-9 4-157-16</inkml:trace>
  <inkml:trace contextRef="#ctx0" brushRef="#br0" timeOffset="92196.4941">11059 6674 489 0,'-10'10'522'0,"2"1"-115"0,-1-3-90 0,3 0-59 16,2-1-20-16,0 0-10 0,3 0 12 0,1-7 3 15,-3 10-5-15,3-10-16 0,4 8-21 0,-4-8-23 16,11 4-14-16,-11-4 1 0,16 0-45 0,-6 0 6 16,4-2-47-16,0-2 14 0,4-1-42 0,-1 1 12 15,5-3-35-15,-2 0 17 0,1 0-35 0,0 0 24 16,2-1-28-16,-2 0 20 0,-1 0-4 0,1-1-6 16,-3 1-26-16,-2 0-41 0,0 1-52 0,-1 1-60 15,-4 0-94-15,2-1-90 0,-4 2-138 0,-1-2-580 16,-4 3-682-16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09:27.4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8100 5499 102 0,'0'0'228'0,"0"0"-22"16,-9-3 3-16,9 3 8 0,0 0 2 0,-10-3-7 16,10 3-13-16,-7-4-7 0,7 4 2 0,0 0-9 15,-6-5-46-15,6 5 34 0,0 0-12 0,-7-3-3 16,7 3-11-16,0 0-9 0,0 0-23 0,0 0-23 0,-7-4-12 16,7 4-8-16,0 0-6 0,0 0-1 0,0 0 7 15,0 0 6-15,0 0 8 0,0 0 15 16,0 0 9-16,0 0 4 0,0 0-6 0,0 0 1 0,0 0-4 15,0 0-3-15,0 0-42 0,7 5 39 0,-7-5-39 16,8 3 37-16,-8-3-37 0,13 5 40 0,-4-2-39 16,0 0 23-16,0-1-36 0,1 1 26 0,4 0-28 15,-3 0 22-15,6 1-23 0,-2-1 22 0,3-1-35 16,1 2 6-16,1-1 13 0,0-1-19 0,4 3 2 16,-2-2-9-16,4 0 18 0,-1-2-17 0,2 2 16 15,1-1-20-15,0-2 13 0,2 3-14 0,0-3 13 16,0 0-15-16,-1 0 13 0,3 0-17 0,-1-3 13 15,1 3-17-15,-2-1 2 0,6 0 0 0,-5-2 15 16,3 1-21-16,-2 0 21 0,1 0-16 0,-2-1 10 16,5 0-15-16,-2-1 16 0,-2 1-28 0,-2 1 16 15,-1-1-4-15,2 0 0 0,-2-1-11 0,0 1 15 16,1 1-5-16,-3 0-2 0,2-1-1 0,-2 3 5 0,1-3-8 16,0 2 4-16,-1-1-2 0,1 1 2 0,0-1 14 15,-1 2-13-15,1-1 7 0,0 1-12 16,0-1 14-16,-1 1-17 0,0-1 18 0,0 1-13 0,1 0 9 15,-5 0-13-15,1 0 8 0,-1 0 10 0,2 0-15 16,0 0 4-16,-2 0-1 0,0 1-1 0,-1-1 1 16,2 1 2-16,-2-1-5 0,1 1 1 0,-1-1 1 15,-2 2 1-15,3 1-4 0,-2-3 9 0,2 1-6 16,-2 0-1-16,1 1 6 0,0-2 2 0,-2 0-2 16,3 2 2-16,-2-2 4 0,2 1 0 0,-2-1-2 15,2 0 1-15,-2 0 4 0,0 0-1 0,1 0 7 16,0 0-4-16,-2 0 0 0,2 0-5 0,0 0 6 15,-3 0 1-15,3 0 1 0,-2 0 0 0,-1 0-1 16,2 0 1-16,-1-1-1 0,-2 1-1 0,1 0 4 0,-1-2 6 16,3 2-5-16,-4 0 0 0,1 0 6 15,0 0-16-15,0-2 18 0,-3 2-4 0,2-1 1 16,-3 0-1-16,0 1-1 0,1 0-4 0,0-2-1 0,0 2 10 16,-2-1 4-16,1 1-1 0,-1 0-3 0,0 0-3 15,-1 0-5-15,1 0 4 0,1 0-3 16,-3 0 3-16,2 0 5 0,0 0-3 0,0 1-4 0,-2-2 3 15,1 1 8-15,-12 0-23 0,24 0 22 0,-12-2-19 16,0 2 25-16,1 0-16 0,1 0 15 0,-1-1-15 16,1 1 11-16,0 0-9 0,1-1-24 0,-2 0 22 15,2 1 4-15,0 0-9 0,1 0-4 0,-2-2 2 16,3 1 0-16,-2 1-4 0,4-2 2 0,-2 2 4 16,2-2-11-16,-1 2 7 0,1-1-1 0,0-1-1 15,-2-2-6-15,2 4 0 0,0-2 1 0,-1 1-3 16,1-1-2-16,-3 1-2 0,0 0 1 0,0 0-4 15,-2-1-2-15,-3 1-3 0,2 0-4 0,-3 1-15 16,-10 0-13-16,17-1-65 0,-17 1-32 0,15-2-104 0,-15 2-109 16,10-1-163-16,-10 1-245 0,0 0-334 15,8-4-470-15,-8 4-1200 0</inkml:trace>
  <inkml:trace contextRef="#ctx0" brushRef="#br0" timeOffset="7914.5088">17747 9307 554 0,'-2'-9'530'0,"2"1"-84"0,-4 0-66 16,3 2-7-16,-1-2-14 0,1 1-15 0,-1-1-3 0,0 2-31 16,0-1 23-16,-1 2-61 0,3 5-22 0,-4-10-35 15,4 10-32-15,-4-10-33 0,4 10-22 0,0 0 8 16,-5-4 16-16,5 4 12 0,-5 7 40 0,3-2-56 16,-1 4 27-16,1 2-57 0,-4 5 19 0,3 1-59 15,-3 5 26-15,1 2-58 0,-1 7 29 0,0-3-52 16,-1 5 33-16,2-2-43 0,-1-1 31 0,1 3-46 15,1-3 39-15,1-4-46 0,1 0-3 0,-1-2 0 16,3-2-10-16,0-4-13 0,0 0-38 0,0-1-36 16,0-5-48-16,3 1-47 0,-1-4-37 0,2 0-23 0,-4-9-29 15,8 8-25-15,-8-8-21 0,0 0 24 16,15-3-26-16,-10-1 74 0,-1-3-40 0,0-4 19 16,1 2 35-16,-4-3 46 0,2-4 21 0,-2-2 49 15,-2-1 13-15,1 0 42 0,-3-4-1 0,2 0 72 0,-2-1 50 16,-2 2 26-16,2-2 27 0,-3 4 33 15,2-2 42-15,1 3 43 0,0 2 13 0,-1 0-9 0,2 3 2 16,-2-2-8-16,0 5-3 0,3 0-12 0,0 0-47 16,-1 2-7-16,2 3-47 0,0-2 38 0,0 8-44 15,2-10 42-15,-2 10-44 0,6-7 46 0,-6 7-54 16,14-1 43-16,-14 1-60 0,15 1 58 0,-3 3-69 16,-2 1 59-16,5 2-60 0,-2 0 52 0,6 3-53 15,-3 2 53-15,0-1-66 0,5 6 40 0,-1-1-41 16,-1 2 22-16,-1 2-46 0,0 0 41 0,0-1-52 15,-1 1 44-15,-1 3-42 0,0-3 36 0,-5-2-44 16,3 0 40-16,-2-1-45 0,-1 3 43 0,-1-5-49 16,-2 1 49-16,1-1-45 0,-3-3 40 0,1 1-53 15,-2-2-1-15,0-4-4 0,-1 3-6 0,1-4-37 16,-4 1-67-16,3-1-77 0,-4-6-81 0,1 5-95 16,-1-5-86-16,0 0-62 0,0 0-85 0,-14 0-411 15,14 0-656-15</inkml:trace>
  <inkml:trace contextRef="#ctx0" brushRef="#br0" timeOffset="8084.6409">17783 9685 425 0,'-11'-2'484'0,"-1"1"-96"0,12 1-50 0,-18-2 8 15,18 2 32-15,-15-2 2 0,15 2-12 0,-13-3-24 16,13 3-42-16,-10-7-44 0,10 7-49 0,-5-8-38 16,5 8-39-16,1-9-26 0,2 2-20 0,2 0-17 15,4-1-8-15,0 0-18 0,1-2-11 0,2 2-8 16,1-2-14-16,5-2-64 0,0 1-75 0,1 1-78 15,-2-1-87-15,2 0-66 0,1 1-55 0,0-1-119 16,0 2-395-16,-1-1-502 0</inkml:trace>
  <inkml:trace contextRef="#ctx0" brushRef="#br0" timeOffset="8292.5965">18152 9479 102 0,'0'0'645'0,"4"7"-172"0,-4-7-70 0,0 0-20 15,3 5-6-15,-3-5-39 0,0 0-30 0,0 0-32 16,0 0-35-16,8-3-33 0,-8 3-23 16,10-9-40-16,-5 4-29 0,1 0-20 0,3-2-18 0,1 0-21 15,1 0-11-15,1-1-2 0,-2 0-20 0,2-1-7 16,3 1-11-16,-2-1-39 0,1 0-58 0,-2 1-85 16,1-1-85-16,-1 1-42 0,0 0-36 0,-1 0-29 15,-2 0-86-15,0-1-351 0,0 4-332 0</inkml:trace>
  <inkml:trace contextRef="#ctx0" brushRef="#br0" timeOffset="8583.824">18427 9221 421 0,'0'0'410'0,"-1"-11"-38"0,1 11 11 16,-1-11-15-16,1 11 12 0,-2-10-21 0,2 10-16 16,-2-10-1-16,2 10-35 0,-2-10 14 0,2 10-69 15,-1-9-30-15,1 9-33 0,-3-7-29 0,3 7-25 16,0 0-21-16,-1-8-16 0,1 8 11 0,0 0 22 0,0 0 15 15,0 0-9-15,3 7-11 0,-3-7-4 0,2 8 39 16,1-1-51-16,0 0 38 0,-1 3-49 0,3-2 31 16,-1 4-53-16,2-1 23 0,-2 2-47 0,3 2 27 15,-2-2-49-15,1 2 30 0,-2 0-44 0,5 6 27 16,-3-6-41-16,-1 1 35 0,3 0-42 0,2-2 34 16,-3 0-43-16,-1 1 29 0,1-1-46 0,0-2 11 15,1 1-85-15,-2-1-10 0,-2-3-94 0,1 3 12 16,-1-6-91-16,2 3-11 0,-2-4-32 0,-4-5-52 15,5 9-72-15,-5-9-50 0,0 0-49 0,2 5-116 16,-2-5-265-16,0 0-511 0</inkml:trace>
  <inkml:trace contextRef="#ctx0" brushRef="#br0" timeOffset="9031.6205">18505 9278 145 0,'-5'-7'458'0,"1"2"-99"16,0 0-24-16,-1 0-26 0,1-2 27 16,-1 1-47-16,0-2-20 0,-1-1-19 0,1 1-17 15,-1-2-16-15,3-1-17 0,-3 2-23 0,3-4-37 0,-1 3-5 16,1-2-7-16,2-1-22 0,1 1-16 0,3-1-12 16,0 1-7-16,1 1-16 0,3-3-11 0,-1 1 8 15,3 4-27-15,1-1-1 0,-1 2-2 0,3-1 6 16,-2 4-9-16,0 2 4 0,-1 1-23 0,-9 2 15 15,20 2-17-15,-10 1 20 0,-2 2-21 0,0 2 19 16,-3 1-22-16,-1 6 5 0,0 0 16 0,-3 0-19 16,-1 2 20-16,0 0-25 0,-4 2 27 0,2-1-10 15,-1-1-2-15,-1 1 2 0,-1 0-1 0,1-5 1 16,-1 1 12-16,3-1 8 0,-1-3 1 0,1 1 5 16,0-4 3-16,2-6-3 0,0 13-6 0,0-13-7 15,7 7-32-15,-7-7 30 0,11 3-32 0,-11-3 31 16,18 2-33-16,-5 0 34 0,-3-1-33 0,4 1 27 0,-2 1-32 15,-1-1 27-15,1 1-29 0,-3 1 26 16,0 3-29-16,-1-2 29 0,-1 1 0 0,-3 3-1 16,0-1 1-16,-3 3-2 0,-2-1-1 0,-1 2 6 15,-3 0-34-15,-1 0 31 0,-2 0-10 0,-1 1 7 0,0-1-59 16,-3 0-52-16,1-3-62 0,0 3-80 0,-1-5-96 16,3 0-70-16,0-2-185 0,-1-4-331 0,10-1-510 15</inkml:trace>
  <inkml:trace contextRef="#ctx0" brushRef="#br0" timeOffset="16850.9733">25892 9364 352 0,'-8'1'379'0,"1"4"-109"15,7-5-18-15,-9 2-31 0,9-2-2 0,0 0 9 16,0 0-3-16,5-7-19 0,5 3-27 16,4-1-10-16,4-3-15 0,5-1-17 0,4-3-21 15,10 0-12-15,0-3-59 0,3 1 33 0,-2-2-52 16,4 2 33-16,-1 0-48 0,0-1 36 0,0 1-44 0,-3 0 34 16,-2 3-40-16,-3-1 35 0,-5 3-38 0,-2 0 33 15,-4 3-44-15,-3-1 38 0,-4 2-45 16,-1 1 39-16,-2 0-44 0,-12 4 47 0,11-4-46 15,-11 4 42-15,0 0-40 0,0 0 43 0,-11 7-40 0,-1-2 40 16,-2 0-38-16,-6 4 38 0,-1 2-38 0,-6-1 39 16,1 4-4-16,-4 0-1 0,-2 1-3 0,0 2-4 15,0 1 0-15,2 0-2 0,3-2-2 0,3 0 5 16,-1 2-6-16,7-3 2 0,-1-1-1 16,6 0 3-16,-2 0-1 0,6-2-1 0,0-1 8 0,6-1 5 15,0-1 7-15,4 2 2 0,1-5-12 0,5 0-4 16,2 0 4-16,3-2 4 0,4 0-6 0,2-4-1 15,4 0-3-15,3-3 0 0,3 1 2 0,6-5-4 16,0 0-2-16,-2 0-1 0,0-1 1 0,1-1 0 16,-5 1-3-16,-3 1 0 0,-2 2 6 0,-7-1-10 15,-2 0-4-15,-3 2 2 0,-4 2-2 0,-7 2 2 16,0 0 0-16,0 0 2 0,0 0-2 0,-18 2 9 16,2 2-7-16,-7 6 4 0,-7-1 1 15,-7 5 2-15,0 2-3 0,-2 1 1 0,0 0 2 0,2 1 5 16,0 2 10-16,4-3 1 0,2 2 5 0,6-1 5 15,2-2-6-15,2 1 7 0,7 0-15 0,1-2 3 16,6-1 3-16,0-1-3 0,6-3 4 0,7 1 1 16,1-1-38-16,3-3 37 0,8 0-37 0,3-2 39 15,3-2-37-15,4-1 37 0,4-4-39 0,5-1 37 16,7-2-3-16,3 0-6 0,0-3-4 0,-2-1-1 16,-1 0-1-16,-2 0-2 0,-6 1-1 0,-6 1-1 15,-5 4-3-15,-6-2-3 0,-3 1-5 0,-4 2 0 16,-12 2 1-16,0 0 3 0,0 0-2 0,0 7 2 15,-10-2 3-15,-5 2 3 0,-5 5-1 0,-7 0-37 16,-5 5 45-16,-3 2-35 0,3 0 41 0,-2 1-40 16,0 2 45-16,4-1-37 0,2 1 37 0,1 0-36 15,5-3 37-15,4 1-36 0,2 1 37 0,4-4-4 16,4 2 0-16,1-2-3 0,4-2-2 0,3-2 4 16,3-2-8-16,4 1-2 0,0 0 1 0,3-3-2 15,4-1-3-15,0 0-39 0,5-4 37 0,-1-1-3 16,3-1 2-16,0-2-5 0,-1 3 1 0,1-3 1 15,-3 0-1-15,-1 0 2 0,-3 1-10 0,-1-1-3 16,-3 3 8-16,-10-3 5 0,11 6-6 0,-11-6 3 16,-2 9 3-16,-2-2 0 0,-6 3 5 0,-2 0 3 15,-3 4 9-15,-2 1 14 0,-2 0 0 0,-2 2-1 16,1 0-4-16,1 1-1 0,4-3-3 0,-2 0-2 16,4-2-3-16,-1 2-4 0,5-2-1 0,2-2 2 15,0 0 1-15,5-2 0 0,1 1 1 0,1-3-2 16,2 0-5-16,4 0 6 0,2 1-11 0,0-4-3 0,3 1-6 15,1-1-42-15,2 0 38 0,0 0-12 0,-1 0-11 16,-1 0-8-16,-3 1 1 0,-1-1 4 16,1 1 9-16,-5 3 6 0,-3 0 3 0,-4 1 8 15,-3 4-32-15,-3 0 45 0,-4 2-31 0,-6 2 53 16,-2 3-3-16,-1-2 76 0,-1 2-11 0,-5-1 21 0,5 0 10 16,0-2-8-16,2-2-10 0,5 1-11 0,2-3-17 15,2-4 2-15,3 2-4 0,9-5-7 0,0-6-11 16,5 10-6-16,7-7-15 0,3-1-31 0,13-4-85 15,7-3-116-15,13-3-143 0,15-6-169 0,7-5-743 16,4-1-865-16</inkml:trace>
  <inkml:trace contextRef="#ctx0" brushRef="#br0" timeOffset="19884.8629">17455 13884 484 0,'-3'-5'406'0,"3"5"-44"0,-5-11-23 0,1 5-54 15,1-1 61-15,1 2-13 0,-3-1 4 0,2 1-43 16,3 5 33-16,-5-10-56 0,5 10 24 0,-4-8-73 16,4 8 3-16,-3-6-79 0,3 6 23 0,0 0-10 15,-2-7 28-15,2 7 1 0,0 0-6 0,7 4 13 16,-2 1-24-16,0 1-8 0,0 3-3 0,5 3-19 16,-2 3-19-16,0 4-19 0,2 3-18 0,0 2-16 15,-1 4-14-15,1-1-6 0,2 3-17 0,-2-1 1 16,0 0-10-16,-1 0-1 0,1-3-9 0,2 1 0 15,-3-6-9-15,-1 1-16 0,-1-2-25 0,3-3-38 16,-5-2-31-16,3-1-34 0,-4-2-34 0,4 0-30 16,-5-4-18-16,3-1-20 0,-6-7-126 0,6 10-21 15,-6-10-51-15,0 0-34 0,0 0-16 0,8-7 2 16,-8 7-44-16,0-14-294 0,-3 3-364 0</inkml:trace>
  <inkml:trace contextRef="#ctx0" brushRef="#br0" timeOffset="20314.197">17530 14050 119 0,'-8'-12'365'0,"2"3"-37"0,0-2-68 16,-1 2 29-16,0 0-56 0,0 0 8 0,2 0-1 16,1-1-4-16,-1-1-20 0,1 2-20 0,1-3-23 0,1 1-16 15,4 0-11-15,1 0-14 0,1 0-3 0,1-2-43 16,4 1 26-16,3-1-41 0,-1 0 34 0,3 1-48 16,3 1 29-16,0 0-43 0,2 3 32 0,-4 1-52 15,2 2 36-15,-1 3-46 0,-2 1 40 0,0 1-43 16,-1 3 44-16,-1 2-51 0,0 4 40 0,-5 1-48 15,-1 2 39-15,-2 3-8 0,-3 1-4 0,-1 2 1 16,-1 1-9-16,-3 3-2 0,-2-1 1 0,-1 1-2 16,0 1 7-16,-3-2 7 0,2-1 8 0,-1-1-5 15,0 0-4-15,3-6-8 0,0 0-2 0,3-3 1 16,0 0 1-16,0 0-3 0,5-3-2 0,0-2 0 16,-2-5-2-16,9 10-1 0,-1-8 1 0,2 1-3 15,4-1-2-15,-1 0 1 0,1-1-1 0,5 0-4 16,-1-1 1-16,3 3 0 0,-2 0 1 0,-1-1-5 0,1 2 0 15,-4 1-2-15,2 0-2 0,-3 0 2 0,-2 0 0 16,-4 3 1-16,1 1 1 0,-5-2 2 16,-3 2 0-16,-2-1 1 0,0 3 0 0,-6-2 2 0,0 2-42 15,-2 1 50-15,-4-4-43 0,0 4 45 0,-1-4 0 16,1 1-2-16,-3-1-2 0,2-2-3 0,0 1-3 16,0-2-7-16,3-1-18 0,-1-1-69 0,1-2-95 15,11-1-120-15,-15-1-114 0,9-3-63 0,6 4-99 16,-6-8-246-16,6 8-366 0</inkml:trace>
  <inkml:trace contextRef="#ctx0" brushRef="#br0" timeOffset="20527.3883">17976 14042 420 0,'0'0'600'0,"5"-5"-133"0,-5 5-82 16,0 0-26-16,0 0-19 0,0 0 2 0,0 0-17 15,4-7-36-15,-4 7-43 0,6-5-45 0,-6 5-40 0,9-9-30 16,-1 4-24-16,2-2-21 0,2-2-20 16,2 1-12-16,2-2-11 0,2 1-9 0,3-2-7 15,-1 0-9-15,0 1-11 0,5-2-96 0,-1 0-42 0,-1 0-55 16,3 0-67-16,-2 0-62 0,-1-1-39 0,-1 4-39 16,-2-3-44-16,-2 2-370 0,1-1-335 0</inkml:trace>
  <inkml:trace contextRef="#ctx0" brushRef="#br0" timeOffset="20966.3971">18508 13725 486 0,'0'0'395'0,"0"0"-80"0,7-4-46 16,-7 4 43-16,0 0-24 0,0 0 49 0,7 5-64 15,-7-5 21-15,4 7-59 0,-4-7 16 0,3 10-67 16,1-6 19-16,-1 3-71 0,-1 1 29 0,2-1-71 16,-1 3 31-16,-1 0-26 0,2 0-20 0,-1 2-15 15,1 0-12-15,-2-1-8 0,2 1-11 0,-2 0-3 16,1-2-6-16,-2 1 1 0,2-2 4 0,-1-1 33 15,0-3 12-15,-2-5-10 0,1 10-8 0,-1-10-52 0,0 0 38 16,0 0-46-16,0 0 43 0,-7-5-31 16,5-1 46-16,-1-2-36 0,-3-4 29 0,2 0-41 15,-1-2 1-15,0-3 1 0,-2-3 0 0,4-1 39 16,-4-1-48-16,4-1 24 0,0 2-5 0,0 3 38 0,2-2-27 16,1 3 32-16,-1-1-28 0,2 2 10 15,-1 1-20-15,3 1 23 0,-1 3-24 0,2 2 15 16,-1 0-22-16,2-1 25 0,-3 3-16 0,5 3 17 0,-7 4-13 15,11-7 14-15,-11 7-7 0,14 0 2 0,-5 3-5 16,0 1 14-16,1 2-17 0,2 1-1 0,-2 1-4 16,3 3 1-16,0 2-9 0,1 2 7 0,-3 1-3 15,3 1-1-15,0 0-4 0,0 2 8 0,0-1-16 16,1 3 14-16,-3-1-16 0,1-3 17 0,0 1-20 16,-2-1 12-16,0-1-15 0,1 0-5 0,-3 0-3 15,0-3 1-15,1-1-47 0,-3-2-13 0,-1 2-80 16,1-4 8-16,-1-1-33 0,0 0-20 0,-2 0-28 15,-4-7-78-15,5 8-102 0,-5-8-97 0,0 0-27 16,0 0-63-16,0 0-268 0,0 0-410 0</inkml:trace>
  <inkml:trace contextRef="#ctx0" brushRef="#br0" timeOffset="21104.0234">18710 13900 53 0,'-13'-3'413'0,"1"2"-41"0,1-3 7 16,2 1-15-16,0-1 6 0,-1 2-15 0,3-2-46 15,1 0-21-15,1 0-31 0,1-3-31 0,4 7-62 16,-4-10 15-16,8 2-68 0,0-1 18 15,1 1-53-15,4-3 14 0,0 1-56 0,5 0 29 0,1-2-54 16,2 0 6-16,-1 2-172 0,4-3-130 0,-1 2-165 16,1 1-595-16,-1-2-665 0</inkml:trace>
  <inkml:trace contextRef="#ctx0" brushRef="#br0" timeOffset="32247.1524">17632 14607 61 0,'0'-10'183'16,"0"10"-9"-16,0 0-20 0,0 0 0 0,-2-6 10 15,2 6 6-15,0 0 5 0,0 0-7 0,-4-4-3 16,4 4 24-16,0 0-36 0,0 0 22 16,0 0-33-16,0 0 52 0,0 0-46 0,-13-3 49 0,13 3-7 15,0 0-11-15,0 0-9 0,0 0-20 0,0 0-9 16,0 0-19-16,-6-2-47 0,6 2 34 0,0 0-47 15,0 0 32-15,0 0-46 0,0 0 42 0,0 0-55 16,0 0 44-16,4-7-56 0,-4 7 36 0,12-5-49 16,-5 3 40-16,2-3-49 0,1 0 41 0,1 1-47 15,2 0 41-15,1-1-48 0,-1-1 2 0,2 1 8 16,-2 0-4-16,-3 2 2 0,3-2 44 0,-3 1-49 16,1 1 37-16,-1 1-47 0,-3-2 45 0,-7 4-51 15,13-4 45-15,-13 4-45 0,12-4 47 0,-12 4-47 0,0 0 7 16,0 0 3-16,0 0 1 0,2 5 6 15,-2-5 41-15,-9 7-49 0,0-3 46 0,2-1-44 16,-4 4 40-16,0-3-46 0,2 1 46 0,-4 1-44 16,3 0 42-16,0-1-46 0,0 0 51 0,-1 0-9 0,4 0-6 15,-1-2-7-15,0 0 4 0,1 1-4 0,7-4-1 16,-9 6 4-16,9-6 1 0,-8 4 2 16,8-4-40-16,0 0 52 0,0 0-44 0,0 0 47 0,0 0-48 15,8 4 46-15,-8-4-47 0,16-4 47 0,-7 0-47 16,-1 1 47-16,4-2-43 0,2 0 43 0,-3 0-49 15,3-2 4-15,0 3 3 0,-2 0-2 0,-1-1-14 16,-2 0-40-16,3 1-21 0,-3 2-98 0,0-3-57 16,1 2-26-16,-3-1-26 0,1 0-20 0,1 0-63 15,0 2-58-15,-1-3-272 0,1-1-222 0</inkml:trace>
  <inkml:trace contextRef="#ctx0" brushRef="#br0" timeOffset="32746.6242">18744 14289 134 0,'0'0'338'0,"0"0"-66"0,0 0-21 0,0 0-7 15,-11 0-23-15,11 0-9 0,0 0-7 0,0 0-14 16,0 0-47-16,-12 0 25 0,12 0-23 0,0 0-16 16,0 0-12-16,0 0-6 0,0 0-8 0,-10-2-9 15,10 2-8-15,0 0-9 0,0 0 7 0,0 0-9 0,0 0-2 16,0 0 5-16,0 0-6 0,0 0 2 16,6-8 3-16,-6 8-1 0,10-4-6 0,-10 4-5 15,15-6-7-15,-5 2-3 0,1 0 2 0,-2 0-3 16,5-1-5-16,-1 0 0 0,2-1-9 0,-1 1-10 0,2-1-6 15,-2 1-5-15,2-1-4 0,-3 1-5 16,1 0 7-16,-1 0-8 0,-3 1-3 0,2 1-6 16,-3-1-7-16,0 0-8 0,-2 0-63 0,1 2-113 0,-8 2-179 15,10-4-240-15,-10 4-405 0,0 0-619 0</inkml:trace>
  <inkml:trace contextRef="#ctx0" brushRef="#br0" timeOffset="35496.4525">22397 15259 303 0,'0'0'379'0,"0"-11"-22"15,0 11-62-15,-1-8 17 0,1 8-43 0,-1-10-6 16,1 10 9-16,0 0-63 0,-3-9-18 0,3 9-51 16,0 0 6-16,0 0 0 0,0 0 13 0,0 0 7 15,0 0 9-15,0 0 5 0,0 11 1 0,0-5 1 16,0 4-15-16,-1 1-8 0,0 1-19 0,-1 4-7 16,-3 2-12-16,3 2-16 0,-2 4-20 0,-1-2-42 15,0 5 22-15,1-3-54 0,-4 7 37 0,3-8-34 16,1 3 23-16,-1-2-36 0,1-2 35 0,0 0-41 0,2-4 28 15,-1-1-38-15,0 0 13 0,1-5-60 0,2-1-48 16,0 0-60-16,2-4-64 0,1-1-68 16,-3-6-85-16,7 5-100 0,-7-5-66 0,13-5-443 0,-6-1-593 15</inkml:trace>
  <inkml:trace contextRef="#ctx0" brushRef="#br0" timeOffset="35785.1888">22447 15276 150 0,'0'-13'583'15,"0"5"-154"-15,0 0-40 0,0 8-99 0,0-11 2 16,0 11-50-16,-1-12-5 0,1 12-38 0,1-8 26 16,-1 8-6-16,4-4 0 0,-4 4-16 0,0 0-16 15,13-3-17-15,-13 3-11 0,16 4-8 0,-5-1-24 16,0 1 1-16,2 0 4 0,2 2-28 0,-1 1 36 16,4 3-12-16,1 1-24 0,2 0-13 0,-3 0-11 15,3 5-15-15,0 0-6 0,-2-1-6 0,-2 0-5 16,1 3 2-16,-2 1-3 0,1 0-5 0,-3-2-4 15,-3 1-7-15,2 0-9 0,-3-1 0 0,-1-1-27 0,0 0 24 16,-4-4-27-16,2 4 27 0,-2-3-30 16,-1-1 24-16,0 0 2 0,-2-2-29 0,2-1 27 15,-2 1-33-15,-2-3 24 0,0 0-56 0,0-7-15 0,0 12-64 16,-4-7-48-16,4-5-73 0,-7 8-63 0,7-8-73 16,-13 5-119-16,13-5-79 0,-15 0-476 0,5-1-678 15</inkml:trace>
  <inkml:trace contextRef="#ctx0" brushRef="#br0" timeOffset="36003.6035">22421 15550 201 0,'0'0'522'0,"-12"-5"-103"0,12 5-45 0,-12-3-27 16,12 3-36-16,-7-5-41 0,7 5-25 0,-5-7-20 15,5 7-13-15,0-9-13 0,0 9-23 0,7-9-31 16,0 5-9-16,0-2-11 0,2-1-4 0,3 2-24 15,1-2-9-15,2 0-24 0,0 3-5 0,0-3-18 16,2 1-5-16,2 2-11 0,-3-2-2 0,0 3-9 16,3-2-1-16,-3 2-17 0,0 1-53 0,0-1-94 15,-2 0-46-15,-3 2-101 0,2-2-45 0,1 2-89 16,-4-2-509-16,3 1-523 0</inkml:trace>
  <inkml:trace contextRef="#ctx0" brushRef="#br0" timeOffset="36300.8104">23024 15405 621 0,'0'0'433'0,"0"0"-39"15,0 0-91-15,0 0 28 0,0 0-18 0,0 0 0 16,0 7-20-16,0-7-1 0,0 0-18 0,0 0-22 15,0 0-30-15,0 0-33 0,0 0-21 0,15-3-35 16,-15 3-19-16,15-4-22 0,-3 2-16 0,-1-1-15 16,2-2-11-16,-2 2-7 0,6-1-10 0,-3-1-6 15,4 2-5-15,-3-2-4 0,2 1-4 0,0-1-1 16,-1 1-5-16,-2 2-4 0,3-4-5 0,-4 3-10 16,-1 1-61-16,0-2-61 0,-2 2-60 0,0 0-53 15,-1-2-65-15,-9 4-84 0,12-4-63 0,-12 4-80 16,10-6-328-16,-10 6-415 0</inkml:trace>
  <inkml:trace contextRef="#ctx0" brushRef="#br0" timeOffset="36582.0452">23582 15138 82 0,'8'-5'451'0,"-3"1"-112"0,-5 4 36 15,8-9-57-15,-8 9 49 0,7-5-33 0,-7 5-2 16,0 0-29-16,4-7-15 0,-4 7-29 0,0 0-13 15,0 0-20-15,0 0-18 0,0 0-13 0,0 0-23 16,-3 8-13-16,3-8-11 0,0 10-6 0,0-10-14 16,0 12-29-16,0-3 11 0,3-1-30 0,-2 3 6 15,4-1-25-15,-2 1 4 0,1 1-29 0,0 1 9 16,2 0-21-16,-2 2 8 0,1-2-6 0,1 1-12 16,-2 1 1-16,4-1-3 0,-3-2-10 0,0 3 0 15,-1-2-15-15,0-1-48 0,-1-3-57 0,1 3-60 0,1-3-48 16,-2-1-64-16,-1 1-20 0,1-4-98 15,-3-5-79-15,1 9-113 0,-1-9-367 0,0 0-555 16</inkml:trace>
  <inkml:trace contextRef="#ctx0" brushRef="#br0" timeOffset="37014.6532">23620 15259 441 0,'-4'-7'363'0,"2"2"11"0,-1-2-89 0,1-1 29 15,0-3-55-15,2 2-3 0,-1-2-10 0,2 0-45 16,1 1-16-16,0-1-45 0,2-3 0 0,4 4-38 16,0-2 3-16,0 1-38 0,3 1 15 0,0-2-23 15,2 4 4-15,0-1-20 0,1 2 5 0,0 0-21 16,0 3 8-16,-1 1-14 0,-1 3 8 0,-12 0-20 16,22 1 13-16,-11 5-14 0,-3-2 8 0,-1 3-14 15,-2 0 12-15,-1 3-13 0,-3 0-4 0,-2 2 1 16,-1-2 1-16,0 2 0 0,-2 0 5 0,-1 1-4 15,0-2-3-15,1-1 1 0,-2 0 3 0,2 0-2 16,1-4-1-16,1 1 5 0,-1-1-1 0,3-6 4 16,-4 10-1-16,4-10 2 0,4 7-4 0,-4-7-2 15,9 7 1-15,-9-7-1 0,17 5 1 0,-6-2 0 16,2 1-3-16,1-1 1 0,1 1 1 0,-1-1-1 16,3 1-2-16,-4 2 0 0,2-1 9 0,-4 2-16 0,0-1 11 15,-1 2-5-15,-4-1 10 0,-2 1-15 0,-1 1 14 16,-2 0-11-16,-4 0 13 0,0 1-16 0,-4-1 16 15,-3 2-14-15,0 0 15 0,-2-2-18 16,-2 0 18-16,0 1-16 0,0-3 17 0,0 1-21 0,-1-1 14 16,3-1-18-16,-2 0-13 0,3-4-105 0,0 1-81 15,11-3-180-15,-15 0-119 0,15 0-333 0,-10-5-390 16</inkml:trace>
  <inkml:trace contextRef="#ctx0" brushRef="#br0" timeOffset="37246.1312">24176 15195 93 0,'0'0'578'0,"0"0"-98"0,6-5-131 0,-6 5-13 16,0 0 22-16,7-3-1 0,-7 3-33 0,5-5-15 15,-5 5-34-15,8-6-39 0,-8 6-38 0,12-6-38 0,-5 4-32 16,2-1-25-16,1 0-18 0,0-1-20 0,2 1-8 15,0-1-17-15,1 0-3 0,1 2-10 0,0-2-12 16,-1 1-7-16,1 2-34 0,0-1-85 0,-4 1-56 16,2 0-95-16,-12 1-61 0,19 0-5 0,-19 0-70 15,14 2-48-15,-14-2-362 0,7 6-340 0</inkml:trace>
  <inkml:trace contextRef="#ctx0" brushRef="#br0" timeOffset="37392.3151">24352 15254 213 0,'-9'9'358'0,"2"0"-66"0,-1-2 49 16,2 1-49-16,-1-2 40 0,2-1-46 0,0 2 23 15,1-4-33-15,4-3 21 0,-7 8-15 0,7-8-9 16,0 0-38-16,2 6-32 0,-2-6-36 0,0 0-31 16,19-2-29-16,-10 0-25 0,4-2-12 0,-1 2-18 15,1-2-19-15,2 0-43 0,1 0-103 0,-2-1-94 16,2-2-130-16,-2 5-106 0,2-5-144 0,-3 3-335 16,0-2-494-16</inkml:trace>
  <inkml:trace contextRef="#ctx0" brushRef="#br0" timeOffset="38263.159">24349 14902 83 0,'0'0'326'16,"2"-6"-51"-16,-2 6-13 0,3-6 9 0,-3 6-26 15,0 0-8-15,2-6-65 0,-2 6 15 0,0 0-58 0,0 0 50 16,0 0-30-16,0 0 49 0,0 0-18 0,6 6 16 16,-6-6-14-16,0 11 9 0,0-3-6 0,-2 4 6 15,2 3-6-15,-4 3-5 0,2 4-9 0,-1 0-11 16,-1 3 7-16,-2 6-9 0,2 1-29 0,-1 2 16 16,0 1-11-16,0 7-16 0,1-1-16 0,-1 3-16 15,1-1-5-15,0-2-36 0,0 2 19 0,1-7-34 16,1 0 16-16,2-1-32 0,-1-1 27 0,2 0-31 15,-1-5 19-15,5-1-3 0,-4-3-3 0,3 0-7 16,0-4-12-16,-1-4 3 0,1-1-20 0,-1-2-22 16,3-3-28-16,-1-1-44 0,0-3-72 0,0-2-80 15,-5-5-97-15,9 3-43 0,-9-3-127 0,9-4-96 16,-3-4-456-16,-3 0-693 0</inkml:trace>
  <inkml:trace contextRef="#ctx0" brushRef="#br0" timeOffset="38579.9329">24926 15016 544 0,'4'-5'524'0,"0"-1"-141"0,-4 6-26 0,1-5-43 16,-1 5 20-16,0 0-25 0,0 0 9 0,-1-7-16 15,1 7-9-15,0 0-22 0,0 0-43 0,0 0 8 16,0 0-12-16,-7 7-12 0,7-7-27 0,2 11-13 16,0-6-14-16,0 4-9 0,0 0-13 0,3 1-14 15,0 3-18-15,0-1-18 0,2 1-24 0,-1 2 3 16,-2 0-19-16,5-1-2 0,-3 1-18 0,1 2 5 16,-1 0-16-16,-1-2 14 0,2 2-36 0,-2-3 22 15,-1 2-10-15,-1 0-22 0,1-2-54 0,0 1-49 0,-1-3-41 16,-1-1-60-16,-2-2-54 0,3 2-79 15,-5-5-65-15,2-6-153 0,-1 11-122 0,1-11-363 16,-7 2-673-16</inkml:trace>
  <inkml:trace contextRef="#ctx0" brushRef="#br0" timeOffset="38997.4382">24972 15070 38 0,'1'-12'537'0,"-1"1"-128"0,2 1-68 0,0-2-57 15,1 1-69-15,1-2 26 0,2 0-46 16,1 0 17-16,1 0-41 0,1-2 1 0,0 1-45 0,5 1-1 16,-1 0-42-16,0 4 9 0,0-2-26 0,1 4 9 15,0 0-29-15,-1 2 7 0,1 1-29 0,-3 3 19 16,-11 1-23-16,23 2 11 0,-14 2-21 0,1 0 15 16,-6 5-25-16,-1 0 20 0,-1 2-23 0,-2 2 14 15,-4 1-15-15,-1 2 19 0,0-2-24 0,-2 3 21 16,-1-2-21-16,1-2 19 0,1 1-20 0,-3-1 18 15,4-2-13-15,0 1 16 0,1-4-16 0,0 1 26 16,2 0-2-16,2-1 19 0,0-8-17 0,2 14 12 16,3-7-21-16,0 0 11 0,4-1-18 0,4 2 10 0,0 0-16 15,2-1 2-15,-1 1-2 0,4 1 3 0,0-1-3 16,0 2 2-16,-3 0 2 0,3 0 0 16,-5-1 6-16,0 1-1 0,-3 1 4 0,-2 0 4 15,-1-2 7-15,-4 3 21 0,-2-3-4 0,-2 2 23 0,-2-2-12 16,-2 1 11-16,-4 0-11 0,0 1-3 0,-3-3-9 15,-1 2-13-15,0-2-6 0,-2-2 0 0,-1 1-12 16,0-2 4-16,2-1-13 0,-2 0 3 0,2-2-14 16,2 0-65-16,0-4-125 0,-1 1-76 0,4-3-165 15,0 2-102-15,3-5-378 0,1 2-493 0</inkml:trace>
  <inkml:trace contextRef="#ctx0" brushRef="#br0" timeOffset="39200.8892">25448 15147 659 0,'0'0'529'16,"12"-1"-119"-16,-12 1-47 0,9-1 2 0,-9 1 2 15,9-1 8-15,-9 1-14 0,12-3-26 0,-12 3-38 0,14-4-46 16,-6 0-52-16,3 0-38 0,3 0-35 0,1-2-22 16,1 2-21-16,1-2-13 0,5-1-17 15,0 0-13-15,2 0-15 0,0-1-26 0,3 2-81 16,1-3-97-16,2 1-74 0,-1-1-102 0,-1 1-62 0,-1-1-74 15,-2 0-94-15,-1 1-298 0,-3-1-443 16</inkml:trace>
  <inkml:trace contextRef="#ctx0" brushRef="#br0" timeOffset="39666.2208">26136 14870 74 0,'0'0'631'0,"8"-6"-209"16,-8 6-55-16,5-3-106 0,-5 3 42 0,0 0-2 15,10-3 26-15,-10 3 4 0,0 0 11 0,5 5-21 16,-5-5-34-16,4 7-20 0,-4-7-50 0,4 12-9 15,-3-4-29-15,1 0-21 0,0 2-24 16,-2 1-20-16,2 0-19 0,-1 4-16 0,-1-1-14 0,1 3-11 16,-1 0-11-16,-1-2-7 0,1 2-9 0,-1-2-4 15,1-1-19-15,-2-2 8 0,2 1-7 0,-1-4 23 16,0 0 1-16,1 1 34 0,-2-5-7 0,2-5 0 16,-1 9-8-16,1-9-11 0,0 0-28 0,0 0 18 15,-6-5-7-15,4-2-4 0,0-2-4 0,-1 0-3 16,2-4-1-16,0-3-2 0,-1 0-5 0,2-1 2 0,-1-3-1 15,2-1-1-15,-1 3 3 0,2-2-1 16,0 0 0-16,-1 2-3 0,3-2 3 0,-1 3 1 16,-1 0 8-16,2 2 0 0,2 2 0 0,-2 0-30 15,2 3 29-15,-4 0-4 0,3 3-5 0,2 0 2 0,-1 2 0 16,-6 5 5-16,12-5-1 0,-12 5 5 0,12 1 1 16,-4 3 3-16,2-2-3 0,-3 6 5 0,2 1-1 15,-1 2 0-15,1-1-6 0,-1 4 3 0,1-1-2 16,1 3 0-16,-1 0-1 0,0 3-6 0,-1-2-1 15,-2 0 3-15,3 3 3 0,-2-2-6 0,-1-2 3 16,0 1-5-16,-2-2 2 0,1 1-1 0,-1 0-8 16,1-2 10-16,-1-1-14 0,0 0 10 0,-2-1-16 15,2 0 2-15,-2-2-30 0,0 0-25 0,1-1-40 16,-1-2-7-16,0 0-83 0,0 0-7 0,1-1-59 16,-3-6-41-16,2 11-43 0,-2-11-42 0,5 7-96 15,-5-7-53-15,0 0-505 0,0 0-657 0</inkml:trace>
  <inkml:trace contextRef="#ctx0" brushRef="#br0" timeOffset="39823.7983">26251 15144 283 0,'-10'-3'456'0,"1"-1"-43"0,9 4-52 0,-10-5 25 16,10 5-39-16,-12-7-19 0,12 7-35 0,-5-9-11 16,5 9-39-16,-1-11-30 0,4 6-41 15,-1-3-25-15,7 2-39 0,-1-5-11 0,3 2-31 0,3 1-3 16,2-1-27-16,1 0-26 0,1-1-120 0,4 0-114 15,0 2-212-15,3-3-670 0,-3 1-721 0</inkml:trace>
  <inkml:trace contextRef="#ctx0" brushRef="#br0" timeOffset="46165.198">26283 8524 348 0,'0'0'288'0,"0"0"-51"16,0 0-24-16,5-5-13 0,-5 5-11 0,0 0-12 15,0 0-9-15,0 0-14 0,0-8-11 16,0 8 38-16,0 0-73 0,0 0 30 0,0 0-56 0,0-7 23 16,0 7-37-16,0 0 24 0,0 0-23 0,2-7 19 15,-2 7-17-15,0 0 13 0,0 0-11 0,0 0 1 16,0-7-2-16,0 7-10 0,0 0-6 0,0 0-4 16,0 0 1-16,-2-8-7 0,2 8-3 0,0 0 5 15,0 0-1-15,-4-4 2 0,4 4-6 0,0 0-7 16,-3-6-5-16,3 6 0 0,-3-4 5 0,3 4 6 15,-6-5-12-15,6 5 5 0,-5-7-9 0,5 7 9 16,-5-7-11-16,5 7 8 0,-7-7-12 0,7 7 17 16,-8-9-12-16,2 5 5 0,6 4-14 0,-10-10 21 15,5 5-21-15,0-2 13 0,-1 2-15 0,-1-1 12 16,-1 0-16-16,4-1 19 0,-3 2-23 0,-1-3 24 16,2 2-16-16,-1 0 21 0,2 0-21 0,-1 1 22 15,-2-1-22-15,2 0 20 0,-1 1-30 0,1-1 24 16,1 0-30-16,-3 2 35 0,2-2-31 0,-1 1 28 15,1 0-31-15,-3 0 27 0,3-2-33 0,-1 3 32 16,-1-2-35-16,2 2 37 0,-3-1-13 0,0-1-3 16,0 2 0-16,0-2-5 0,2 0 3 0,-2 1-2 15,0-1 0-15,-1 0 4 0,1-1-8 0,0 1-1 16,-1 2 0-16,1-4 3 0,1 4 5 0,-2-3 6 16,1 1 4-16,0 2 1 0,-1-1 4 0,1 0-3 15,0-2-2-15,0 2-2 0,-1 1-5 0,-1-1-1 16,2 1-1-16,-1 0 0 0,1 0-4 0,0 0-2 15,-1-1-4-15,0 1 3 0,3 0-1 0,-4 4 0 16,2-5 1-16,0-1-3 0,0 2 5 0,-2-1-3 16,2 1 3-16,-3 1-7 0,3-2-2 0,-1 0 1 15,1 3 2-15,-4-3-2 0,4 2 1 0,-2-2 1 16,1 1 3-16,-1 1-3 0,0-2 4 0,-1 1-7 16,2 1 2-16,-3-2 0 0,2 1 2 0,-2-1-2 15,3 0 0-15,-2 1 3 0,-2-1-3 0,0 0 6 16,2-1-8-16,0 1 5 0,0 1-5 0,-3-2-3 15,2 0 6-15,2 1-1 0,-2 2-2 0,1-1 3 16,-3-1 4-16,2 3-4 0,-2-3-5 0,2 1 2 16,-1 1 4-16,0-3-2 0,0 4-1 0,3 0 1 15,-3-1 4-15,1 1-5 0,0 0 1 0,-1-1 2 16,1 3-3-16,-1-4 1 0,1 3 2 0,1 0-1 0,-1 0 2 16,1 0-4-16,-2 0 8 0,1 1 0 0,1-2-5 15,-1 2 2-15,13 0-1 0,-24 0-2 16,11 0 0-16,0 0 4 0,0 2-4 0,1-2 8 15,0 1-8-15,-1-1 0 0,2 1 1 0,-1-1-2 16,0 1 1-16,1-1-1 0,0 0 1 0,-1 1 4 0,1-1-4 16,0 1 0-16,0 1 0 0,-1 0 1 0,2-2-2 15,-2 0 3-15,1 2-1 0,0-1 3 0,-1 1 0 16,3 2 5-16,-3-4-7 0,12 0-1 16,-21 1 2-16,10 0-3 0,0 0 2 0,0-1 0 0,-2 2-2 15,3 0 4-15,-3-1-2 0,2 0 2 0,-1 2-4 16,-1-1 0-16,0 0 0 0,1 1 0 0,-1-2-1 15,1 2 0-15,-3-1 5 0,4 1 4 0,-3 0-5 16,2-1-4-16,-2 2-3 0,1-1 4 0,-3-2 2 16,2 2-2-16,-2 1 4 0,1-1-4 0,-2 0 0 15,3 0 0-15,-4 1 0 0,4 0 0 0,-4 0 0 16,3-2 0-16,-3 3 5 0,3-1 4 0,-2-1-1 16,0 2 0-16,1 0 2 0,-2 0 20 15,3-1-27-15,-2 1 0 0,2-3 4 0,-2 4-3 0,2-3 8 16,-2 3-13-16,3-1 0 0,-2-1-1 0,0 0 2 15,1 2-1-15,0-2 1 0,-1 2 4 0,2-1-7 16,-4 0 6-16,4 1-43 0,-2 0 47 0,0 0-38 16,0 0 44-16,0 1-41 0,0 1 45 0,0-2-42 15,0 1 45-15,-1 1-42 0,2-2 45 0,-3 2-45 16,1 1 51-16,1-2-48 0,-1 2 49 0,3-4-49 16,-1 4 51-16,-2-2-35 0,3 1 37 0,-1-1-47 15,-1 0 47-15,1 2-48 0,-2 2 14 0,0-3 3 16,1 2 5-16,-2 1 5 0,4-1 42 0,-5 0-55 15,3 2 53-15,0-1-56 0,0-1 50 0,0 2-54 16,0-1 51-16,2 0-46 0,-2 1 43 0,2-1-52 16,0 0 58-16,3 0-53 0,-1-2 57 0,-2 3-59 15,4-4 55-15,-3 2-56 0,4 1 57 0,-2-1-51 16,-1-1 54-16,1 2-5 0,0 0-3 0,0-1-11 16,-1 1-5-16,2-1 2 0,-3 1-5 0,3 0-1 15,-2 1 1-15,-1 0 1 0,0 0-6 0,-1 3 0 0,1-3 4 16,-1 0-5-16,0 2 1 0,-1 0-2 15,2-1 3-15,-2-1-5 0,-1 2-36 0,2-1 43 16,1-1-40-16,-2 1 43 0,2 0-40 0,-2 0 44 16,1-1-39-16,1 2 40 0,-2-2-43 0,2 0 45 0,-1 1-43 15,1-1 40-15,-2 2-41 0,2-2 39 16,-1 0-32-16,1 1 32 0,1-1-36 0,0 0 46 16,2 0-41-16,-2 1 4 0,2-2 6 0,0 1 2 0,0 0 2 15,1 0 2-15,1 0-2 0,-1 1 4 0,1-1 5 16,1 3 3-16,-1-3 30 0,3 2-41 0,-3-2 39 15,3 2-44-15,1-1 37 0,0 1-41 0,-1 1 42 16,3 1-38-16,-1-2 45 0,-2 0-39 0,4 2 37 16,-2-1-40-16,2 1 38 0,0 1-39 0,-2 0 37 15,3-2-35-15,0 2 39 0,0-1-38 0,0 1 38 16,0 0-34-16,0 1 43 0,3-2-15 0,-3 4 15 16,2-3-34-16,-2 0 25 0,2 0-28 0,0 2 30 15,-2-3-29-15,4 2 23 0,-2-4-19 0,0 3-2 16,0 0 0-16,-1 0 2 0,3 0 0 0,-2 0 4 15,0 0-1-15,2-1 6 0,-1 1-5 0,1-1-37 16,-1 0 41-16,2 1-38 0,-1 0 41 0,1 2-41 16,-1-2 44-16,1 0-40 0,-1 1 38 0,1 1-41 15,2 1 39-15,-1-2-31 0,-1 3 36 0,2-1-42 16,-1 0 43-16,0-1-4 0,1 0-7 0,-1 2-3 16,2-1 0-16,-1 1-8 0,-2 0 11 0,3 1-4 15,-1-1-6-15,0-1-21 0,0 3 0 0,0-3 0 0,0 0 0 16,0 1 0-16,-2 0 0 0,3 0 0 0,-1-2 0 15,-1 1 0-15,0-1 0 0,2 2 0 16,-2-4 0-16,1 3 0 0,0-2 0 0,-2 0 0 0,2-1 0 16,-1-1 0-16,-2 0 0 0,4 0 0 0,-2 3 0 15,-1 1 0-15,3-3 0 0,-3 2 0 0,3 1 0 16,-1-1 0-16,0-2 0 0,-1 3 0 0,4-1 0 16,-3 1 0-16,0-2 0 0,2 2 0 0,1-1 0 15,1-1 0-15,-2 3 0 0,2-4 0 0,1 2 0 16,-2-1 0-16,3 0 0 0,-2-1 0 0,1 2 0 15,-1-1 0-15,1-1 0 0,-1-1 0 0,1 2 0 16,-2-2 0-16,3-1 0 0,-2-1 0 0,-1 1 0 16,-1-1 0-16,0-1 0 0,0-1 0 0,0 2 0 0,0-2 0 15,0 1 0-15,1-1 0 0,-1 1 0 0,0 2 0 16,0-2 0-16,0 1 0 0,-1-4 0 16,1 5 0-16,0-4 0 0,0 4 0 0,-2-3 0 15,2 1 0-15,0 1 0 0,0-3 0 0,0 2 0 0,1-1 0 16,-1 0 0-16,0 1 0 0,1-2 0 0,-2 0 0 15,1 2 0-15,2-3 0 0,-2 2 0 0,2-2 0 16,-1 2 0-16,0-1 0 0,-1-2 0 0,1 0 0 16,0 0 0-16,1 2 0 0,0-2 0 0,-1 1 0 15,2-2 0-15,-2 1 0 0,3-1 0 0,-3 0 0 16,3 0 0-16,-1 0 0 0,0-1 0 0,-2-2 0 16,2 2 0-16,1-1 0 0,-2-1 0 0,3 1 0 15,-2-1 0-15,-2 1 0 0,1 0 0 0,1-3 0 16,0 2 0-16,0-1 0 0,-1 0 0 0,1-1 0 15,-1 1 0-15,0 2 0 0,2-2 0 0,-3-1 0 16,5-1 0-16,-4 1 0 0,1-1 0 0,1 2 0 16,1-1 0-16,0-1 0 0,0 1 0 0,2-3 0 0,-2 3 0 15,2-3 0-15,-3 1 0 0,4 0 0 0,-3 1 0 16,2-2 0-16,-3 1 0 0,4 0 0 16,-2-1 0-16,0 0 0 0,0 0 0 0,1 0 0 0,-2 0 0 15,3-1 0-15,-2 0 0 0,2 1 0 0,-3 0 0 16,5-2 0-16,-5 1 0 0,3 1 0 15,-2-1 0-15,2 1 0 0,-3-2 0 0,2 2 0 0,-3-1 0 16,4 1 0-16,-2 0 0 0,0 0 0 0,-1 0 0 16,2-3 0-16,-1 3 0 0,0-1 0 0,-1 1 0 15,3-1 0-15,-3-2 0 0,4 2 0 0,-4 0 0 16,1-1 0-16,0 0 0 0,1 2 0 0,-2-3 0 16,1 3 0-16,1 0 0 0,0-2 0 0,0 1 0 15,-1 0 0-15,-1 0 0 0,1-1 0 0,0 1 0 16,0 0 0-16,-2-2 0 0,2 2 0 0,-2-1 0 15,1 1 0-15,-1-2 0 0,-2 2 0 0,4 0 0 16,-3-2 0-16,1 2 0 0,-2 0 0 0,3-2 0 16,-2 0 0-16,-1 1 0 0,2-1 0 0,-3 2 0 0,3-2 0 15,-3 1 0-15,2 1 0 0,-1-1 0 16,1 1 0-16,-2-2 0 0,1 1 0 0,-2 1 0 16,2 0 0-16,0-3 0 0,-1 4 0 0,-2-1 0 0,-8 1 0 15,19-2 0-15,-19 2 0 0,18-2 0 0,-18 2 0 16,17-2 0-16,-17 2 0 0,16-1 0 0,-16 1 0 15,17-2 0-15,-17 2 0 0,15-2 0 0,-15 2 0 16,18 0 0-16,-18 0 0 0,15 0 0 0,-15 0 0 16,17 0 0-16,-17 0 0 0,17 0 0 0,-17 0 0 15,16 0 0-15,-16 0 0 0,18 0 0 0,-18 0 0 16,19 1 0-16,-19-1 0 0,20 1 0 0,-20-1 0 16,19 0 0-16,-19 0 0 0,20-1 0 0,-20 1 0 15,21-1 0-15,-21 1 0 0,23 0 0 0,-12 0 0 16,-11 0 0-16,21-2 0 0,-21 2 0 0,21-3 0 15,-11 2 0-15,2 1 0 0,-12 0 0 0,18-3 0 16,-18 3 0-16,19-2 0 0,-9 1 0 0,-1-1 0 16,1 0 0-16,-1 1 0 0,-1-2 0 0,3 0 0 0,-2 2 0 15,2-2 0-15,-1 1 0 0,-1 0 0 0,0-1 0 16,-1 0 0-16,2 1 0 0,-10 2 0 16,15-4 0-16,-15 4 0 0,17-6 0 0,-17 6 0 0,14-5 0 15,-7 1 0-15,-7 4 0 0,13-5 0 0,-5 2 0 16,-2 1 0-16,3-2 0 0,-3 1 0 15,4-2 0-15,-10 5 0 0,12-4 0 0,-12 4 0 0,13-5 0 16,-13 5 0-16,12-7 0 0,-12 7 0 0,12-5 0 16,-12 5 0-16,12-5 0 0,-6 1 0 0,3-2 0 15,-2 4 0-15,0-3 0 0,2 1 0 0,-1-3 0 16,-2 3 0-16,3-1 0 0,-1 2 0 0,-2-6 0 16,2 7 0-16,-2-3 0 0,2 1 0 0,-1-2 0 15,0 3 0-15,-2-2 0 0,-5 5 0 0,14-8 0 16,-14 8 0-16,10-8 0 0,-10 8 0 0,9-7 0 15,-9 7 0-15,8-9 0 0,-8 9 0 0,10-6 0 16,-10 6 0-16,9-12 0 0,-9 12 0 0,9-9 0 0,-3 3 0 16,0 0 0-16,-3 1 0 0,3-2 0 0,-3 2 0 15,3-1 0-15,-6 6 0 0,8-11 0 0,-8 11 0 16,7-9 0-16,-7 9 0 0,6-11 0 16,-6 11 0-16,4-9 0 0,-3 2 0 0,-1 7 0 0,4-11 0 15,-2 4 0-15,-2 7 0 0,1-10 0 0,0 2 0 16,-1 2 0-16,0 6 0 0,2-12 0 0,-2 12 0 15,0-13 0-15,0 13 0 0,-2-13 0 0,2 13 0 16,-1-13 0-16,1 13 0 0,-3-12 0 0,3 4 0 16,-2 3 0-16,0-1 0 0,0-1 0 0,-1 2 0 15,-1-1 0-15,2-1 0 0,-1 2 0 0,-1-2 0 16,-2 0 0-16,2 3 0 0,-1-3 0 0,1 0 0 16,-2 1 0-16,1 1 0 0,-2-2 0 0,2 0 0 15,0 1 0-15,0-1 0 0,0 2 0 0,0-1 0 16,-3-1 0-16,4 2 0 0,-1-3 0 0,-1 0 0 15,1 1 0-15,-3 0 0 0,4 0 0 0,-2 0 0 16,1-2 0-16,-2 2 0 0,1-1 0 0,1 1 0 16,0-1 0-16,0-2 0 0,-2 3 0 0,3-3 0 0,-1 3 0 15,0-3 0-15,1 3 0 0,-1-3 0 16,1 4 0-16,-1-5 0 0,1 2 0 0,-2 0 0 16,2 0 0-16,0 1 0 0,1-1 0 0,-1 0 0 15,-2 0 0-15,3 1 0 0,-4-2 0 0,4 2 0 0,-1-3 0 16,-1 4 0-16,1-4 0 0,-1 2 0 0,-2 0 0 15,2-3 0-15,1 2 0 0,-1 0 0 0,-1 0 0 16,1-1 0-16,-3 0 0 0,2-1 0 0,-1 1 0 16,1-1 0-16,-2 1 0 0,3 1 0 0,-1-2 0 15,-1 1 0-15,2 1 0 0,-1 1 0 0,1-1 0 16,0 0 0-16,1 1 0 0,-1-1 0 0,1 1 0 16,-1-1 0-16,0 0 0 0,1 2 0 0,0-1 0 15,0-1 0-15,0 1 0 0,0-1 0 0,2 0 0 16,-1 1 0-16,-2 0 0 0,3-1 0 0,-1 0 0 15,1 1 0-15,0 0 0 0,0-2 0 0,-1 1 0 16,1 0 0-16,0 1 0 0,1-2 0 0,0 2 0 16,-1 0 0-16,1-2 0 0,0 0 0 0,-1 1 0 15,0-1 0-15,2 1 0 0,0 0 0 0,0-2 0 16,-1 2 0-16,0 0 0 0,1-2 0 0,0 0 0 16,0 3 0-16,-2-4 0 0,2 4 0 0,0-3 0 15,0 0 0-15,0 2 0 0,0-1 0 0,0 0 0 16,0 0 0-16,0 3 0 0,0-4 0 0,0 1 0 0,2 0 0 15,-1-1 0-15,0 1 0 0,-1-1 0 0,2 2 0 16,0-3 0-16,0 2 0 0,-2 0 0 16,3 0 0-16,-2 0 0 0,1 1 0 0,-1-1 0 15,0 1 0-15,0 0 0 0,1 0 0 0,0 1 0 0,-2-2 0 16,3 2 0-16,-2 0 0 0,-1 1 0 0,3-1 0 16,-2 1 0-16,0-1 0 0,1-2 0 0,0 1 0 15,-1-1 0-15,-1 2 0 0,1 0 0 0,1-2 0 16,-1 2 0-16,0-3 0 0,-1 4 0 0,2-4 0 15,-2 3 0-15,0-2 0 0,1 0 0 0,0 1 0 16,-1 0 0-16,0 1 0 0,0-3 0 0,0 3 0 16,0-2 0-16,1 1 0 0,1-2 0 0,-2 3 0 15,1-1 0-15,0 0 0 0,-1 0 0 0,2-1 0 16,0 1 0-16,-2 0 0 0,2 1 0 0,0-2 0 16,-2 2 0-16,3-1 0 0,-1 1 0 0,1-2 0 15,-1 1 0-15,-1 0 0 0,3 2 0 0,-2-3 0 16,0 2 0-16,-1 0 0 0,3-1 0 0,-2 1 0 15,0-1 0-15,2-2 0 0,-1 3 0 0,2-1 0 16,-3-1 0-16,2 1 0 0,0-1 0 0,-2 1 0 16,2 1 0-16,0-1 0 0,1-1 0 0,0 2 0 15,-1 0 0-15,0-5 0 0,0 7 0 0,1-4 0 16,-1 4 0-16,0-2 0 0,1 1 0 0,0 0 0 16,-1-1 0-16,-2 2 0 0,3-2 0 0,-1 2 0 15,-1 0 0-15,1 0 0 0,1-1 0 0,-3 1 0 0,2 0 0 16,-1 3 0-16,-1-4 0 0,3 2 0 15,-2 1 0-15,-1-2 0 0,2 2 0 0,-4 5 0 16,6-10 0-16,-2 3 0 0,0 3 0 0,-1-1 0 16,-1-2 0-16,2 2 0 0,0 0 0 0,-1-1 0 15,2 0 0-15,-3 1 0 0,3 1 0 0,-1-3 0 0,-1 2 0 16,1 0 0-16,-2-2 0 0,3 2 0 16,-1 0 0-16,0 0 0 0,-2-2 0 0,2 2 0 15,0 1 0-15,0-3 0 0,0 1 0 0,-2 2 0 16,3-2 0-16,-1 1 0 0,0 0 0 0,-1 0 0 0,1-1 0 15,-2 0 0-15,3 3 0 0,-2-4 0 16,1 2 0-16,-4 5 0 0,7-9 0 0,-7 9 0 16,5-11 0-16,-1 7 0 0,-4 4 0 0,5-9 0 0,-5 9 0 15,6-8 0-15,-6 8 0 0,6-9 0 0,-4 4 0 16,-2 5 0-16,7-9 0 0,-7 9 0 0,6-10 0 16,-6 10 0-16,5-9 0 0,-1 4 0 15,-1-1 0-15,2 1 0 0,-5 5 0 0,6-10 0 0,-3 4 0 16,1 2 0-16,-4 4 0 0,6-9 0 0,-6 9 0 15,5-10 0-15,-5 10 0 0,6-10 0 0,-6 10 0 16,7-10 0-16,-7 10 0 0,5-9 0 0,-5 9 0 16,5-9 0-16,-5 9 0 0,5-11 0 0,-2 7 0 15,2-1-22-15,-3-2-254 0,1 2-41 0,1-2-129 16,0-2-59-16,-1 1-100 0,1-1-112 0,0 1-151 16,0-4-542-16,-3 3-1014 0</inkml:trace>
  <inkml:trace contextRef="#ctx0" brushRef="#br1" timeOffset="57215.5648">26343 8482 68 0,'0'0'154'0,"-2"-7"-65"0,2 7 34 15,0 0-50-15,0 0 45 0,0 0-42 0,0 0 37 16,-3-7-42-16,3 7 40 0,0 0-35 0,0 0 38 16,0 0-29-16,0 0 31 0,0 0-17 0,0 0 17 15,-5-4-12-15,5 4 8 0,0 0-5 0,0 0-2 0,0 0-10 16,0 0-6-16,0 0-10 0,0 0-7 15,0 0 4-15,0 0-24 0,0 0-7 0,0 0-4 16,0 0-2-16,0 0-4 0,0 0-1 0,0 0 7 16,0 0 21-16,0 0 4 0,0 0 17 0,0 0 9 15,0 0 2-15,0 0-4 0,5 6-2 0,-5-6 5 0,5 4-5 16,-5-4-2-16,8 6 29 0,-8-6-43 0,9 6 24 16,-3-2-43-16,-1 1 37 0,-1-1-42 15,3 1 35-15,-1 2-41 0,-1-2 46 0,3 2-36 16,-3 1 44-16,1-2-47 0,-1 2 36 0,1 0-49 15,1-1 47-15,-2 2-51 0,0-1 51 0,1 1-47 16,0-1 44-16,0 1-46 0,-1 2 42 0,-1-1-47 16,3 2 35-16,-1-1-37 0,0-2 6 0,-1 1 1 15,2 2 4-15,-1 0 2 0,1-2 2 0,-3 0 8 16,3 2-14-16,0 0 15 0,0-2-5 0,-2 2-5 16,4 0 2-16,-2 0-5 0,0-2-5 0,0 2 4 0,0 0-6 15,1 0-1-15,-3 0-5 0,3 0 1 16,-2 0-1-16,2 0 3 0,-2 2 1 0,-1-4-3 15,1 2 4-15,0 1-54 0,0-1 55 0,-1 0-43 16,-1-2 50-16,1 1-49 0,1-1 53 0,-3 2-39 0,4 0 51 16,-4-1-49-16,3 1 41 0,-4 1-38 0,3-2 41 15,-1 1-41-15,1 2 38 0,0-3-46 0,-2 2 43 16,-1-1-3-16,2 2-8 0,0-1-8 16,-1 2 4-16,1-2-9 0,-2 0-3 0,4 0-2 15,-2 1-1-15,-1 0-1 0,-1-2-5 0,2 3-1 0,0-1 5 16,-1-2-6-16,1 0 1 0,-2 1 0 15,3-3-4-15,-2 4 2 0,-1-3 2 0,2 0-2 0,-1 1 2 16,-1 0 6-16,1-2-7 0,-1 2 2 0,2-1 0 16,-3 2 6-16,2-4 0 0,-1 3 3 0,1-2 5 15,-2 2 9-15,1 0 2 0,-1-2-7 0,0 0-4 16,-1 2-6-16,0-2 1 0,1 2-2 0,1-3-2 16,-2 3-4-16,1 0 4 0,-1-2-1 0,1 2-4 15,-1-2-1-15,0 2 0 0,0-2-2 0,0 2-2 16,0-1 3-16,0-1 0 0,0 3-32 0,0-1 46 15,-1-2-43-15,0 4 45 0,1-4-38 0,-2 3 41 16,1 0-37-16,1-1 39 0,0 1-36 0,0-1 40 16,-1 0-43-16,1 2 38 0,0-2-39 0,-1 2 36 15,1-1-40-15,0 0 41 0,-2 0-40 0,2-1 41 16,0 2-44-16,0-2 44 0,-1 1-45 0,0 1 45 16,1-1-5-16,-2-1-5 0,2 1 2 0,-2 0-4 15,1 0-2-15,-2-1-2 0,3 2 1 0,0-2-2 16,-2 1 0-16,0 0-1 0,1-1-2 0,0 1 0 15,-2 0 0-15,3 1 0 0,-2 0-1 0,0 1-2 16,0-1 1-16,-1 2-1 0,1-2 2 0,0 1-2 16,-3-2 3-16,3-1-2 0,-1 1 1 0,1 0-2 15,-2-2-2-15,1 1-3 0,-1-2 5 0,2 2-3 16,-1-1 6-16,-1-1-1 0,-1 0-2 0,2 0 1 16,0 0 0-16,-1-1 1 0,0 1-39 0,0-1 45 15,2-1-41-15,-2 2 46 0,0-2-40 0,-1 0 42 0,3-1-37 16,-2 1 39-16,0 1-40 0,0-1 40 15,0 0-39-15,0 0 40 0,-2-2-38 0,2 3 38 16,0-2-38-16,-1 1 37 0,1 0-38 0,-1-2 40 16,1 4-41-16,-1-3 40 0,2 0-39 0,-3 1 42 0,3-2-39 15,-1 1 35-15,0 1-37 0,1-2 40 16,-2 0-42-16,1 1 40 0,1-1-38 0,0 3 4 16,-1-3 3-16,0 1 5 0,0 0-1 0,1 1 1 15,-2 1 7-15,1-2-3 0,1 1 34 0,-2 1-41 16,1-2 37-16,-2 3-37 0,2-3 34 0,-2 3-41 0,1-3 42 15,-1 3-43-15,1-3 40 0,0 3-41 0,-2-2 40 16,0 1-36-16,3-2 37 0,-2 4-43 16,1-5 43-16,0 4-43 0,-2 0 42 0,2-4-41 0,0 2 40 15,0-1-35-15,0 1 35 0,1-1-41 0,-2 0 43 16,2 0-43-16,0-2 41 0,-1 1-40 0,1 2 40 16,-1-2-39-16,0 2 27 0,0-1-26 15,1-1 42-15,-1 2-44 0,-2-1 42 0,2 0-40 16,0 0 40-16,0-2-41 0,1 2 41 0,-1 0-42 0,1-1 43 15,0-2-42-15,-1 1 38 0,0 0-39 0,1-1 38 16,1 1-39-16,-1 1 41 0,0-1-36 0,4-5 35 16,-7 9-39-16,1-5 41 0,6-4-39 0,-6 8 37 15,6-8-40-15,-7 9 41 0,7-9-41 0,-6 8 42 16,6-8-42-16,-5 3 40 0,5-3-37 0,-7 7 38 16,7-7-41-16,-3 7 42 0,3-7-42 0,-6 5 40 15,6-5-41-15,-3 6 42 0,3-6-38 0,-3 7 38 16,3-7-37-16,-4 5 35 0,4-5-39 0,-4 4 41 15,4-4-42-15,0 0 42 0,-2 8-43 0,2-8 45 16,0 0-38-16,-3 6 37 0,3-6-42 0,0 0 42 0,-2 7-40 16,2-7 39-16,0 0-31 0,-1 10 35 15,1-10-36-15,0 0 36 0,0 11-39 0,0-11 40 16,1 8-41-16,-1-8 40 0,2 7-37 0,-2-7 39 16,0 11-40-16,0-11 41 0,4 9-41 0,-4-9 40 15,3 9-37-15,-3-9 37 0,3 11-40 0,0-5 39 0,-3-6-37 16,4 9 39-16,-2-3-38 0,2 0 35 15,-1-1-33-15,-1 2 39 0,3-1-39 0,-1-1 36 16,0 2-37-16,1 0 38 0,-1-1-40 0,1 3 35 0,-1-4-34 16,2 2 34-16,-2-2-36 0,1 2 36 0,1-1-36 15,0 1 35-15,0-2-36 0,-1 1 6 16,2 0-2-16,-3 0 9 0,2-2-7 0,2 3 4 16,-3-1-1-16,1 0 2 0,1 0 2 0,-2 0 0 0,2-2 1 15,0 2-1-15,-2 1 1 0,1-3 0 0,1 1 1 16,0 0 2-16,0 1-3 0,0-1 2 0,-2-1 4 15,4 0-7-15,-1 2 1 0,-2-2-1 0,2 0 2 16,2 1-1-16,-2 1 4 0,0-1-5 0,1 0 0 16,1 2 1-16,-1-2-2 0,0-1 5 0,1 1-4 15,0 2-2-15,-1-2 7 0,1-1 28 0,2 4-39 16,-2-3 34-16,3 0-41 0,-3 2 38 0,4-2-39 16,-4 0 36-16,1 2-36 0,1-3 38 0,-1 2-38 15,0-4 36-15,-1 5-35 0,2-2 33 0,-2 0-37 16,0-1 36-16,0-1-36 0,1 2 37 0,0 0-37 15,-2-2 38-15,1 1-38 0,2 1 37 0,-3-1-37 16,1-1 32-16,0 0-32 0,-1 1 36 0,2 2-36 16,-1-4 36-16,-1 2-33 0,1-1 34 0,1 2-37 15,-2-2 35-15,0 2-35 0,1-4 36 0,-1 3-34 16,2 0 33-16,-1 0-34 0,1-1 36 0,-2-1-36 16,1 1 32-16,1 0-34 0,-1 2 38 0,1-1-38 15,-2-2 36-15,2 0-34 0,-1 0 38 0,-1 0-40 16,1 2 35-16,0-2-34 0,-1 1 37 0,0-2-37 0,1 2 35 15,-1-1-35-15,0 0 38 0,0 0-39 0,1-1 39 16,-1 2-37-16,-9-3 34 0,18 3-33 16,-9-1 35-16,0 0-37 0,1 0 27 0,-10-2-27 15,20 2 26-15,-9-1-23 0,-1 1 36 0,2-1-37 0,-1 2 38 16,2-2-39-16,0 1 37 0,-2-1-37 0,1 3 35 16,2-3-35-16,-1 0 33 0,1 1-31 0,-3 0 36 15,4-2-35-15,-2 3 32 0,0-3-37 16,2 1 37-16,-2 0-37 0,0-1 34 0,0 1-32 0,1-1 32 15,-3 0-34-15,2 0 36 0,0-1-35 0,0 2 35 16,-1-2-36-16,1 1 39 0,1-1-34 0,-2 0 22 16,1-2-26-16,-1 3 38 0,1 0-39 0,-2-2 39 15,2 2-40-15,-1 0 40 0,1-2-39 0,-2 1 35 16,2 0-34-16,-2 0 36 0,2-2-36 0,0 2 34 16,-2 1-33-16,3-2 35 0,-3 1-35 0,0-2 35 15,3 3-36-15,-3-1 39 0,1-1-38 0,0 1 34 16,-1 0-35-16,-1-1 36 0,3-1-37 0,-4 2 37 15,4 0-37-15,-3-1 37 0,2 1-36 0,-2-2 34 16,0 2-34-16,2-1 33 0,-2 0-36 0,0 0 39 16,0 1-41-16,1-2 38 0,0 0-34 0,-1 2 35 15,2-2-36-15,-2 0 38 0,0 1-38 0,2 0 39 16,-1-1-39-16,1 0 35 0,-2 1-35 0,1-1 38 16,2 0-33-16,-4 2 30 0,4-3-35 0,-3 1 37 15,2 0-39-15,-1 0 41 0,-1-1-39 0,3 1 38 16,-3 1-34-16,1 0 34 0,1-1-37 0,-1-1 35 15,0 1-36-15,1-2 36 0,-2 1-38 0,4 0 38 16,-3-2-33-16,2 1 34 0,-3 3-38 0,3-6 36 0,-2 4-36 16,1-2 41-16,2 2-42 0,-1-3 38 0,-1 1-36 15,0 1 38-15,-3 1-38 0,4-3 38 0,-3 1-35 16,2-1 34-16,-2 2-35 0,1-1 35 16,1-1-36-16,-4 0 38 0,4 1-38 0,-1-2 38 0,-1 1-38 15,1 1 39-15,1-2-40 0,-1 0 38 0,0 0-38 16,-1-1 40-16,1-2-40 0,1 4 39 0,1-1-38 15,-1 0 39-15,-1 1-41 0,1-3 38 0,-1 2-36 16,0-3 36-16,2 2-36 0,-2 0 36 0,3 1-36 16,-3-4 39-16,0 4-39 0,2-1 37 0,-3 0-2 15,0-1-2-15,2 0-5 0,-2 1-2 0,-1 1-2 16,1-1 0-16,-1 0-33 0,2-2 39 0,-1 3-5 16,-1-2 1-16,0 1-37 0,1-1 40 0,-1 2 2 15,0-4-35-15,1 4 35 0,-1-2-2 0,0 1-4 16,-1-2-1-16,2 2 0 0,-1 0 0 0,0 0-3 15,1-2 0-15,-1 3 0 0,0-2-2 0,1 0-1 16,-3 1 1-16,3 0 2 0,-1 0 0 0,-1-1-1 16,1 0 1-16,-1 1-1 0,1-1 0 0,-1 0-2 15,-1 0 2-15,2-1 0 0,0 0-30 0,-1 0 35 16,0 1-37-16,-1-1 43 0,3-1-39 0,-3 1 38 16,0 0-29-16,4-2 34 0,-4 3-38 0,1-2 39 15,0 2-38-15,-1-1 37 0,2 0-35 0,0 0 38 16,3-5-38-16,-5 7 39 0,2-3-39 0,-2 3 38 15,2-2-39-15,-2-1 40 0,2 0-37 0,0 3 38 0,-1-1-40 16,0-2 42-16,-1 1-35 0,0 0 31 16,0-3 0-16,0 2-6 0,0-1 0 0,-1-1-4 15,2 1-1-15,-3 1-1 0,3-3 0 0,-3 1-5 16,0 0 4-16,3 0-3 0,-3 1-1 0,0-1 0 0,0-1-2 16,1 3-1-16,-1-3 3 0,2 1 0 0,-2 0-11 15,-1 2 11-15,3-3 0 0,-2 2-1 0,2 1 0 16,-3-1-3-16,1 0 3 0,2 1-1 0,-2-2 1 15,1 2 0-15,-1 0-1 0,0 0 2 16,1-1-2-16,-1 0 1 0,0 0 0 0,-1 1-3 0,2-3 2 16,-2 4 1-16,1-4-1 0,-1 3 1 0,0-2 0 15,0 1-1-15,-2-2 1 0,3 3-1 0,-2-2-2 16,-1 1-29-16,1 1 39 0,1-4-35 16,-2 3 39-16,-2 0-38 0,3 1 41 0,-1-1-37 15,-2-1 40-15,2 2-41 0,0 0 38 0,-2-2-35 0,0 2 37 16,1-2-3-16,1 2-5 0,-1-1-1 0,-1 0 0 15,2-2-4-15,-2 3-1 0,0 0-1 16,0-2 4-16,0 1-3 0,0-1-3 0,0 2-1 16,-2-3 0-16,1 2 0 0,1 0-1 0,0-2 3 0,-2 3 0 15,2-2-4-15,-1 1 3 0,1-1 0 0,0 1 0 16,0-1-3-16,0 0 2 0,0 0 0 0,0 0 3 16,0 2-3-16,0-1 0 0,0 0 0 0,-1 0 1 15,1 0 0-15,0-2-2 0,0 3-9 16,-1-2 13-16,1 1 0 0,0 1-3 0,-2 0 2 0,2-2-3 15,-2 2-4-15,0 0 9 0,1-1-2 0,-1 1-1 16,0 0-1-16,0-1 1 0,-1 2 1 0,2-1-1 16,-2 0 0-16,-3 2-1 0,4-2 1 0,-2-2 1 15,0 6-1-15,0-4-1 0,0 3 2 16,-2-4-1-16,-1 4-1 0,4-1 0 0,-4 0 0 0,3 1-32 16,-2-1 39-16,1 0-33 0,-3-1 37 0,2 1-31 15,-1 0 34-15,0 2-2 0,0-3-3 0,0 3-2 16,0-4 0-16,-2 4-5 0,3 0 8 0,-2-2-5 15,1-1-4-15,-1 2 0 0,-1-3 0 16,1 3-1-16,1-1 2 0,0 1-3 0,0-1-1 0,2 2 3 16,-3-4 0-16,3 4 1 0,-2-1-4 0,0 1 5 15,0-1-3-15,1 0-2 0,1-1 3 0,-2 3 0 16,0-3-15-16,2 3 9 0,-2-3 10 0,1 1-2 16,1 1-14-16,-2-1 17 0,0 2-11 0,0-1 8 15,3 0-7-15,-3-1 7 0,-1 2-10 0,3-2 11 16,-1 1-10-16,0 1 9 0,-2-1-13 0,1 0 12 15,1 0-8-15,-1 0 9 0,1 1-8 0,-2-1 7 16,1 1-9-16,0-1 8 0,-1 0-6 0,-2 0 7 16,1-1-10-16,2 1 11 0,-3 1 2 0,1-1-2 15,-2-1-2-15,1 2 1 0,1-2-2 0,0 3 2 16,1-3 1-16,-2 1-4 0,3 3 3 0,-2-2-1 16,1-1 1-16,-1 2-1 0,1-2-1 0,1 1-1 15,-2-1 2-15,1 2-1 0,-1-2 1 0,1 1-1 16,0 0 1-16,0 0-2 0,0-1 0 0,-2 1 1 15,1 1 1-15,1-3-3 0,1 4 3 0,-3-3-1 16,2 2 1-16,-1-1 0 0,1 0-1 0,-1 0 0 16,0 0 1-16,2 1 0 0,-2-2 0 0,2 1-2 15,-2 1 3-15,3 1-2 0,-3-2 2 0,3-1-1 16,-1 4 1-16,0-4-1 0,-1 2-1 0,0 1 2 16,3-1-1-16,-1-1-3 0,-1 2 5 0,0-1-1 15,2 0-2-15,-2 1 1 0,2 0 0 0,-1-1 0 16,-2 0-2-16,3 1 0 0,-1 0-23 0,0 0 29 15,-2 0-4-15,1 1 0 0,2-1-1 0,-1 0-3 16,-1 0 3-16,0 1 1 0,0-2 0 0,1 2-1 16,-1-1-3-16,1 2 3 0,-3-1 1 0,4-2 0 15,5 6-2-15,-12-5 3 0,7 1-2 0,5 4 1 16,-12-7-2-16,12 7 1 0,-11-7 0 0,11 7 1 16,-11-7 0-16,11 7 0 0,-10-8-2 0,3 2-1 15,7 6 0-15,-9-6 1 0,2 2 1 0,2 1-3 16,5 3 5-16,-11-7-2 0,5 4 0 0,6 3-11 15,-13-7 12-15,13 7 3 0,-10-8-5 0,10 8 4 16,-10-6-2-16,3 3-2 0,2 0 2 0,5 3 0 16,-10-8 0-16,10 8-12 0,-11-5 11 0,5 1-1 15,6 4 3-15,-9-6-6 0,9 6 5 0,-10-6-7 16,10 6 9-16,-13-6-4 0,13 6 5 0,-10-6-22 16,10 6 24-16,-10-7-4 0,10 7 3 0,-13-7-6 15,13 7 2-15,-10-5-8 0,10 5 10 0,-13-7-4 16,6 2 2-16,1 3-3 0,6 2 1 0,-15-8-5 15,9 5 2-15,-1-1-2 0,-2 0 0 0,1 1-2 16,0 0-2-16,0-1-4 0,0 1 4 0,-2-2-3 16,1 3 2-16,0-2-4 0,-1 1-4 0,1 1-1 15,0 0 3-15,-1-2 1 0,0 2 2 0,2 0 2 16,-1-1 2-16,-1-1-1 0,1 3-2 0,9 1 8 16,-18-4-8-16,18 4 6 0,-13-3-4 0,13 3 6 15,-16-3-9-15,16 3 8 0,-14-4 0 0,14 4 2 16,-17-3-4-16,17 3 4 0,-13-1-7 0,13 1 8 15,-11-2-5-15,11 2 7 0,-14-1-8 0,14 1 7 16,-12-2-5-16,12 2 8 0,-14-1-5 0,14 1 7 16,-13-3-9-16,13 3 3 0,-12-1-2 0,12 1 9 15,-13-3-17-15,13 3 17 0,-12-2-8 0,12 2 6 16,-14-3-6-16,14 3 11 0,-13-2-14 0,13 2 6 16,-14-3-6-16,14 3 10 0,-11-3-4 0,11 3-4 15,-14-5 1-15,14 5 9 0,-12-4-8 0,12 4 7 16,-14-2-7-16,14 2 3 0,-14-3-7 0,14 3 16 15,-13-4-11-15,13 4 6 0,-12-4-6 0,12 4 8 16,-13-4-11-16,13 4 9 0,-13-3-8 0,13 3 11 16,-13-4-15-16,13 4 11 0,-13-3-7 0,13 3 7 15,-12-4-13-15,12 4 11 0,-12-3-15 0,12 3 12 16,-14-4-11-16,14 4 8 0,-14-3-14 0,14 3 14 16,-16-2-7-16,16 2 9 0,-15-3-9 0,15 3 12 15,-16-3-12-15,16 3 14 0,-17-2-12 0,17 2 10 16,-18-2-13-16,18 2 19 0,-16-2-12 0,16 2 10 15,-19-1-13-15,19 1 13 0,-19-2-13 0,19 2 13 0,-19-1-10 16,19 1 13-16,-19 0-16 0,19 0 14 0,-18 0-10 16,18 0 11-16,-19 0-11 0,19 0 12 15,-19 0-13-15,19 0 13 0,-18 0-12 0,18 0 11 16,-20 1-14-16,20-1 15 0,-19 0-6 0,19 0 5 16,-18 2-14-16,18-2 15 0,-19 1-13 0,19-1 0 0,-17 0 4 15,17 0 13-15,-19 2-18 0,19-2 18 16,-19 0-13-16,19 0 10 0,-16 0-11 0,16 0 11 0,-16 0-15 15,16 0 14-15,-16 0-10 0,16 0 8 16,-15-2-13-16,15 2 16 0,-13 0-9 0,13 0 7 16,-16-1-13-16,16 1 12 0,-13 0-10 0,13 0 6 0,-15 0-6 15,15 0 11-15,-16 1-12 0,16-1 11 16,-15 2-10-16,15-2 12 0,-16 0-14 0,16 0 14 16,-15 1-10-16,15-1 8 0,-16 1-10 0,16-1 11 15,-16 0-9-15,16 0 9 0,-15 0-10 0,15 0 11 16,-15 1-13-16,15-1 12 0,-16 0-12 0,16 0 9 0,-12 0-9 15,12 0 13-15,-13 0-10 0,13 0 11 0,-13 1-13 16,13-1 14-16,-13 0-16 0,13 0 16 16,-11 3-14-16,11-3 1 0,-12 0-4 0,12 0 18 15,-11 3-10-15,11-3 7 0,-11 0-11 0,11 0 11 0,-10 1-12 16,10-1 11-16,-11 1-10 0,11-1 7 0,-11 2-7 16,11-2 10-16,-12 2-10 0,12-2 11 0,-12 3-13 15,12-3 17-15,-14 3-17 0,14-3 8 0,-13 2-6 16,13-2 10-16,-14 3-11 0,14-3 12 15,-12 2-13-15,12-2 14 0,-12 3-11 0,12-3 9 0,-13 1-12 16,13-1 10-16,-13 6-8 0,13-6 10 0,-11 1-7 16,11-1 4-16,-10 3-8 0,10-3 14 0,-11 3-14 15,11-3 13-15,-11 3-11 0,11-3-1 0,-8 2-1 16,8-2 14-16,-9 2-12 0,9-2 11 0,-9 3-14 16,9-3 14-16,-8 2-14 0,8-2 13 0,-8 4-11 15,8-4 11-15,-9 3-14 0,9-3 14 0,-9 4-9 16,9-4 9-16,-8 2-12 0,8-2 11 0,-9 4-11 15,9-4 11-15,-9 4-11 0,9-4 11 0,-10 3-11 16,10-3 11-16,-9 4-9 0,9-4 12 16,-8 3-16-16,8-3 15 0,-8 3-15 0,8-3 8 0,-7 4-10 15,7-4 14-15,-7 3-7 0,7-3 10 0,0 0-14 16,-11 5 16-16,11-5-15 0,0 0 12 0,-9 3-11 16,9-3 10-16,0 0-15 0,-7 5 14 0,7-5-10 15,0 0 11-15,-7 5-12 0,7-5 11 16,0 0-12-16,-6 6 14 0,6-6-10 0,-6 3 9 0,6-3-13 15,0 0 12-15,-7 7-9 0,7-7 13 0,-4 6-15 16,4-6 14-16,-5 4-12 0,5-4 11 0,-6 5-22 16,6-5 13-16,-5 5 13 0,5-5-14 0,-8 7 1 15,8-7-1-15,-4 4 1 0,4-4 3 0,-6 5 0 16,6-5-3-16,-7 7 4 0,7-7 0 0,-5 5-3 16,5-5 3-16,-5 5-1 0,5-5-1 0,-5 5 1 15,5-5 0-15,-4 8-3 0,4-8-4 0,-5 4 9 16,5-4 2-16,-4 7-2 0,4-7-1 0,-5 7 0 15,5-7 1-15,-2 6-1 0,2-6 0 0,-5 6-2 16,5-6 2-16,-3 6 2 0,3-6-1 0,-4 4-2 16,4-4-1-16,-1 7 3 0,1-7 1 0,-3 6 0 15,3-6 0-15,0 0-4 0,-4 9 2 0,4-9 2 16,-1 6-3-16,1-6-1 0,-2 6 3 0,2-6 0 16,-2 7-1-16,2-7 4 0,-4 7-5 0,4-7-29 15,-1 7 36-15,1-7-35 0,-5 9 41 0,5-9-35 16,-2 9 36-16,2-9-35 0,-3 10 38 0,3-10-34 15,-4 10 34-15,4-10 2 0,-2 12-9 0,0-6-2 16,0 0 0-16,1 0-1 0,-1 1-4 0,0 1 4 16,0-2-6-16,0 1 3 0,-1 0 5 0,1 0-7 15,-1-2-2-15,2 2 4 0,-2-1-1 0,2 0 3 16,1-6-1-16,-4 11-3 0,4-11 5 0,-4 8-2 16,4-8 0-16,-2 10 3 0,2-10-5 0,-3 7 3 15,3-7-2-15,-2 5-2 0,2-5-14 0,-3 7 22 16,3-7-4-16,0 0-3 0,-2 6-1 0,2-6-13 15,0 0-8-15,0 0-54 0,-3 7-94 0,3-7-133 16,0 0-111-16,0 0-212 0,-4 5-933 0,4-5-1197 16</inkml:trace>
  <inkml:trace contextRef="#ctx0" brushRef="#br1" timeOffset="60779.6508">22758 16438 160 0,'-12'2'177'0,"12"-2"-6"0,0 0-52 16,-13 1 38-16,13-1-49 0,0 0 42 0,-9 2-46 15,9-2 34-15,0 0-55 0,0 0 34 0,0 0-34 16,-10 2 57-16,10-2-18 0,0 0 34 0,0 0-31 16,0 0-3-16,0 0-19 0,5 4-2 0,-5-4-1 15,0 0 0-15,16 1-12 0,-16-1-4 0,15 2-7 16,-15-2 1-16,20 0-9 0,-7-2-8 0,1 2 3 16,-1 0-4-16,6-1-4 0,0 1-5 0,1-1 3 15,1 1-5-15,2-3-4 0,3 3 0 0,2-2 0 16,0-1 0-16,2-1-4 0,4 1 1 0,2-1-4 15,-1-1-3-15,3 2-2 0,-1-3-4 0,2 1-2 16,-2-1-7-16,7 1 2 0,-1-4-4 0,1 4-8 16,0-3 5-16,-1 1-4 0,-1-1 2 0,1 0-2 15,-1-1-1-15,3 0-1 0,-3 0-1 0,3-1 0 0,1 1 0 16,-1 1-3-16,-2-2 6 0,4 1-4 16,-4-1 4-16,0 1-3 0,3-1 2 0,-2 1-3 15,0 0 0-15,-2 0-9 0,3-1 14 0,-3 1-11 0,-1-1 15 16,3 1-11-16,-3 1 13 0,1-2-11 0,-3 3 16 15,2-3-11-15,1 2 14 0,-1 0-10 16,0-2 7-16,1 0-8 0,-1 1 11 0,0 1-10 16,0-1 3-16,-1-1-11 0,1 0 4 0,-1 1 2 0,0-1 3 15,-6 2 7-15,7-2-11 0,-6 2 10 0,3-2-10 16,-2 2 9-16,-3-1-8 0,3 1 7 0,0-1-2 16,-2 2 2-16,6-4-6 0,-6 4 7 0,8-2-6 15,-6 2 10-15,3-3 3 0,-4 3-6 0,5-3 4 16,2 2 3-16,-1-1-7 0,-4 1-3 0,4-1 2 15,-7 2-3-15,6 0 1 0,-3-3-5 0,-1 3 3 16,-2-1-5-16,2-1 1 0,-3 1-4 0,1 1 3 16,0-1-2-16,-2-1 6 0,0 1-4 0,-2-1 11 15,0 2-10-15,0-1 15 0,-5 2-23 0,1-1 21 16,-1 0-13-16,-1 1 17 0,-2-1-21 0,1 2 17 16,0 0-15-16,-2-2 11 0,-3 2-13 0,-1 1 21 15,0-1-24-15,1 0 21 0,-3 1-24 0,1-2 22 16,-4 4-30-16,2-3 33 0,-3 2-24 0,-1-1 30 0,1 1-31 15,-3 1 35-15,0-1-35 0,1 0 31 16,-9 3-35-16,11-4 35 0,-11 4-38 0,12-5 26 16,-12 5-36-16,11-6 31 0,-11 6-28 0,8-5 30 0,-8 5-38 15,8-6 24-15,-8 6-76 0,6-6-97 0,-6 6-118 16,6-6-152-16,-6 6-257 0,5-11-511 0,-3 5-815 16</inkml:trace>
  <inkml:trace contextRef="#ctx0" brushRef="#br1" timeOffset="66978.4069">6671 14145 270 0,'0'0'255'0,"0"-11"-46"0,0 4-16 16,0 0 0-16,0-1-12 0,-1 1-13 0,-2-2-19 0,2-1 1 16,0 0-26-16,-3 1 33 0,0-1-58 0,2 0 59 15,-1 0-53-15,-1 1 28 0,0-3-48 0,-1 3 31 16,1 1-35-16,-2-1 32 0,1 1-37 15,-3 1 19-15,3 1-40 0,-3-1 18 0,-2 3-25 0,2 1 32 16,-1 3-8-16,9 0 25 0,-20 0-10 0,11 2 11 16,-4 2-13-16,2 3 18 0,-2 0-7 15,3 2 9-15,0 1-20 0,-2 0 4 0,3 2-16 0,1 1 2 16,2 0-12-16,0 0 3 0,2 1-7 0,0 1-11 16,4-3 5-16,1 2-7 0,2 1-7 0,4-1-9 15,1 1 3-15,1 1-11 0,5 1 2 16,2-2-10-16,0 2 5 0,2 2-6 0,2-2-2 0,1 0 0 15,-3 1-2-15,1 1 1 0,-4 1-5 0,2-2 0 16,-5 2-41-16,-2-1 46 0,-4 2 1 0,-1-1-7 16,-4-1 2-16,-2 1-1 0,0-3-3 0,-6 4 0 15,0-2-1-15,-3 1-6 0,-2-5 5 0,-1 2-4 16,1-2 5-16,-4-1-3 0,2-2 3 0,0-2-3 16,3 0 4-16,-2-1-9 0,0-4 11 0,4 2-6 0,1-2 6 15,0-1-9-15,1-2 4 0,7-2-12 0,-6 7 2 16,6-7-4-16,0 0 3 0,0 0 1 15,1 8-8-15,-1-8-5 0,8 3-3 0,-8-3 0 0,11 9 0 16,-7-4 8-16,1 0 0 0,2 3 6 0,-2-1 2 16,-1 4 3-16,-1-1 1 0,-2 3 8 0,1-1 1 15,-2 2 16-15,0 3 29 0,-3 0 8 16,1-1 37-16,-1 1-3 0,1-1 24 0,-1 1-37 0,2-1 24 16,-2-1-20-16,2 0-8 0,1-1-11 0,0-1-13 15,0-1-4-15,3-1-6 0,-1 1-5 16,3-2-15-16,3 0 4 0,1 1-8 0,0-4 0 0,2 1-20 15,1-1-54-15,2 0-82 0,1-3-96 0,1 1-96 16,0-4-87-16,3 0-175 0,-1-1-660 0,0-1-864 16</inkml:trace>
  <inkml:trace contextRef="#ctx0" brushRef="#br1" timeOffset="77359.2926">6984 14287 233 0,'0'0'285'0,"0"0"-35"0,0-7-12 15,0 7-12-15,0 0-30 0,1-8-4 0,-1 8 0 16,0 0-45-16,2-7 40 0,-2 7-47 15,0 0 22-15,1-8-45 0,-1 8 33 0,0 0-40 0,0 0 25 16,1-6-36-16,-1 6 16 0,0 0-22 0,0 0 24 16,0 0 0-16,0 0 26 0,0 0-3 0,0 0 18 15,0 0-6-15,0 0-11 0,5 4 20 0,-5-4-18 16,4 7 13-16,-4-7-1 0,3 11-8 0,-3-2-18 16,1-2-3-16,0 3-11 0,2 0-6 0,-2 1-6 15,0 2-18-15,1-1 7 0,-1 1-23 0,2 0 8 16,-1 2-21-16,-1 0 17 0,2 1-18 0,0-1 5 15,-1-1-13-15,2 2 9 0,-3 0-7 0,2-2-4 16,-1 1-5-16,1-4-5 0,-2 3-6 0,2-3-2 16,-1 1-2-16,-1 0-5 0,2-4-4 0,-2 4-8 15,2-3 2-15,-2 2 0 0,2-5-1 0,-2 2-4 16,1 0 1-16,1-3-2 0,-3 3 0 0,3-3 0 16,-3-5-4-16,2 12 3 0,-2-12 0 0,4 9-1 0,-4-9-5 15,3 11 5-15,-3-11-17 0,2 7 11 0,-2-7 3 16,3 7-9-16,-3-7-12 0,1 7-26 15,-1-7-9-15,0 0-16 0,5 5-27 0,-5-5-27 0,0 0-48 16,4 7-58-16,-4-7-65 0,0 0-86 0,0 0-53 16,0 0-150-16,0 0-109 0,9-5-344 0,-9 5-654 15</inkml:trace>
  <inkml:trace contextRef="#ctx0" brushRef="#br1" timeOffset="77650.7471">7453 14504 171 0,'0'0'394'0,"0"0"-112"16,12 1-42-16,-12-1 6 0,0 0-14 0,0 0 12 16,5 4 5-16,-5-4-11 0,0 0-37 0,0 0-22 0,2 8-17 15,-2-8-8-15,0 0-5 0,3 9-5 0,-3-9-3 16,1 6-7-16,-1-6 2 0,1 8-4 15,-1-8-5-15,2 8-6 0,-2-8-6 0,1 10-4 16,-1-10-11-16,0 11-16 0,0-11-18 0,0 13-11 0,-1-8-12 16,-2 3-7-16,3-1-5 0,-2 2-11 0,-1-1-8 15,-1 1-8-15,2-1-9 0,-1 1-71 16,-1-3-58-16,2 2-71 0,-1-3-54 0,3-5-123 0,-6 11-54 16,6-11-110-16,-4 5-308 0,4-5-401 0</inkml:trace>
  <inkml:trace contextRef="#ctx0" brushRef="#br1" timeOffset="78861.4215">7802 14267 32 0,'0'0'39'15,"0"0"-8"-15,0 0-2 0,0 0-14 0,0 0 13 16,0 0-19-16,0 0 5 0,0 0-4 0,0 0 1 16,0 0-1-16,0 0 6 0,0 0 4 0,0 0-5 15,0 0 17-15,0 0 6 0,0 0 6 0,0 0 3 16,0 0 7-16,0 0 0 0,0 0-6 0,0 0-5 15,0 0-4-15,0 0-4 0,0 0 3 0,0 0-3 16,0 0 5-16,0 0 6 0,0 0 4 0,0 0 7 16,0 0 9-16,0 0 8 0,0 0-7 0,0 0-5 15,0 0-2-15,0 0-5 0,0 0 2 0,0 0 7 16,0 0 10-16,0 0 2 0,-1-7 6 0,1 7 9 0,0 0-5 16,0 0-28-16,0 0 45 0,0 0-32 15,0 0 48-15,0 0-46 0,0 0 39 0,0 0-44 16,0 0 30-16,0 0-46 0,0 0 30 0,0 0-35 15,0 0 44-15,0 0-14 0,0 0 28 0,-6 8-24 16,6-8 26-16,-1 9-19 0,-1-2 5 0,-1 0-26 0,2 2 10 16,-2 0-18-16,2 2-1 0,1-1-7 15,-1 2-7-15,2 0-15 0,-2-2 6 0,1 2-10 0,0-2-3 16,0 1-5-16,1-3 2 0,-1 2-3 0,0-3 3 16,4 0 2-16,-4-7-2 0,1 12 3 0,-1-12 3 15,5 10 2-15,-5-10-6 0,5 6-2 0,-5-6-2 16,0 0-5-16,15 2-4 0,-15-2 0 0,12-2-1 15,-3-1-1-15,0-1 2 0,3 0-5 0,-1 0-1 16,-2-1-4-16,4 2 5 0,0-2-3 0,1 1 1 16,-3-1 3-16,2 3-6 0,-3-2 0 0,2 1 0 15,-1 0 3-15,1 2-5 0,-2 1 3 0,-10 0-3 16,19 0 4-16,-19 0-1 0,18 3 2 0,-9 0 2 16,-3 1-3-16,2-1 7 0,-2 0-2 0,-6-3-1 15,9 9 0-15,-9-9 2 0,7 8 0 0,-7-8-1 16,4 10 5-16,-4-10-4 0,0 8-1 0,0-8-1 15,-3 10-1-15,3-10 0 0,-4 8 2 0,4-8 3 0,-6 7-7 16,6-7 1-16,-7 7 1 0,7-7-1 16,-10 5 1-16,10-5 0 0,-9 5-2 0,9-5 0 15,-10 2 0-15,10-2-1 0,-10 3-1 0,10-3 0 16,0 0 4-16,-12 3-5 0,12-3 1 0,0 0-3 0,0 0 2 16,-12 1-1-16,12-1 1 0,0 0 3 0,0 0-5 15,0 0 0-15,0 0 0 0,-13 0 3 16,13 0-5-16,0 0 1 0,0 0-4 0,0 0-11 0,-7-4-19 15,7 4-11-15,0 0-15 0,-2-5-21 0,2 5-21 16,0 0-33-16,-3-7-40 0,3 7-55 0,0 0-67 16,-1-10-74-16,1 10-454 0,-3-8-368 0</inkml:trace>
  <inkml:trace contextRef="#ctx0" brushRef="#br1" timeOffset="79631.2693">7810 14243 297 0,'0'0'281'0,"-7"-5"-30"16,7 5-12-16,-6-4-6 0,6 4-9 0,0 0-47 15,-9-4 54-15,9 4-38 0,0 0 41 0,-9 4-38 16,9-4 21-16,-4 4-27 0,4-4 23 0,-2 8-27 15,2-8 5-15,0 11-18 0,1-6 25 0,0 3-5 16,0 0-4-16,2 1-11 0,2-1-18 0,-1 1-10 16,2 1-12-16,-2 1-29 0,4-1 4 0,-3 2-38 0,5 0 20 15,-2-3-30-15,-1 3 12 0,3-2-23 16,1 1-13-16,-1-1-3 0,-1-1 11 0,4 0-23 16,-3 1 12-16,3-3-16 0,-2 4 3 0,1-6-14 0,2 2 16 15,-1-2-20-15,-2 0 16 0,1-1-20 16,1-3 18-16,-1 2-24 0,0-2 20 0,2-2-17 15,-4 1-1-15,5-2 16 0,-4 0-16 0,0-1 4 16,2-1-11-16,-3-1 16 0,-1 0-23 0,4-2 19 0,-4 0-15 16,0-3 13-16,0 2-18 0,-3-3 14 0,-1 2-18 15,2-4 19-15,-2 0-3 0,0 1 3 0,-3 0-1 16,1-2 1-16,-1 4 2 0,2-2-3 0,-2 0-3 16,-1 0 8-16,0 2-7 0,3 0-1 0,-4 1 8 15,3 3-1-15,-3 6 3 0,1-14-1 16,-1 14-5-16,1-11 3 0,-1 11-2 0,1-9 0 0,-1 9-2 15,4-6 2-15,-4 6-2 0,0 0-2 0,0 0-1 16,0 0 15-16,0 0 5 0,0 0 9 0,8 7 10 16,-7-2 8-16,3 2 16 0,-2 0 9 0,1 5-1 15,2-4-14-15,-1 6 12 0,1 1-6 0,0-1-9 16,2 3 4-16,-1 4-2 0,0-1-4 0,3 4-16 16,-2-1 1-16,-1 4-12 0,3-1 4 0,0-1-13 0,-4 0 4 15,3-3-9-15,-2-1 8 0,2-1-4 16,-2-1-4-16,-1-2 0 0,2-1-1 0,-3-2 0 15,1-1 1-15,0-1-2 0,-3-1-5 0,2-1 2 16,-1-3-4-16,1 3-10 0,-2-5-7 0,-1 2-19 0,-1-7-23 16,4 10-32-16,-4-10-50 0,3 8-109 0,-3-8-42 15,0 0-92-15,0 0-56 0,0 0-110 0,0 0-96 16,0 0-525-16,2-8-785 0</inkml:trace>
  <inkml:trace contextRef="#ctx0" brushRef="#br1" timeOffset="79898.605">8662 14529 65 0,'11'-6'525'0,"-11"6"-144"0,8-4-72 0,-8 4-40 16,0 0 7-16,8-2-33 0,-8 2 72 0,0 0-7 15,0 0-9-15,0 0-15 0,11 2-15 0,-11-2-16 16,3 7-25-16,-3-7-29 0,2 8-31 0,-2-8-31 15,4 9-18-15,-4-9-23 0,0 12-13 0,1-5-14 16,1 0-15-16,-2-1-9 0,1 2-15 0,-1 0 3 16,0 0-12-16,0 0-5 0,0 1-7 0,0-1-12 0,1-2-13 15,1 5-67-15,-2-5-61 0,0 2-35 16,0-8-84-16,2 12-53 0,-2-12-120 0,1 9-31 16,-1-9-59-16,6 6-316 0,-6-6-385 0</inkml:trace>
  <inkml:trace contextRef="#ctx0" brushRef="#br1" timeOffset="80445.6539">9057 14134 120 0,'-1'-6'393'0,"1"6"-54"15,-3-9-47-15,3 9-51 0,-4-9 52 0,4 9-36 16,-5-5 35-16,5 5-37 0,-5-4 1 0,5 4-41 16,0 0-1-16,-14-1-33 0,14 1-10 0,-10 3-10 15,10-3 0-15,-11 7-6 0,5 0-1 0,1-1-9 16,0 1-2-16,0 2-8 0,1 1-5 0,0 2-16 16,0 0-2-16,-1 2 0 0,3 0-5 0,-1 2-40 15,3 1 27-15,-1 1-33 0,1 0-4 0,1-1-5 16,-1 3 2-16,3-2-9 0,-1 4 11 0,1-1-12 0,2 1-20 15,0-1 11-15,-1 2-19 0,2-3 9 0,1 0-9 16,0 1 8-16,1-2-19 0,-1 0 12 0,1-1-16 16,4 1 15-16,-2-2-15 0,0-2 12 0,0-4-12 15,3 4 10-15,-4-5-11 0,4-1 12 0,-3 1-14 16,3-3 14-16,-3 0-12 0,0-2 10 0,2-1-14 16,-2 0 15-16,-1-2-17 0,2-1 18 0,-11-1-14 15,18 0 5-15,-18 0-7 0,18-2 12 0,-10 0-13 16,0-2 18-16,-1 0-15 0,-2-3 11 0,-1 1-21 0,0-2 6 15,0 1-1-15,-3-2-1 0,-1 0 2 16,-1-2 5-16,0 0-3 0,-3 0 0 0,0 2-4 16,-3-3 2-16,-1 2-1 0,-1 0 13 0,-2 2-17 15,-1 0 1-15,-1 3 3 0,-2 0-3 0,0 2 0 16,0 2 1-16,1-1 2 0,-1 2-2 0,-1 2-14 16,1-1-27-16,2 2 8 0,-1 0-71 0,3 0 12 15,-1 0-76-15,1 2 8 0,2-1-42 0,1 1-55 16,0-2-65-16,2 3-76 0,1-2-61 0,5-4-62 0,-4 5-388 15,4-5-487-15</inkml:trace>
  <inkml:trace contextRef="#ctx0" brushRef="#br1" timeOffset="81178.1949">9393 13907 354 0,'0'0'306'0,"-8"-7"-51"0,3 3-23 0,5 4-35 16,-4-13-13-16,4 6-4 0,-1 2-15 0,2-4-29 15,-1 1-47-15,4-1 15 0,1 1-44 0,-1 0 5 16,4 0-31-16,-2 0 9 0,3 0-23 0,-1 4 14 15,3-3-20-15,-2 3 17 0,0 0-18 0,-9 4 20 16,19-1-19-16,-10 2 31 0,-1 4-24 0,2 0 47 16,-5 4 10-16,4 4 3 0,-5 2 14 0,2 2 27 15,-2 4-10-15,0 4 7 0,0-3-24 0,-2 4 15 16,1 0-19-16,2-2 11 0,-2 0-14 0,2 3 9 16,0-5-18-16,0 0-16 0,0 0-8 0,3-1-7 15,-1-2-6-15,1-2-1 0,1-1-8 0,0-3-1 16,1-1-8-16,-1-2-3 0,3 1-4 0,0-3-3 15,0-2-4-15,3 0-5 0,-6-2-7 0,4-1 2 0,-2 0-1 16,0-1-6-16,0 1-2 0,-2 0-2 0,-9-3 6 16,13 4-8-16,-13-4-1 0,13 3 7 15,-13-3 2-15,6 9 0 0,-6-9 3 0,4 10 7 0,-3-3 1 16,-1 0 1-16,0 1 18 0,0 1 10 0,1-1 10 16,1 4 4-16,-2-1-39 0,1 0 42 15,2 1-48-15,-2 0 48 0,3 2-50 0,1 1 45 0,0-1-46 16,0-1 37-16,0 2-6 0,3-2-8 0,-1 2-4 15,1-3-2-15,0 2-6 0,0-1 1 0,-1 1-5 16,-1-2-3-16,1 1 1 0,-2-1 0 0,-2-2 5 16,-2 1-4-16,0-1-1 0,-2 0-1 0,0-1-2 15,-3 3 2-15,0-4-4 0,-3 4 3 0,0-5-6 16,-3 4-1-16,1-4-5 0,-3 3-1 0,2-3 0 16,0 0-34-16,-1-4-86 0,0 1-85 0,2-2-74 15,9-2-144-15,-18 0-98 0,18 0-466 0,-13-2-594 16</inkml:trace>
  <inkml:trace contextRef="#ctx0" brushRef="#br1" timeOffset="84536.5907">6165 11936 101 0,'0'0'215'15,"0"0"-28"-15,-8-3-15 0,8 3-20 0,0 0-8 0,-5-3-3 16,5 3 4-16,0 0 3 0,-7-7-10 0,7 7-3 15,0 0-4-15,-4-7 1 0,4 7 3 0,0 0-1 16,-4-6-7-16,4 6-13 0,0 0-10 0,0 0-22 16,-1-7-7-16,1 7-7 0,0 0 4 0,0 0-4 15,0 0 3-15,4-6-1 0,-4 6 0 0,0 0-9 16,0 0-2-16,12-1 0 0,-12 1 3 0,0 0-7 16,13 1-2-16,-13-1 0 0,14 1 2 0,-14-1-4 15,13 3-6-15,-13-3-1 0,14 2-3 0,-14-2-2 16,15 2-2-16,-15-2-2 0,16 2-1 0,-16-2 1 15,14 2 1-15,-14-2 3 0,14 2 10 0,-14-2 7 16,11 0 14-16,-11 0 18 0,0 0 18 0,17 0 12 16,-17 0-35-16,10-2 42 0,-10 2-45 0,9-6 34 15,-5 1-46-15,-4 5 28 0,10-9-39 0,-5 1 23 0,0-1-35 16,-1-1 21-16,3-2-38 0,-1-2 27 0,-1-1-35 16,3 1 27-16,-2-2-36 0,0 0 21 15,1-1-33-15,2 2 1 0,-3-1-2 0,2 2 6 16,-2-1-4-16,2 2 4 0,-2-1-3 0,1 2 1 15,-1 0-5-15,-2 2 3 0,1-2 4 0,0 2-1 16,0 3-3-16,-2 0-3 0,1 2 1 0,-2-1-1 16,-2 6-4-16,4-9-1 0,-4 9 4 0,4-9-14 0,-4 9-7 15,5-7-34-15,-5 7-36 0,4-7-1 0,-4 7-96 16,0 0-18-16,4-7-84 0,-4 7 25 0,0 0-49 16,5-5-12-16,-5 5-17 0,0 0-53 0,9-3-49 15,-9 3-314-15,0 0-274 0</inkml:trace>
  <inkml:trace contextRef="#ctx0" brushRef="#br1" timeOffset="85094.7677">6939 11791 452 0,'0'0'363'0,"0"0"-33"0,0 0-14 0,0 0-40 16,0 0 48-16,0 0-27 0,0 0-38 0,0 0-32 15,-10-2-51-15,10 2-30 0,0 0-33 0,0 0-15 16,0 0-7-16,0 0 5 0,0 0-11 0,0 0-5 16,0 0 5-16,17 0-5 0,-17 0-7 0,10 2-6 15,-10-2-3-15,15 5-9 0,-7-3-4 0,1 2-1 16,1-1-9-16,-1 1-6 0,0-1-3 0,0 1 0 16,1-1 11-16,-1 0-42 0,-1 1 49 0,1-1-44 15,-9-3 56-15,13 5-34 0,-13-5 69 0,11 3-18 16,-11-3 60-16,13 2-5 0,-13-2 12 0,10-2-2 15,-10 2-10-15,11-6-22 0,-4 1-12 0,-2-1 2 16,2-2-19-16,-1-1-20 0,1-2-11 0,0-1-9 0,1-3-11 16,-2 3 1-16,0-2-10 0,2-3-2 15,1-2-4-15,-1 1 0 0,-2 1-8 0,3-1 0 0,-1 1 0 16,-3 2-2-16,1 0-46 0,2 1 53 0,-2-2-45 16,-1 3 40-16,0 1-34 0,1 2 45 15,-1 1-49-15,-3-3 45 0,2 5-51 0,0-2 26 0,0 1-84 16,-3 2 14-16,3-1-94 0,-4 7-20 0,4-8-56 15,-4 8-60-15,4-8-81 0,-4 8-10 0,6-8-16 16,-6 8-39-16,6-3-114 0,-6 3-298 0,0 0-419 16</inkml:trace>
  <inkml:trace contextRef="#ctx0" brushRef="#br1" timeOffset="85694.8943">8075 11769 237 0,'0'0'353'16,"0"0"-49"-16,0 0-10 0,0 0-21 0,0 0-11 15,0 0-41-15,-1 7 29 0,1-7-71 0,0 0 25 16,0 0-23-16,0 0-23 0,0 0-27 0,0 0-22 15,0 0-24-15,0 0-13 0,0 0-11 0,0 0 6 16,4 7 10-16,-4-7 5 0,0 0-2 0,9 6-2 16,-9-6-1-16,10 4-4 0,-5 1 9 0,3-1-43 15,0 2 41-15,-1 0-50 0,2 0 48 0,3 3-48 16,-1-2 42-16,-1 3-55 0,2-2 41 0,-1 0-50 16,1-1 49-16,-2 1-34 0,-1-1 58 0,0 0-38 0,-1-2 53 15,1 0-26-15,-3-1 18 0,-1 0 34 16,-5-4 33-16,12 5 33 0,-12-5 14 0,8 2-23 15,-8-2-31-15,7-2-28 0,-7 2-16 0,5-8-18 0,-1 3-10 16,-1-2-6-16,-1 0-13 0,-1-3-12 0,3 2-4 16,-1-3-4-16,-1 1-3 0,-1 0-9 0,2 1-2 15,-3-4-6-15,4 1-4 0,-3 2 0 0,2-1-4 16,-2 1-2-16,2-2-3 0,-1 2-3 0,0 1-23 16,0-1-36-16,2 0-43 0,-2 2-57 0,1-1-82 15,1 0-68-15,0 1-60 0,-1-1-22 0,3 1-80 16,-1 1-43-16,2 0-95 0,0-3-453 0,-1 5-677 15</inkml:trace>
  <inkml:trace contextRef="#ctx0" brushRef="#br1" timeOffset="87941.8302">10659 13046 175 0,'-8'2'200'0,"8"-2"-45"0,0 0-10 15,0 0-9-15,-6 3-1 0,6-3-1 0,0 0 2 0,0 0-15 16,-10 3-6-16,10-3-8 0,0 0-12 16,0 0-16-16,0 0-13 0,-5 4-9 0,5-4-9 15,0 0 29-15,0 0 44 0,0 0-9 0,0 0 40 0,4 5-52 16,-4-5 52-16,8 3-16 0,-8-3 5 0,15 2-36 15,-15-2 42-15,21 0-39 0,-8 0 34 16,4-1-51-16,2 0 27 0,0-2-44 0,4 1 33 0,4-1-45 16,2 0-2-16,-1 1 35 0,7-2-55 0,1 1 45 15,1 0-49-15,1-2 47 0,4 1-53 0,6 1 40 16,0 0-52-16,-2 1 40 0,4-2-48 0,-2 1 41 16,1 0-49-16,1 2 3 0,0 0 6 0,-8 1-5 15,0 0 1-15,3-2 2 0,2 2 2 0,-2-1 1 16,5 1 4-16,-2-2 4 0,3 0 3 0,-2 1 0 15,1-3 7-15,-2 2-1 0,1 0-4 0,-2-1 4 16,0 1-7-16,-5-1 0 0,-1 1 0 0,2-1-1 16,-3 1-6-16,0-1 1 0,1 3 4 0,0-2-8 15,-3 0 2-15,2 1-28 0,-2 1 29 0,-1 0 1 16,2 0-6-16,-2 0 2 0,1 0-1 0,-1 1-1 0,-5 0 2 16,4-1 0-16,-4 1 9 0,1-1-4 15,0 2 3-15,-1-2 4 0,0 0 2 0,0 0 4 16,0 0 6-16,2-2-3 0,-2 1 7 0,0 1-40 0,-1-2 49 15,0 0-44-15,-1 0 56 0,1 2-49 16,-2-3 56-16,2-1-57 0,-3 1 56 0,3 2-59 16,-3-3 57-16,-1 2-55 0,2-1 46 0,-2 1-45 0,0-3 20 15,0 3 16-15,-2-1-60 0,1 1 61 0,-1-1-48 16,-4 2 48-16,-1 0-54 0,2-2 53 0,-3 0-53 16,0 2 61-16,-1-2-52 0,0 3 45 0,-3-1-47 15,-1 1 44-15,0-1-49 0,-1-1 55 0,-2 2-57 16,1-1 49-16,-12 1-49 0,16-1 55 0,-16 1-44 15,15 0 51-15,-15 0-34 0,11-1 41 0,-11 1-38 16,0 0 43-16,17-2-41 0,-17 2 47 0,0 0-39 16,12 0 35-16,-12 0-43 0,0 0 40 0,0 0-48 15,11-1 40-15,-11 1-46 0,0 0 41 0,0 0-46 0,0 0 41 16,11-3-46-16,-11 3 38 0,0 0-46 16,0 0 39-16,0 0-44 0,0 0 40 0,0 0-43 15,0 0 42-15,0 0-45 0,11-1 41 0,-11 1-36 16,0 0 33-16,0 0-36 0,0 0 34 0,0 0-40 15,0 0 42-15,0 0-38 0,0 0 39 0,0 0-42 16,0 0 44-16,0 0-39 0,0 0 42 0,0 0-38 16,0 0 37-16,0 0-40 0,0 0 41 0,0 0-35 0,0 0 33 15,0 0-38-15,0 0 36 0,0 0-32 0,0 0 39 16,0 0-40-16,0 0 41 0,0 0-42 0,0 0 37 16,0 0-37-16,0 0 35 0,0 0-36 0,0 0 35 15,0 0-34-15,0 0 34 0,0 0-32 0,0 0 36 16,0 0-37-16,0 0 32 0,0 0-35 0,0 0 35 15,0 0-37-15,0 0 37 0,0 0-39 0,0 0 37 16,0 0-38-16,0 0 36 0,-8-3-36 0,8 3 37 16,0 0-38-16,0 0 39 0,0 0-39 0,0 0 37 15,0 0-38-15,0 0 37 0,0 0-36 0,0 0 36 16,0 0-38-16,0 0 39 0,0 0-39 0,0 0 37 16,0 0-35-16,0 0 36 0,0 0-32 0,0 0 32 15,0 0-39-15,0 0 40 0,0 0-45 0,0 0 47 16,0 0-36-16,0 0 35 0,0 0-37 0,0 0 37 15,0 0-36-15,0 0 38 0,0 0-37 0,0 0 39 16,0 0-37-16,0 0 37 0,0 0-33 0,0 0 33 16,0 0-32-16,0 0 31 0,0 0-34 0,0 0 35 0,0 0-35 15,0 0 32-15,0 0-32 0,-6-2 32 0,6 2-33 16,0 0 35-16,0 0-37 0,0 0 34 0,0 0-30 16,0 0 33-16,0 0-28 0,0 0 24 0,0 0-32 15,0 0 31-15,0 0-36 0,0 0 38 0,0 0-29 16,0 0 25-16,0 0-32 0,0 0 34 0,0 0-33 15,0 0 32-15,0 0-33 0,0 0 20 0,0 0-15 16,0 0 28-16,0 0-30 0,0 0 31 0,0 0-30 16,0 0 25-16,0 0-26 0,0 0 30 0,0 0-30 15,0 0 29-15,0 0-30 0,0 0 32 0,0 0-29 0,0 0 29 16,0 0-33-16,0 0 34 0,0 0-33 16,0 0 34-16,0 0-30 0,0 0 26 0,0 0-28 15,0 0 29-15,0 0-28 0,-12 1 22 0,12-1-22 16,0 0 29-16,0 0-26 0,0 0 27 0,0 0-31 15,0 0 31-15,0 0-32 0,0 0 26 0,0 0-24 16,0 0 27-16,0 0-27 0,0 0 23 0,0 0-22 0,0 0 25 16,0 0-26-16,0 0 28 0,0 0-27 0,0 0 27 15,0 0-31-15,0 0 32 0,0 0-28 0,0 0 30 16,0 0-30-16,0 0 29 0,0 0-28 0,0 0 31 16,0 0-27-16,0 0 24 0,0 0-29 0,0 0 26 15,0 0-25-15,0 0 29 0,0 0-32 0,0 0 27 16,0 0-24-16,0 0 24 0,0 0-25 0,0 0 25 15,0 0-27-15,0 0 23 0,0 0-21 0,0 0 24 16,0 0-26-16,0 0 25 0,0 0-22 0,0 0 19 16,0 0-22-16,0 0 25 0,0 0-27 0,0 0 26 15,0 0-24-15,0 0 26 0,0 0-18 0,0 0 17 16,0 0-28-16,0 0 24 0,0 0-25 0,0 0 26 16,0 0-32-16,0 0 12 0,0 0-58 0,0 0-14 15,0 0-86-15,0 0-13 0,0 0-94 0,0 0-11 16,0 0-82-16,0 0-69 0,0 0-125 0,0 0-87 15,-1-8-779-15,1 8-1035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1:27.5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4034 5538 15 0,'0'0'196'0,"0"0"-28"0,0 0-26 0,0 0-4 0,0 0-11 15,0 0-3-15,0 0-3 0,0 0-18 16,0 0-4-16,0 0-10 0,5 4 5 0,-5-4-5 0,0 0-6 16,0 0 8-16,0 0-30 0,0 0 37 0,9 3-40 15,-9-3 34-15,0 0-35 0,0 0 48 16,0 0-42-16,0 0 36 0,0 0-45 0,0 0 41 0,0 0-43 16,0 0 41-16,0 0-33 0,11 0 36 0,-11 0-44 15,0 0 39-15,0 0-35 0,0 0 31 0,0 0-42 16,0 0 21-16,0 0-29 0,0 0 20 0,0 0-29 15,0 0 26-15,0 0-27 0,0 0 13 0,0 0-25 16,0 0 22-16,0 0-26 0,0 0 27 0,0 0-25 16,0 0 26-16,0 0-16 0,0 0 24 0,1-7-19 15,-1 7 18-15,0 0-6 0,0 0 18 0,0 0-11 16,0 0 13-16,0 0-11 0,0 0 6 0,0 0-13 16,0 0 13-16,-2-5-19 0,2 5 1 0,0 0-6 15,0 0 5-15,0 0-15 0,0 0 8 0,0 0-16 0,0 0 9 16,0 0-10-16,0 0 6 0,0 0-15 15,0 0 12-15,0 0-13 0,0 0 9 0,0 0-11 16,0 0 9-16,0 0-10 0,0 0 10 0,9-2-13 0,-9 2 15 16,0 0-12-16,0 0 11 0,11 1-7 0,-11-1-1 15,0 0 10-15,16 1-8 0,-16-1 11 0,10 2-11 16,-10-2 1-16,14 1 10 0,-14-1-4 0,14 1-5 16,-14-1 11-16,17 1-4 0,-17-1 2 0,16 2 7 15,-16-2-11-15,21 2 6 0,-11-2-9 0,-10 0 6 16,23 0-6-16,-11 3 3 0,-12-3-7 0,22 0 4 15,-9 0-5-15,-1 2 6 0,-1-1-7 0,3-1 3 16,-2 1-5-16,2 0 5 0,-1 1-2 0,-2-2 3 16,3 1-5-16,-1 0 5 0,2-1-5 0,-2 3 7 15,1-3-5-15,0 2-12 0,1-2 17 0,0 2 2 16,0 0-7-16,-1 0 3 0,1-1-1 0,1 0 2 16,-1 2-4-16,-1-3 1 0,1 1-3 0,1-1-5 15,0 0 6-15,-2 3 8 0,3-3-7 0,-3 1-1 16,4 0 0-16,-4 1-1 0,2-2-2 0,-1 1 2 15,1 0-2-15,-3 0 5 0,3 1-4 0,-1 1 0 16,1-3 0-16,-3 2 3 0,4-2 0 0,-3 3-5 16,1-3 5-16,0 0-2 0,2 1 0 0,-3 0 1 0,1 1-3 15,-1 0 4-15,3-1 3 0,-3 1-6 0,0-2-1 16,2 3 1-16,-1-2-1 0,0 0 3 16,-1 1-2-16,0-1 3 0,3-1-2 0,-3 1-1 0,0 0 3 15,3-1-2-15,-1 2 3 0,0-1-2 0,0-1-2 16,0 0 1-16,0 0-2 0,2 0 3 0,1 0 0 15,-2 0 1-15,2 0 1 0,0 0 0 16,-1 0-3-16,1-1 1 0,-1 1 1 0,0 0-17 0,0-2 19 16,-1 2 1-16,2 0-5 0,-3-1 2 0,1 1-2 15,3 0 2-15,-4-1 1 0,3 1-1 0,-3 0 0 16,4-1 1-16,-1 1-4 0,-3 0 1 0,2-2 0 16,2 2 3-16,-3-1-1 0,2 1 1 0,-1-1 0 15,3 1-2-15,-3-3 2 0,2 3-1 0,1 0 1 16,-1-2 2-16,1 1-4 0,-1 0 0 0,3 0-1 15,-3 1 1-15,2-2 0 0,1 1-1 0,-1 0 5 16,2 1-4-16,2 0 1 0,-1-3-1 0,2 3 0 16,0 0 5-16,0-2-5 0,-3 2 3 0,4-3-2 0,-2 1-1 15,-1 1 0-15,2-1 2 0,1 0 0 0,0 1-2 16,-2 0 3-16,-1-2-6 0,4 3 2 16,-4-1 2-16,3-2 0 0,-1 1 1 0,0 0-1 15,0 1 2-15,1-2-4 0,-4 3 1 0,3-2 3 0,1-1 3 16,0 3-4-16,-2-1-1 0,2 0-1 15,-1-1-2-15,1 1 2 0,-2 0-3 0,3 0 8 16,-2-1-4-16,1 2-3 0,-1-3 3 0,1 3-3 0,0-2 0 16,0 0 3-16,0 1 6 0,0 0-6 0,0 1-5 15,0-1 4-15,-1-1-2 0,1 2 0 0,-1 0 4 16,0-1-3-16,0 0-5 0,1 0 5 0,-1-1 1 16,1 2-2-16,-1-3-38 0,-1 3 53 0,1 0-45 15,-1-1 45-15,1 0-47 0,-2-1 47 0,-2 2-44 16,4-1 49-16,-3 1-3 0,-2-1-7 0,1 1 3 15,1 0-6-15,1-1-1 0,-2 1-2 0,1 0-1 16,0 0 1-16,-1 0-1 0,5-2-3 0,-6 4 3 16,6-4 0-16,-1 2 1 0,-4 0 3 0,5 0-6 15,-5 0 0-15,0 0 8 0,1 0-10 0,3 0 3 16,-4 0-5-16,3 0 6 0,-4 0-3 0,2 0 0 16,0 0-2-16,-1 0 2 0,1 0-41 0,-2 0 50 15,1 2-47-15,1-2 52 0,-1 0-45 0,-1 1 51 0,1-1-48 16,0 0 47-16,1 1-44 0,-2-1 49 15,1 0-50-15,0 0 52 0,1 0-52 0,-3 0 46 16,3 1-43-16,-1-1 48 0,0-1-43 0,0 1 40 0,0 0-3 16,1 0-5-16,1 0-1 0,-1 0-5 0,-1 0 2 15,1 0-5-15,3 0-2 0,1 0 1 0,-1 0-1 16,0 0 1-16,-2 0 0 0,1 0-44 0,2 0 50 16,0 0-42-16,-1 0 47 0,0 0-45 0,0-1 48 15,1 1-43-15,-2 0 44 0,3-1-45 0,-3 1 50 16,0-2-48-16,2 2 44 0,0 0-43 0,0-2 47 15,1 2-45-15,-1 0 44 0,1-1-46 0,-1 1 47 16,0 0-44-16,3 0 45 0,-3-2-40 0,3 2 39 16,-2-3-48-16,0 3 48 0,2-1-47 0,-2 1 50 15,2-1-46-15,-2 1 47 0,2 0-45 0,0-2 46 0,-2 1-41 16,3 1 43-16,-2 0-41 0,0-1 45 16,0 1-31-16,-1 0 24 0,2-1-44 0,-2 1 45 15,-1 0-45-15,0 0 46 0,2-2-42 0,-2 2 35 16,-1 0-42-16,2 0 44 0,-6 0-45 0,1 0 41 15,1 0-42-15,-5 0 42 0,3 0-35 0,0 2 35 16,-4-2-45-16,3 0 44 0,-3 0-42 0,0 1 42 16,2-1-44-16,-2 0 40 0,-1 1-43 0,0-1 43 0,0 1-44 15,-1-1 45-15,0 2-50 0,-2-2 29 0,2 0-60 16,-3 1 29-16,3-1-70 0,-3 1-10 0,1-1-58 16,-1 0-109-16,0 2-140 0,-2-2-191 0,-12 0-405 15,19 0-625-15</inkml:trace>
  <inkml:trace contextRef="#ctx0" brushRef="#br0" timeOffset="10423.731">27892 9181 58 0,'0'0'331'0,"0"0"-125"16,0 0-6-16,0 0-33 0,-8-4 26 0,8 4-28 15,0 0 5-15,0 0-15 0,0 0-12 0,-7-2-3 16,7 2-25-16,0 0 16 0,0 0-27 0,0 0-10 0,0 0-7 16,-7-3-4-16,7 3-2 0,0 0 2 0,0 0-3 15,0 0 4-15,0 0 7 0,0 0-12 0,0 0 4 16,0 0 0-16,0 0 2 0,0 0 4 15,0 0-3-15,0 0 4 0,0 0 14 0,0 0 0 16,0 0 1-16,0 0-5 0,0 0 4 0,0 0-3 0,0 0 3 16,13 0-5-16,-13 0-5 0,0 0-1 0,13 0-3 15,-13 0-7-15,10 2-6 0,-10-2-3 0,15 0 3 16,-15 0-3-16,17 2-5 0,-7 1-2 16,2-3-42-16,-1 1 43 0,3 0-48 0,-1 1 41 15,4-1-3-15,-3-1-12 0,6 2-5 0,-1-2-11 0,-1 0 4 16,3 2-8-16,0-2-2 0,0 0-5 0,1 1-3 15,0-1-3-15,7 0 2 0,-7 0-7 16,4-1 0-16,1 1-3 0,1 0-1 0,-2 0 2 16,1-2 0-16,-3 2-2 0,3 0 7 0,-2 0-10 15,-2 0 2-15,4-2 2 0,-1 2-2 0,0-1 0 0,1-2-3 16,-6 3 1-16,6-1 0 0,-3-2 0 0,1 2 6 16,-2 0-6-16,2-1-32 0,-2 2 38 0,1-3 0 15,-2 3-4-15,0-2 2 0,-1 0-5 0,1 1 0 16,-3-1 6-16,4 0-5 0,-4 2 3 15,0-2-4-15,2 1 0 0,-1 1-1 0,-2-2 1 0,1 4 0 16,-1-4-1-16,-4 1 0 0,3 1 10 0,-4-1-7 16,2 1-2-16,-4-1-1 0,2 1 2 0,-1-2 0 15,-12 2 1-15,18-1-1 0,-18 1 1 0,16-1 8 16,-16 1-6-16,13-1 5 0,-13 1 4 16,13-2 1-16,-13 2 0 0,9-1 0 0,-9 1-4 0,0 0-4 15,11-2 1-15,-11 2 0 0,0 0-2 0,10-4-4 16,-10 4-9-16,0 0-38 0,7-5-49 0,-7 5-61 15,5-5-65-15,-5 5-34 0,4-5-116 16,-4 5-44-16,4-5-91 0,-4 5-143 0,0 0-338 0,2-7-582 16</inkml:trace>
  <inkml:trace contextRef="#ctx0" brushRef="#br0" timeOffset="12747.0752">22560 11605 233 0,'-7'8'142'0,"7"-8"-134"15,-4 8-136-15,4-8 40 0</inkml:trace>
  <inkml:trace contextRef="#ctx0" brushRef="#br0" timeOffset="20349.0988">3611 15360 234 0,'0'0'264'0,"0"0"-18"16,-12 0-27-16,12 0-8 0,0 0-13 0,0 0-7 15,-11-1-7-15,11 1-4 0,0 0-52 0,0 0 36 0,0 0-48 16,-12-2 39-16,12 2-33 0,0 0 35 0,0 0-29 16,0 0 26-16,0 0-29 0,-8-3 13 0,8 3-25 15,0 0 6-15,0 0-15 0,0 0 7 0,0 0-8 16,0 0-3-16,0 0-16 0,0 0 6 0,0 0-15 16,0 0 5-16,0 0-11 0,0 0-4 0,-11 0-8 15,11 0-2-15,0 0-7 0,0 0-6 0,0 0-5 16,0 0-8-16,0 0 15 0,0 0 5 0,0 0 8 15,0 0-13-15,0 0 13 0,5 5-18 0,-5-5 12 16,0 0-20-16,13 1 15 0,-13-1-18 0,10 1 15 16,-10-1-25-16,14 0 22 0,-14 0-31 0,16 0 25 15,-16 0-2-15,19 0-3 0,-19 0 0 0,20-1 2 16,-6 1-13-16,-1-1 5 0,1 1-1 0,-1-2-1 16,2 2-7-16,-2 0 1 0,2 0 0 0,1 0-5 15,-1-3 3-15,-1 3 4 0,4 0-1 0,-4 0-4 16,1 0 4-16,2 0-3 0,-2 0-11 0,1 0 11 15,0 0 1-15,0 0 3 0,-1-2-2 0,0 1-8 0,0 1 8 16,1-1 4-16,-1 0-1 0,1 1-2 0,-1-1-5 16,0-2 2-16,0 3-1 0,2-1 0 0,0 0-4 15,-3 1-1-15,1-1-1 0,-1 0 3 0,3 1-8 16,-3-1 10-16,0 1-2 0,0-3 1 0,1 3 3 16,-2 0-2-16,1 0 3 0,0 0-4 0,-2-1 10 15,2 1 3-15,-1 0 0 0,-1 0 3 0,1-2 0 16,1 2 7-16,-1-1 6 0,1 0-3 0,-1 0 0 15,0 0-2-15,0 0 0 0,2-2-5 0,-1 2-7 16,0 1 1-16,0-2-1 0,0-1-4 0,1 1 0 16,-1 0-8-16,3 0 5 0,-3 1-3 0,1-1-11 15,1-1 12-15,0 0-16 0,-3 3 14 0,5-3-11 16,-4 2 12-16,1-2-7 0,-2 2 8 0,2-1-9 16,-2 1 12-16,1 0-7 0,0-1 14 0,2-1-5 0,-2 2 3 15,-2 1-3-15,2-3 5 0,-1 2-6 0,1 0-10 16,-1-1 7-16,0 1 1 0,0 1-4 15,-2-3 7-15,2 3-3 0,-2 0-6 0,2-1 3 16,-3 0-3-16,2 1 6 0,-1-2 5 0,0 1-3 0,-1 0-3 16,3 1-3-16,-13 0 0 0,20-1 1 0,-20 1-5 15,18 0 1-15,-18 0-3 0,19 0 0 16,-19 0 0-16,17-2 2 0,-17 2-2 0,18 0 15 0,-18 0 6 16,15-1 3-16,-15 1-9 0,18 0 2 0,-18 0-12 15,14 0 9-15,-14 0-6 0,15-1 3 0,-15 1 2 16,13 0 15-16,-13 0-6 0,14 0 3 0,-14 0-9 15,13-2 1-15,-13 2-9 0,10-1 5 0,-10 1-2 16,12 0 5-16,-12 0-8 0,9-3 8 0,-9 3-7 16,0 0 9-16,13-1-10 0,-13 1 8 0,0 0-15 15,12-3 18-15,-12 3-14 0,0 0 8 0,0 0-9 16,12-2 12-16,-12 2-6 0,0 0 0 0,0 0-2 16,11-1-3-16,-11 1-1 0,0 0 0 0,0 0-2 0,0 0-5 15,0 0 5-15,0 0-3 0,9-2-7 0,-9 2 7 16,0 0 2-16,0 0-7 0,0 0-7 15,0 0 15-15,0 0 3 0,0 0-8 0,0 0 4 16,8-2-2-16,-8 2-3 0,0 0 6 0,0 0-2 0,0 0 2 16,0 0-3-16,0 0 7 0,0 0-6 0,0 0 8 15,0 0-2-15,0 0 1 0,0 0 1 0,0 0 3 16,0 0 3-16,0 0-5 0,0 0 3 0,0 0 1 16,0 0-1-16,0 0 2 0,0 0 0 0,0 0-1 15,0 0 7-15,0 0 4 0,0 0 3 0,0 0 1 16,0 0-2-16,0 0 11 0,0 0 8 0,0 0 2 15,0 0-4-15,0 0-26 0,0 0-22 0,0 0 0 16,0 0 0-16,0 0 0 0,0 0 0 0,0 0 0 16,0 0 0-16,0 0 0 0,0 0 0 0,0 0 0 15,0 0 0-15,0 0 0 0,0 0 0 0,0 0 0 16,0 0 0-16,0 0 0 0,0 0 0 0,0 0 0 16,0 0 0-16,0 0 0 0,0 0 0 0,0 0 0 0,0 0 0 15,0 0 0-15,0 0 0 0,0 0 0 0,0 0 0 16,0 0 0-16,0 0 0 0,0 0 0 15,0 0 0-15,0 0 0 0,0 0 0 0,0 0 0 0,5 4 0 16,-5-4 0-16,0 0 0 0,0 0 0 0,0 0 0 16,0 0 0-16,0 0 0 0,0 0 0 15,0 0 0-15,0 0 0 0,0 0 0 0,0 0 0 0,0 0 0 16,0 0 0-16,0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16,0 0 0-16,0 0 0 0,0 0 0 0,0 0 0 0,0 0 0 15,0 0 0-15,0 0 0 0,0 0 0 0,0 0 0 16,0 0 0-16,0 0 0 0,0 0 0 15,0 0 0-15,0 0 0 0,0 0-24 0,0 0 1 0,0 0 0 16,0 0-3-16,0 0 1 0,-3 5 1 0,3-5-2 16,0 0-1-16,0 0 7 0,0 0 4 15,0 0-2-15,0 0-2 0,0 0 4 0,0 0 3 0,0 0 4 16,0 0 0-16,0 0 3 0,0 0-1 0,0 0 3 16,0 0-3-16,0 0-11 0,0 0 17 0,0 0 3 15,0 0-1-15,0 0-13 0,0 0 15 0,0 0 1 16,0 0-1-16,0 0-1 0,0 0-3 0,0 0-11 15,0 0 15-15,0 0 0 0,0 0-5 0,0 0 5 16,0 0-5-16,0 0-11 0,0 0 15 0,0 0 0 16,0 0 4-16,0 0-6 0,0 0-14 0,0 0 16 15,0 0-13-15,0 0 17 0,0 0-1 0,0 0-17 16,0 0 17-16,0 0-3 0,0 0 0 0,0 0-16 16,0 0 12-16,0 0-19 0,0 0 19 0,0 0-18 0,0 0 11 15,0 0-14-15,0 0 10 0,0 0-22 16,0 0 20-16,0 0-9 0,0 0 13 0,0 0-9 15,0 0 9-15,0 0-9 0,0 0 12 0,0 0-7 0,0 0 11 16,0 0-10-16,0 0 1 0,0 0 3 0,-5 5 10 16,5-5-16-16,0 0 18 0,0 0-12 0,0 0 12 15,0 0-12-15,0 0 11 0,0 0-11 0,0 0 10 16,0 0-10-16,0 0 9 0,0 0-10 0,0 0 11 16,0 0-13-16,0 0 9 0,0 0-6 0,0 0 9 15,0 0-9-15,0 0 4 0,0 0-8 0,0 0 11 16,0 0-9-16,0 0 10 0,0 0-10 0,0 0 6 15,0 0-6-15,0 0 3 0,0 0-13 0,0 0 8 16,0 0-9-16,0 0 8 0,0 0-6 0,0 0 6 16,0 0-5-16,0 0-2 0,0 0-5 0,0 0 0 15,0 0-4-15,0 0-3 0,0 0 1 0,0 0-2 16,0 0 0-16,0 0-7 0,0 0 9 0,0 0-5 16,0 0 5-16,0 0-4 0,0 0 9 0,0 0-9 0,0 0 12 15,0 0-6-15,0 0 13 0,0 0-14 16,0 0 17-16,0 0-15 0,0 0 14 0,0 0-13 15,0 0 8-15,0 0-7 0,0 0 15 0,0 0-20 0,0 0 9 16,0 0-30-16,0 0 1 0,0 0-48 0,0 0-10 16,0 0-53-16,0 0 4 0,0 0-45 0,-11 0-65 15,11 0-55-15,-8-3-71 0,8 3-77 0,-9-5-55 16,9 5-88-16,-9-7-304 0,4 3-491 0</inkml:trace>
  <inkml:trace contextRef="#ctx0" brushRef="#br0" timeOffset="40614.2745">4885 12997 101 0,'0'0'300'0,"0"0"-107"0,0 0-18 16,0 0-6-16,0 0 12 0,0 0-16 0,-12-2 0 15,12 2-22-15,0 0-5 0,0 0-8 0,0 0-10 16,0 0 14-16,-11 2-28 0,11-2 37 0,0 0-47 16,0 0 2-16,0 0 21 0,0 0 44 0,0 0-46 15,0 0 45-15,-9 0-43 0,9 0 47 0,0 0-44 16,0 0 41-16,0 0-44 0,0 0 41 0,0 0-50 15,-8 3 50-15,8-3-51 0,0 0 48 0,0 0-52 16,0 0 6-16,0 0 6 0,0 0 5 0,0 0 5 16,0 0 3-16,-9 2-1 0,9-2 5 0,0 0-4 15,0 0-5-15,0 0-4 0,0 0-1 0,0 0-8 0,0 0-4 16,0 0-5-16,0 0-10 0,0 0-9 16,0 0-9-16,0 0-8 0,0 0-8 0,0 0-2 15,0 0-8-15,0 0-4 0,0 0-1 0,0 0-6 0,0 0 4 16,0 0 0-16,0 0 3 0,0 0-34 0,0 0 42 15,14-2-38-15,-14 2 36 0,13 0-36 0,-13 0 32 16,16-2-30-16,-5 1 33 0,-1 1-32 0,3-2 36 16,-2 1-19-16,3 0 10 0,-1 1-19 0,4-1 19 15,-3-1-31-15,1 1 19 0,-1 1-24 0,3-1 19 16,-3 0-26-16,1-1 20 0,-1 1-25 0,1 2 25 16,-2-2-27-16,-1 0 24 0,2 1-20 0,-4-1 15 15,-10 1-22-15,21-2 25 0,-21 2-23 0,14 0 25 16,-14 0-18-16,14 0 25 0,-14 0-8 0,10-2 21 15,-10 2-5-15,0 0 10 0,14-1-8 0,-14 1-9 16,0 0-6-16,0 0 5 0,0 0-12 0,9-2 0 16,-9 2-5-16,0 0-9 0,0 0-6 0,0 0-36 15,5-4-35-15,-5 4-102 0,0 0-43 0,0 0-142 16,0 0-45-16,5-7-124 0,-5 7-116 0,0 0-11 16,7-3-36-16,-7 3-54 0,0 0-316 0,14-2-684 15</inkml:trace>
  <inkml:trace contextRef="#ctx0" brushRef="#br0" timeOffset="41377.3562">5660 12990 191 0,'0'0'336'0,"0"0"-37"15,-1 7-39-15,1-7-6 0,0 0 8 0,0 0-28 16,0 0-5-16,0 0-2 0,0 0 34 0,0 0-56 16,-5 3 37-16,5-3-49 0,0 0 39 0,0 0-52 15,0 0 39-15,0 0-60 0,0 0 6 0,0 0-11 16,0 0-8-16,0 0-5 0,-8 4-3 0,8-4-2 0,0 0-8 15,0 0-12-15,0 0-4 0,0 0-8 0,0 0 1 16,0 0-10-16,0 0-6 0,0 0 9 16,0 0 3-16,0 0 10 0,0 0 6 0,0 0-3 0,14 0 2 15,-14 0 12-15,13 1-39 0,-13-1 36 0,13-1-54 16,-13 1 31-16,19 0-37 0,-9-2 30 0,3 2-39 16,-3-2 15-16,3 2-24 0,1 0-6 0,-1-2 7 15,1 2 25-15,0-1-33 0,1 1 17 0,3-3-33 16,0 1 24-16,-4 3-27 0,4-4 29 0,0 2-29 15,0-1 18-15,1-1-24 0,-2 1 21 0,2 0-25 16,-1 0 13-16,0-1-16 0,-1 0 12 0,0-1-15 16,0 0 18-16,-2 0-20 0,-1 2 15 0,0 0-13 15,-1 0 14-15,-2-1-21 0,0 3 20 0,0-4-16 0,-11 4 19 16,14-3-2-16,-14 3 18 0,14-2 0 16,-14 2 2-16,12-1 10 0,-12 1 1 0,9-2 1 15,-9 2 2-15,10-2-5 0,-10 2-46 0,0 0-2 16,9-3 0-16,-9 3 0 0,0 0 0 0,0 0 0 0,10-1 0 15,-10 1 0-15,0 0 0 0,0 0 0 0,0 0 0 16,10-3 0-16,-10 3 0 0,0 0 0 0,0 0 0 16,0 0 0-16,0 0 0 0,0 0 0 0,0 0 0 15,0 0 0-15,8-3 0 0,-8 3 0 0,0 0 0 16,0 0 0-16,0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16,0 0-53-16,0 0-216 0,0 0-49 0,0 0-162 15,0 0-111-15,0 0-143 0,0 0-68 0,-8-5-765 0,8 5-1209 16</inkml:trace>
  <inkml:trace contextRef="#ctx0" brushRef="#br0" timeOffset="44068.4514">5135 12042 371 0,'0'0'300'0,"-5"-5"-52"0,5 5-12 15,-5-6-10-15,5 6 0 0,-4-6 16 16,4 6-41-16,-4-6 34 0,4 6-37 0,-3-7-12 0,3 7-20 15,-4-7-12-15,4 7-15 0,0 0-13 0,-3-8-15 16,3 8-17-16,0 0-18 0,-4-6-18 0,4 6-4 16,0 0 1-16,0 0 1 0,0 0 0 0,0 0 2 15,0 0-5-15,11-2-3 0,-11 2 2 0,10 4-7 16,-10-4-5-16,11 7-6 0,-3-3-1 0,1 0-6 16,0 1-3-16,0 1-5 0,1 0 0 0,-1-1-45 15,1 1 47-15,0 0-44 0,0-1 45 0,1 1-31 16,-1-1 53-16,-1-2-38 0,0 1 60 0,-1 0-38 15,0 0 56-15,-8-4-33 0,13 4 74 0,-13-4-34 16,14 1 47-16,-14-1-41 0,12-2-10 0,-12 2 27 16,10-8-44-16,-4 4 22 0,-1-2-31 0,1-1 1 15,-3-2-7-15,0 2 17 0,1-3-28 0,-2 2 20 16,1-1-28-16,1-1 20 0,-2 0-23 0,-2 1 9 0,3 0-20 16,-3 1 10-16,1-3-20 0,-1 3 14 15,1 0-20-15,1 3 11 0,-2 5-16 0,1-15-4 16,-1 15 5-16,0-11 13 0,0 11-21 0,0-11 15 0,0 11-15 15,1-8-11-15,-1 8-54 0,1-9-21 0,-1 9-113 16,0 0-5-16,3-7-31 0,-3 7-39 0,7-4-59 16,-7 4-84-16,0 0-81 0,12-2-76 0,-12 2-371 15,12-1-533-15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2:37.00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12801 5267 49 0,'0'0'411'16,"0"0"-127"-16,1-8-56 0,-1 8-45 0,0 0-36 0,1-7-15 15,-1 7-4-15,2-7 0 0,-2 7-7 0,2-8-7 16,-2 8-6-16,3-9-14 0,-3 9-8 0,6-10-4 16,-3 3 4-16,2-1-3 0,1 1-2 0,2 0-5 15,1-3 0-15,2 1-1 0,1-1-1 0,-1 2-8 16,6-3-2-16,-3-1-4 0,5 1-3 0,0 0 0 16,-2-1 1-16,5 0-1 0,-1 2-10 0,2-2-1 15,3 1-5-15,-2 0-6 0,-1 1-2 0,1 1-2 16,0 2-10-16,-1-1-6 0,-1 0 1 0,3 2-5 15,-5-2 12-15,3 0-19 0,-2 2 0 0,1 0-2 0,-3 2 2 16,-3-1-3-16,0 2 1 0,-1-1 4 0,-4 2 1 16,1-2-10-16,-2 1 3 0,-1 2-3 15,-9 1 2-15,16-4-4 0,-16 4 2 0,12-1 1 16,-12 1-4-16,0 0-1 0,13-2-12 0,-13 2-41 0,0 0-39 16,0 0-25-16,0 0-19 0,0 0-5 15,0 0-11-15,6-5-26 0,-6 5 16 0,0 0-23 0,-7-7 48 16,7 7-4-16,-5-7 62 0,1 2-14 0,4 5 63 15,-5-11-6-15,1 6 54 0,1-1 14 0,-1 0 39 16,-1 1 31-16,1-1 17 0,1-3 49 0,0 6-29 16,-1-4 19-16,2 1 32 0,-1 2 25 0,-1-3-57 15,4 7-14-15,-2-7-23 0,2 7-20 0,-4-8-14 16,4 8 0-16,0 0 8 0,1-9-9 0,-1 9 2 16,8-3-2-16,-8 3-7 0,0 0-5 0,15 0-3 15,-15 0-10-15,19 3-6 0,-10 1-7 0,2-1-3 16,1 4-5-16,0 0-5 0,-1 1-1 0,1 1-8 15,-2 1-4-15,1 0-4 0,-3 2-2 0,1 0-7 16,-1 1 0-16,-3 1-18 0,-1 0-16 0,-3 1-21 16,-1-1-23-16,-3 1-21 0,1 2-16 0,-1-3-10 15,-4 1-54-15,0-1 31 0,1 0-71 0,-2-1 37 16,1-3-90-16,0-1-41 0,2-1-75 0,1-1-307 0,-1-3-199 16</inkml:trace>
  <inkml:trace contextRef="#ctx0" brushRef="#br0" timeOffset="349.0976">13749 4812 420 0,'6'-11'534'0,"0"2"-131"0,0 0-101 0,-5 4-36 16,3-2 5-16,-4 7 14 0,4-10-3 0,-4 10-8 16,4-8-28-16,-4 8-33 0,2-7-37 0,-2 7-31 15,0 0-25-15,0 0-9 0,0 0-18 0,0 0 0 16,7 4-13-16,-7-4-1 0,5 9-8 0,-3-5-10 15,5 3-1-15,-4-2-13 0,3 3 1 0,0-1-11 16,0-1-2-16,3 2-5 0,0-3-4 0,-1 3-2 16,2-4 0-16,-1 1-6 0,0-1-1 0,0 0 0 15,4 0-1-15,-4-4 0 0,2 1-9 0,-11-1-1 16,18-1-1-16,-8-1 1 0,0-1-1 0,0-1-3 16,-3-1 26-16,1-1-31 0,-2-1 0 0,-2-2 3 0,1-1-2 15,-4 1-1-15,1-3 0 0,-2 2-9 0,0-2-7 16,-3-2-6-16,1 2-5 0,-2-1-18 15,0 0-20-15,0 1-9 0,-2 1-24 0,2 0-29 0,-1 3-28 16,1-2-34-16,0 3-35 0,0-1-30 0,2 3-19 16,-1-1-27-16,3 6-5 0,-5-8-40 15,5 8 31-15,0 0-342 0,0-9-170 0</inkml:trace>
  <inkml:trace contextRef="#ctx0" brushRef="#br0" timeOffset="815.7079">14035 4587 370 0,'0'0'329'0,"14"2"-69"16,-14-2 6-16,11 4-17 0,-11-4-5 0,11 6-10 15,-11-6 1-15,10 8 27 0,-7-2-29 0,2-2-22 16,0 4-13-16,0-1-13 0,0 1-11 0,0-1-34 16,-1 3-18-16,0-3-25 0,1 3-15 0,-1-1-15 15,2-1-6-15,-2 1-9 0,1-2-6 0,-1 0-5 16,1-1-11-16,-2 1-2 0,1-3-4 0,-4-4-1 16,7 8-3-16,-7-8-5 0,7 6-1 0,-7-6-1 15,0 0-3-15,10 1-4 0,-10-1-3 0,5-5 1 0,1 0 3 16,-3 1-7-16,1-4 0 0,-2 1 21 15,1-3-24-15,-1 3-3 0,1-2 1 0,2 1 3 0,-5 1-3 16,4 2 4-16,-1-3-3 0,-3 8 1 0,6-9-3 16,-6 9 8-16,6-9-5 0,-6 9-2 0,7-5 3 15,-7 5 6-15,10-3-2 0,-10 3-3 0,13-2 7 16,-13 2-7-16,11 2 0 0,-11-2-5 0,14 3-9 16,-14-3-29-16,13 1-28 0,-13-1-31 0,15 1-41 15,-15-1-40-15,12-1-22 0,-12 1 41 0,13-4-87 16,-6 0 2-16,0-1 20 0,-1 0 17 0,2-2 14 15,-1-1 9-15,-2-1 27 0,2 0 25 0,-2-1 13 16,0 0 32-16,-1-2-3 0,2 4 87 0,-2-3 18 16,0 3 62-16,-1 0 4 0,-1 2 32 0,2-2 0 15,-4 8-10-15,5-8-3 0,-5 8 11 0,5-9 4 16,-5 9 6-16,6-3-20 0,-6 3 25 0,0 0-56 16,0 0 33-16,15 0-57 0,-15 0 31 0,6 3-52 0,-6-3 35 15,10 8-50-15,-10-8 40 0,9 6-51 0,-9-6 37 16,9 6-44-16,-9-6 36 0,6 6-81 15,-6-6 15-15,4 6-126 0,-4-6-65 0,0 0-87 16,0 0-355-16,-6 4-188 0</inkml:trace>
  <inkml:trace contextRef="#ctx0" brushRef="#br0" timeOffset="1133.3492">14342 4407 98 0,'-3'-7'286'0,"2"0"-116"0,0 2-40 15,1 5-30-15,0-12-17 0,0 12-18 0,5-8 20 16,1 3-50-16,-6 5 30 0,10-6-50 0,-10 6-9 15,17-3-6-15,-17 3-18 0,17-2 20 0,-7 2-53 16,3 2 36-16,-2 0-38 0,3 1 56 0,-1-1-40 16,2 1 50-16,-2 1-20 0,4 2 71 0,-6 0-17 15,3 2 53-15,3-3-9 0,-4 2 38 0,1 1 7 16,-1 1-10-16,-1-2 1 0,0 1 6 0,-2 0 4 16,1-2-5-16,-1 1 45 0,-3-1-53 0,2 1 33 15,-3-3 10-15,-6-4 18 0,11 8 20 0,-5-6 12 0,-6-2-5 16,8 4-27-16,-8-4-6 0,0 0-49 15,0 0-1-15,0 0-31 0,6-4-21 0,-6 4-15 16,-4-12-10-16,3 7-14 0,-3-5-9 0,3 2-9 0,-3-3-23 16,2 0 4-16,-1-1-89 0,0 1 1 15,2-1-81-15,0-1-1 0,0 1-88 0,1 1 13 16,0 1-25-16,2 0-17 0,-2 1-10 0,4-1-6 16,0 3-18-16,1 0-3 0,1 1 12 0,-1 2-167 0,3-1 39 15</inkml:trace>
  <inkml:trace contextRef="#ctx0" brushRef="#br0" timeOffset="1732.1903">14880 4256 424 0,'0'0'380'0,"11"-3"-56"16,-11 3-34-16,9-3-56 0,-9 3 15 0,0 0-56 15,0 0 40-15,4-4-67 0,-4 4 18 0,0 0-70 16,0 0 39-16,0 0-63 0,-9 6 12 0,9-6-42 16,-10 5 37-16,6 0-59 0,-1 0 37 0,1 1-55 15,-1 0 38-15,1-1-45 0,2 1 33 0,-2 0-49 16,1 1 46-16,3-7-50 0,-2 13 43 0,2-13-47 15,1 9 5-15,0-2 3 0,-1-7 37 0,7 9-49 16,-7-9-1-16,9 5-2 0,-9-5-1 0,11 5-8 16,-11-5 39-16,17 0-48 0,-17 0 49 0,15-1-43 0,-5 0 47 15,-1-2-45-15,0 2 49 0,1-2-49 0,-1 0 51 16,0-1-50-16,-1 2 51 0,2 1-45 16,-1-3 52-16,0 1-43 0,0 1 46 0,-9 2-37 0,14-6 55 15,-14 6-43-15,14-4 48 0,-6 2-47 0,-2-1 44 16,-6 3-44-16,13-7 40 0,-4 5-49 0,-3-2 38 15,2-1-42-15,-3 0 34 0,4 0-43 0,-4 0 48 16,2-2-54-16,-1 1 41 0,-1-1-43 0,0-2 48 16,0 1-48-16,-2-2 46 0,-1 3-47 0,0-5 40 15,-1 3-44-15,-1 1 44 0,-1-2-44 0,-2 0 44 16,2 1-44-16,-2-1 45 0,-2 3-5 0,0 0-1 16,1 0-1-16,2 0-8 0,-2 3 0 0,4 4 8 15,-7-10-15-15,7 10-4 0,-5-6 2 0,5 6 3 16,0 0-4-16,-2-7 3 0,2 7 0 0,0 0-12 15,0 0-22-15,0 0 46 0,6 5-4 0,-6-5-3 16,9 6-42-16,-4-2 42 0,3 1-54 0,-2 2 46 16,3-2-39-16,-2 3 42 0,0 0-42 0,2 0 53 0,-2 1-47 15,-1 0 50-15,2-1-43 0,-2 1 50 16,-2 1-42-16,1-2 48 0,-1 1-36 0,-2-1 65 16,2 1-23-16,-2-4 73 0,0 2-29 0,-1 0 17 0,3-2 19 15,-4-5-3-15,3 10 3 0,-3-10-1 0,2 8-2 16,-2-8 3-16,7 5-7 0,-7-5-8 0,7 4-16 15,-7-4-15-15,16 0-14 0,-16 0-15 16,19-2-22-16,-6-1-46 0,1-1-64 0,1 1-13 0,-1-2-109 16,3 1-12-16,-3 1-111 0,2-1-23 0,-4 3-21 15,-2-2-63-15,3 3-458 0,-13 0-472 16</inkml:trace>
  <inkml:trace contextRef="#ctx0" brushRef="#br0" timeOffset="2135.1057">14997 4683 249 0,'0'0'415'0,"2"-10"-83"0,-2 10-35 15,0-9-42-15,0 9-28 0,-2-7-25 0,2 7-12 0,-2-5-41 16,2 5-27-16,0 0-20 0,-9-2-5 0,9 2-9 15,-10 2 4-15,10-2 3 0,-12 9-5 0,7-4-9 16,0 0-4-16,0 2-1 0,0-1-17 0,2 1 31 16,-2 0-58-16,4 0-2 0,1-7-5 0,-2 13 0 15,4-6-4-15,-1 2-4 0,4-3-2 0,-1 0 0 16,4 4-3-16,-2-3-5 0,4 1 3 0,1 1-4 16,1-1-5-16,1 0 0 0,0 0 3 0,0 0-3 15,1-1-1-15,-3 0 4 0,2 0 0 0,-2-1-4 16,-2 0-4-16,-1-1 7 0,2 0 2 0,-6-2 10 15,1 3-2-15,-5-6-3 0,4 10 2 0,-4-10 2 16,-2 10 7-16,2-10 3 0,-8 10-2 0,3-5 0 16,-4-1-6-16,0 1-3 0,0 0-2 0,-1-2-5 15,-1 1 0-15,2 0-6 0,-2-3-8 0,3 4-44 16,8-5-59-16,-14 3-51 0,14-3-39 0,0 0-33 16,-16-3-57-16,16 3-4 0,0 0-95 0,-3-9-267 15,7 4-165-15</inkml:trace>
  <inkml:trace contextRef="#ctx0" brushRef="#br0" timeOffset="2700.0479">15197 4783 414 0,'0'0'417'0,"11"-3"-88"0,-11 3-71 0,9-2-34 15,-9 2-17-15,9-4-7 0,-9 4 1 0,0 0-7 16,8-3-11-16,-8 3-12 0,0 0-21 16,9-3-23-16,-9 3-18 0,6-5-23 0,-6 5-17 0,8-6-20 15,-3 1-10-15,-1-1-7 0,2 0-12 0,-2 0-3 16,1-4-1-16,1 1-10 0,0-1-7 0,-1 0 1 15,-1-1-7-15,-2 0-4 0,2 0 9 0,-1 0-13 16,-1 1 2-16,-1 1 5 0,2 0 16 0,-2 2-21 16,-1-1 24-16,0 8-21 0,0-12 5 0,0 12-10 15,0-10 15-15,0 10-15 0,0 0 9 0,0 0-2 16,0 0 15-16,0 0-12 0,-5 6 2 0,5-6 3 0,0 10-1 16,1-3 7-16,2 1-1 0,1 3-5 15,-2-1 1-15,3 3 0 0,2-1-2 0,1 0 2 16,0 1-2-16,0-3 1 0,1 0 1 0,4-1-1 0,-2-1-3 15,0-1 4-15,0-3 0 0,-1-1 6 16,3-1-13-16,-13-2 9 0,22-1-4 0,-11-2 2 16,1 0 0-16,-3-2 2 0,2-4 9 0,-2 0 5 15,-1 0 9-15,-2-4 12 0,-1 2-2 0,-4-3 2 16,-1 1-1-16,-1-1-6 0,-4-2-7 0,-1-3 11 0,-2 1-1 16,-1 1 7-16,-2-2 9 0,-1 2-16 0,1 0-3 15,-1 3 6-15,2 2-5 0,-1-1-6 0,3 4-1 16,-1 0-14-16,2 1-6 0,1 2-2 0,1 2-3 15,5 4-3-15,-8-4-6 0,8 4-30 0,0 0-37 16,-5 5-36-16,5-5-27 0,0 9 25 0,0-9-37 16,7 14 63-16,-4-7-38 0,4 3 12 0,-1-2 31 15,2 0 10-15,0 2 14 0,-1-3 13 0,2 1 11 16,-1-1 7-16,-2-1 9 0,1-2 12 0,0 3 10 16,0-4 17-16,-7-3 14 0,11 7 9 0,-11-7 14 15,14 2-15-15,-14-2-8 0,9 1-8 0,-9-1-11 16,14-1-9-16,-14 1-33 0,14-1 18 0,-5-2-73 0,3 0-29 15,-2 0-24-15,1-2-24 0,5 1-19 0,-2-4-40 16,1 2-60-16,6-1 42 0,-1-1-258 16,4-1 14-16</inkml:trace>
  <inkml:trace contextRef="#ctx0" brushRef="#br0" timeOffset="2933.4422">16017 4325 128 0,'15'-12'429'0,"1"-2"-71"0,-6 4-24 0,0 0-51 15,-1 1 34-15,-1 0-72 0,-2 3 44 0,-2-3-73 16,-1 5 38-16,-3 4-69 0,4-8 19 0,-4 8-55 15,0 0 46-15,0 0-53 0,0 0 50 0,-12 4-56 16,7 1 50-16,0 4-59 0,-3 1 3 0,2 3 4 16,-2 7-9-16,3-2-51 0,0 3 33 0,-1 2-57 15,2 3 37-15,1-1-62 0,3 3 36 0,1-1-53 16,3 6 42-16,1-4-54 0,2 3 44 0,2-3-51 0,2 1 51 16,2-4-66-16,2 0 23 0,3-5-60 15,1 0 8-15,0-3-42 0,3-4-41 0,0-4-33 16,-2-1-51-16,5-4-58 0,0-3-39 0,-2-2-28 15,3-2-58-15,-2-3-15 0,4-4-443 0,-5 2-412 16</inkml:trace>
  <inkml:trace contextRef="#ctx0" brushRef="#br0" timeOffset="3251.1124">16521 4442 649 0,'-6'-8'514'0,"4"1"-99"15,-2 0-68-15,4 7-35 0,-4-10-39 16,4 10-34-16,-5-8-23 0,5 8-20 0,-6-8-29 0,6 8-17 15,0 0 1-15,0 0-17 0,0 0 1 0,0 0-13 16,0 0-11-16,0 0-12 0,11 4-12 0,-6 1-20 16,2 2-16-16,1 0-6 0,0 3-26 0,1-2 13 15,0 2-20-15,1 1 15 0,1-1-22 0,-1-1 26 16,0 0-28-16,2-1 23 0,-2 1-22 0,0-3 22 16,-2 0-23-16,1-1 24 0,1-2-25 0,-1-1 26 15,-9-2-27-15,17 0 20 0,-9-2-23 0,0-3 28 16,0-2-27-16,-2 0 27 0,0 0-25 0,0-4 31 15,-4 1-6-15,1-1-4 0,-2-3-4 0,-2 0 0 16,1 2-10-16,-3-4-4 0,1 1-4 0,-2-1 0 16,1 2-4-16,-2 1 23 0,1-1-84 0,2 4 3 15,-1-2-102-15,1 3-18 0,-1 1-115 0,0 1-28 16,2 0-73-16,1 7-57 0,-2-11-36 0,2 11-302 16,-2-9-314-16</inkml:trace>
  <inkml:trace contextRef="#ctx0" brushRef="#br0" timeOffset="3404.8907">16835 4306 800 0,'10'2'537'0,"-10"-2"-127"0,8 3-83 0,-8-3-48 15,0 0-17-15,8 2-9 0,-8-2-27 0,0 0-38 16,0 0-36-16,0 0-38 0,0 0-19 0,0 0-23 16,0 0-31-16,12-2-69 0,-12 2-77 0,0 0-60 15,0 0-82-15,0 0-63 0,7-4-21 0,-7 4-125 16,6-4-213-16,-6 4-175 0</inkml:trace>
  <inkml:trace contextRef="#ctx0" brushRef="#br0" timeOffset="3600.9829">17038 4171 606 0,'8'-8'633'16,"-8"8"-193"-16,5-5-33 0,-5 5-121 0,0 0-14 16,6-5-64-16,-6 5 32 0,0 0-39 0,0 0 61 0,0 0-54 15,0 0 49-15,11 4-70 0,-11-4-35 0,5 9-33 16,0-4-20-16,0 2-18 0,0 2-14 15,0-1-12-15,3 2-6 0,-1 1-18 0,2-1-9 0,-2 2-30 16,0-4-54-16,2 3-54 0,-1-4-46 0,-3 2-51 16,2-2-57-16,-2-1-16 0,1 1-1 0,-6-7-13 15,5 7-69-15,-5-7-9 0,0 0-393 0,0 0-288 16</inkml:trace>
  <inkml:trace contextRef="#ctx0" brushRef="#br0" timeOffset="3817.3453">17144 4244 907 0,'-6'-14'232'15,"-1"2"-4"-15,4-4-24 0,-3 2 20 0,4 0-23 16,-1-1 56-16,1 1-55 0,-1-1 60 0,3 3-40 15,0 0 35-15,0 0-54 0,0 2 31 0,3-1-75 16,-1 1 24-16,2 2-70 0,0 0 39 0,1 0-61 0,3 4 38 16,-2 2-59-16,-6 2 43 0,16-3-61 15,-5 6 33-15,-1-1-52 0,-1 5 37 0,3 2-43 16,-2 0 24-16,0 2-55 0,0 3 47 0,-2 0-54 16,-2 0 1-16,1 2 8 0,-1 0-9 0,-1 1-1 0,-4-4 4 15,2 1 3-15,-3 1-6 0,0-3-4 16,0 0-5-16,-1-1-33 0,-2 0-34 0,3 0-42 15,-4-2-41-15,3-1-67 0,-4-2-73 0,5-6-33 0,-4 8-55 16,4-8-16-16,0 0-453 0,0 0-419 0</inkml:trace>
  <inkml:trace contextRef="#ctx0" brushRef="#br0" timeOffset="4066.6335">17317 3834 402 0,'0'0'725'0,"2"-7"-236"0,-2 7-60 16,3-7-134-16,-3 7-14 0,0 0-12 0,5-4 81 16,-5 4-47-16,0 0 55 0,14 4-54 0,-5 0-6 15,-2 0-11-15,5 2-18 0,2 2-14 0,1 1-15 16,5 3-13-16,-2-2-7 0,5 5-8 0,-2-1-21 16,2 2-23-16,2 0-17 0,-2 0-15 0,-1 1-49 15,0 0 17-15,-1-1-48 0,-1 4 20 0,-3-2-41 0,-2 3 23 16,-6-2-39-16,1 2 11 0,-7 3-80 15,-6 2-33-15,-6 5-139 0,-7 5-62 0,-12 6-176 0,-11 4-177 16,-7 0-96-16,-14-1-806 0,-15 9-1176 0</inkml:trace>
  <inkml:trace contextRef="#ctx0" brushRef="#br0">8915 6438 100 0,'0'0'149'15,"0"0"14"-15,0 0-26 0,0 0 23 0,0 0-23 16,0 0 9-16,0 0-40 0</inkml:trace>
  <inkml:trace contextRef="#ctx0" brushRef="#br0" timeOffset="12300.9987">14852 6665 265 0,'0'0'212'0,"0"0"11"0,0 0-47 16,0-7 12-16,0 7-34 0,0 0 9 0,0-8-23 15,0 8 2-15,0 0-6 0,0 0-19 0,0-7 5 16,0 7-27-16,0 0 19 0,0 0-31 0,-1-7 23 0,1 7-41 15,0 0-11-15,0 0-6 0,0 0-7 0,0-8-7 16,0 8-9-16,0 0-1 0,0 0-3 16,0 0-4-16,0 0 1 0,0 0 0 0,0 0-2 15,0 0-1-15,0 0 1 0,0 0-2 0,12 1-4 0,-12-1 3 16,9 5-1-16,-9-5-2 0,7 4 6 0,-7-4-12 16,10 7 2-16,-10-7-2 0,11 8 1 0,-4-6-5 15,-7-2 5-15,11 8 0 0,-2-4-1 0,-3 1-5 16,1-1 5-16,-7-4 1 0,13 6-3 0,-13-6 12 15,11 5-1-15,-4-1 3 0,-7-4 10 0,12 4 5 16,-12-4 6-16,9 4 6 0,-9-4 17 0,11 1 4 16,-11-1 8-16,0 0 0 0,15 2-4 0,-15-2-1 15,9-3-9-15,-9 3-11 0,10-4 1 0,-10 4 3 16,10-8-2-16,-3 3-6 0,-1 1-7 0,-1-4 1 16,3 1 2-16,-2 1 30 0,1-2-46 0,-1-1-1 15,0 1 39-15,3 0-53 0,-4 0 43 0,3-2-46 16,-1 1 40-16,0 1-47 0,-1-1 46 0,2 1-44 15,-1-1 40-15,-1 1-47 0,2-1 47 0,-2 2-49 16,0 0 43-16,1 0-42 0,-1-1 1 0,-1 3 1 16,2 0 8-16,-2-2-2 0,-5 7 2 0,8-9 1 15,-8 9 3-15,7-7-1 0,-7 7 3 0,6-7 7 16,-6 7-4-16,6-6 0 0,-6 6-1 0,3-4 0 16,-3 4-4-16,4-5 5 0,-4 5-5 0,0 0-5 0,4-5 1 15,-4 5-4-15,0 0-27 0,4-4-51 0,-4 4-115 16,0 0-127-16,4-6-135 0,-4 6-598 0,-2-8-673 15</inkml:trace>
  <inkml:trace contextRef="#ctx0" brushRef="#br0" timeOffset="19893.214">13947 9465 165 0,'-5'-8'252'0,"5"8"-33"0,-4-4-22 0,4 4-3 16,-4-6 20-16,4 6-34 0,-5-9-3 0,5 9-4 16,-5-6-8-16,5 6 35 0,-5-8-64 0,5 8-15 15,-6-6-7-15,6 6-3 0,-4-4-1 0,4 4 2 16,-3-8 18-16,3 8-57 0,0 0 23 0,-5-7-55 16,5 7 24-16,0 0-41 0,0 0 38 0,0 0-43 15,0 0 39-15,0 0-40 0,4-2 38 0,-4 2-39 0,0 0 34 16,10 2-42-16,-10-2 40 0,13 8-44 15,-5-4 37-15,-2 0-40 0,4 2 41 0,-1 1-38 16,0 0 31-16,4 1-42 0,-2 1 39 0,1-3-42 16,1 5 38-16,-2-4-41 0,3 3 39 0,-1-2-42 0,-1 2 41 15,1-1-42-15,-1 0 40 0,3-1-35 16,-4 1 34-16,1-1-33 0,0-3 51 0,-2 2-34 0,0-5 43 16,-1 2-35-16,0 0 48 0,1-1-38 0,-10-3 39 15,17 1-49-15,-17-1 35 0,18-4-47 0,-9 0 41 16,1-1-46-16,1-3 40 0,1 0-41 0,0-4 0 15,2 1 0-15,0-4 3 0,2 0 2 0,1-4-5 16,1 1 4-16,2-1 2 0,-2-2 4 0,5-4-8 16,1-1 0-16,2 1 3 0,-3-3-5 0,4 4 5 15,-2-2-1-15,2-2 0 0,0 4-2 16,0-1 4-16,0-1-3 0,-1 2-1 0,0 1 2 0,0-1-2 16,-5 3 37-16,1 4-43 0,-3-2 35 0,2 2-42 15,-5 3 41-15,0 1-26 0,0-2 20 0,-3 3-42 16,-1 1 43-16,0 1-41 0,-3 1 41 0,-1 1-37 15,1 1 39-15,-3 0-38 0,1 2 47 0,-1-2-35 16,0 4 45-16,-6 3-43 0,8-9 47 0,-8 9-50 16,5-8 43-16,-5 8-45 0,7-5 40 0,-7 5-45 0,3-6 42 15,-3 6-45-15,4-6 38 0,-4 6-42 16,0 0 44-16,7-4-45 0,-7 4 41 0,0 0-45 16,2-7 23-16,-2 7-121 0,0 0-60 0,0-6-127 0,0 6-89 15,0 0-115-15,1-7-439 0,-1 7-532 0</inkml:trace>
  <inkml:trace contextRef="#ctx0" brushRef="#br0" timeOffset="27765.157">8046 11064 142 0,'0'0'161'0,"0"0"-11"15,-4-5-11-15,4 5 1 0,0 0 0 0,-5-7-2 16,5 7-2-16,0 0-2 0,-4-5-16 0,4 5-6 15,0 0-2-15,0 0-2 0,-2-4-3 0,2 4-7 16,0 0-14-16,0 0 1 0,0 0-15 0,0 0 1 16,-5-4-18-16,5 4 14 0,0 0-22 0,0 0 36 15,0 0-40-15,0 0 37 0,0 0-42 0,0 0 44 0,0 0-47 16,0 0 38-16,-5-6-57 0,5 6 48 0,0 0-50 16,0 0 55-16,0 0-39 0,0 0 50 15,0 0-50-15,0 0 49 0,0 0-54 0,6 4 43 0,-6-4-43 16,0 0 40-16,10 4-48 0,-10-4 48 0,0 0-53 15,9 5 43-15,-9-5-40 0,9 1 50 0,-9-1-36 16,13 4 35-16,-13-4-49 0,11 6 46 0,-11-6-38 16,14 4 51-16,-14-4-35 0,16 3 47 0,-7 0-40 15,1-2 38-15,0 2-50 0,-1-2 39 0,4 2-47 16,-3-2 44-16,3 1-52 0,0 0 50 16,-2-1-59-16,3 1 44 0,0 0-51 0,0 1 43 0,-1-1-47 15,2 1 50-15,-2 0-52 0,1-2 2 0,1 2 5 16,2-1 1-16,-3 1 3 0,3-1 27 0,-2 1-24 15,2 1-3-15,-2-1 3 0,3-1 6 0,-3 1 6 16,3-2 4-16,-1 2 6 0,1-2 26 0,1 2-12 16,-3-2 2-16,5 0-2 0,-2-1-4 0,-1 2-1 15,4-2-4-15,-3 0-12 0,1-2-2 0,1 2-6 0,-2 0 1 16,3-1-2-16,-2 0-3 0,-2 1 5 16,2-2-9-16,-1 2-2 0,1-1 2 0,-1 1 0 15,1 0 1-15,-6-1-5 0,4 1 2 0,-2-1 10 16,0 1-13-16,-3-2 1 0,4 2-1 0,-5-1 4 0,4 1 1 15,-4 0-6-15,0 0 1 0,2 0-3 16,-2-3 1-16,-1 3 3 0,-11 0-4 0,18 3 0 16,-18-3 3-16,18 0 0 0,-18 0 0 0,13-3 0 0,-13 3 1 15,12 0 4-15,-12 0-9 0,0 0-2 16,13 0-6-16,-13 0-32 0,0 0-77 0,12-2-106 16,-12 2-97-16,0 0-146 0,9-10-187 0,-9 10-379 0,5-6-646 15</inkml:trace>
  <inkml:trace contextRef="#ctx0" brushRef="#br0" timeOffset="28950.879">13214 11067 157 0,'0'0'240'0,"-11"1"-40"0,11-1-19 0,0 0-1 16,0 0 0-16,0 0-4 0,0 0-17 0,0 0-20 16,0 0-17-16,0 0-20 0,0 0-17 0,0 0-17 15,0 0-4-15,0 0-3 0,0 0 23 0,0 0-19 16,0 0 21-16,0 0-27 0,0 0 27 0,0 0-34 15,0 0 42-15,0 0-51 0,12 1 47 0,-12-1-46 16,0 0 55-16,15 0-38 0,-15 0 49 0,12 2-47 0,-12-2 43 16,14 0-47-16,-14 0 46 0,18 0-44 15,-18 0 48-15,21 0-44 0,-8-2 36 0,1 2-42 16,-1 0 35-16,4 0-45 0,-2 0 37 0,4 0-51 0,0 2 0 16,2-2 40-16,-1 0-57 0,0 1 41 15,1-1-53-15,1 1 43 0,-2 1-53 0,2-1 49 16,0-1-36-16,1 0 31 0,-2 2-46 0,1-2 46 0,0 1-45 15,-1-1 42-15,0 1-44 0,2 0 41 0,-3-1-45 16,2 2 46-16,-4-1-45 0,4-1 48 0,-4 1-47 16,1-1 48-16,0 1-54 0,-2 1 50 0,-2-2-53 15,-1 1 52-15,1-1-49 0,-2 0 50 0,1 1-51 16,-2-1 53-16,-1 0-49 0,-11 0 55 0,22 0-51 16,-22 0 52-16,18 0-48 0,-18 0 40 0,15-1-49 15,-15 1 49-15,14-1-48 0,-14 1 42 0,14-2-48 16,-14 2 51-16,9-1-52 0,-9 1 47 0,10-2-53 15,-10 2 44-15,0 0-66 0,11-4-8 0,-11 4-120 16,0 0-34-16,5-4-130 0,-5 4-83 0,0 0-107 16,-5-7-425-16,5 7-536 0</inkml:trace>
  <inkml:trace contextRef="#ctx0" brushRef="#br0" timeOffset="40115.5452">14793 11924 20 0,'0'0'505'16,"-4"-8"-152"-16,4 8-69 0,0 0-76 0,0 0-39 0,-1-7-29 15,1 7-13-15,0 0-8 0,-1-8-6 0,1 8-1 16,0 0-7-16,0-7-9 0,0 7-13 0,0 0-3 16,2-8 6-16,-2 8-1 0,1-6 5 0,-1 6 1 15,3-5 2-15,-3 5 3 0,6-6 9 0,-6 6-8 16,4-6 1-16,-4 6 0 0,7-5-1 0,-7 5 4 15,0 0-9-15,10-3 2 0,-10 3-5 0,0 0 0 16,14 3 2-16,-14-3-3 0,10 4-4 0,-3-1-3 16,0 1 1-16,1 2-7 0,-1 0-2 0,1 2 1 15,2-3-6-15,-1 5 6 0,2-3-35 0,-1 3 39 16,0-3-45-16,0 0 48 0,0 0-47 0,-2-1 54 16,1-1-48-16,0 2 68 0,1-3-58 0,-1 0 69 15,0-2-59-15,1 0 58 0,-10-2-66 0,18 0 47 16,-6-2-59-16,-2 0 41 0,1-4-62 0,2-1 42 0,0 0-26 15,2-3 7-15,-2 0-49 0,4-2 45 0,-2 0-52 16,0-1 50-16,1-2-49 0,-1 2 43 0,-1-2-48 16,4 1 47-16,-4 0-52 0,3-1 52 0,-3 1-53 15,1-1 52-15,-2 3-46 0,1-1 45 0,-4 2-31 16,0 1 26-16,2-1-50 0,-3 2 55 0,-3 2-45 16,2 0 44-16,-2 0-45 0,1 1 56 0,-4 2-39 15,3-2 52-15,-6 6-48 0,6-6 48 0,-6 6-53 16,7-8 43-16,-7 8-49 0,6-7 43 0,-6 7-28 15,2-5 17-15,-2 5-40 0,0 0 41 0,4-7-45 16,-4 7 43-16,0 0-43 0,3-5 37 0,-3 5-57 16,0 0 20-16,0 0-108 0,2-9-39 0,-2 9 1 15,0 0-81-15,-4-4-58 0,4 4-92 0,0 0-73 16,-5-7-88-16,5 7-131 0,-10-4-316 0,10 4-608 16</inkml:trace>
  <inkml:trace contextRef="#ctx0" brushRef="#br0" timeOffset="41750.1712">15095 12738 259 0,'5'-4'310'0,"-5"4"-88"0,0 0 18 0,0 0-23 16,0 0-11-16,-3-5 4 0,3 5-26 0,0 0 18 15,0 0-50-15,-2-5-16 0,2 5-16 0,0 0-6 16,0 0-12-16,0-9 1 0,0 9 43 0,0 0-57 15,2-6 41-15,-2 6-50 0,3-7 37 0,-3 7-49 0,6-4 33 16,-6 4-39-16,5-4 39 0,-5 4-45 16,0 0 43-16,13-2-47 0,-13 2 40 0,0 0-45 0,18 1 39 15,-18-1-45-15,13 2 0 0,-3 0 5 16,-1 1-4-16,0 1-2 0,2 1 1 0,-2 0-4 0,5 0-5 16,-1 4-6-16,-2-4-4 0,3 3-2 0,-2-1-4 15,2-1-1-15,-1-1 10 0,0 3 8 16,-2-3 13-16,1-1-3 0,-1 2 8 0,-1-4 10 0,-1 1 9 15,2-1 5-15,-11-2-3 0,16 2-2 0,-16-2-1 16,18-2-5-16,-8 0-45 0,-1-2 46 0,0-2-1 16,1 1-52-16,-1-1 47 0,2-2-7 0,-1-2-5 15,1 0-7-15,-3 0-11 0,3-2 7 0,0-1-3 16,0 0-2-16,1-1-2 0,-1-1-5 0,1-2-5 16,-1 3 1-16,1-3-2 0,-1 2-5 0,1-1-1 15,-2 0-2-15,3 0 13 0,-3 2-21 0,1 1 2 16,-2 1 2-16,-1-1-56 0,1 2 62 0,1-1-53 15,-1 3 59-15,-1-2-49 0,-3 2 52 0,4 1-58 0,-3 2 62 16,-2-1-58-16,1 1 61 0,-1 1-51 0,-4 5 47 16,8-10-52-16,-8 10 55 0,6-7-57 15,-6 7 56-15,5-7-62 0,-5 7 52 0,4-5-87 16,-4 5-3-16,5-5-84 0,-5 5-131 0,0 0-184 16,0-7-188-16,0 7-613 0,0 0-881 0</inkml:trace>
  <inkml:trace contextRef="#ctx0" brushRef="#br0" timeOffset="45880.4344">16311 14217 98 0,'0'0'373'16,"0"-12"-77"-16,-1 7-91 0,1 5 2 0,0-16-57 15,1 11 27-15,-1-4-33 0,6 1-2 0,-3 0-13 16,1 0-6-16,2 1-26 0,1-2-11 0,0 2-9 16,5 1-16-16,-1-3-6 0,1 6-3 0,1-2 7 15,1-1-9-15,0 3-4 0,0 3-3 0,2 0 12 16,0 5-13-16,0 1-4 0,2 2 3 0,-1 4-2 16,2 6 3-16,-4 3-4 0,-1 2 2 0,-1 5 0 15,-4 1-10-15,1 10-45 0,-6 4 9 0,-1 1 57 16,-3 3 5-16,-3 1-1 0,-3 4-8 0,-2-2-1 15,-1 2-3-15,-4 7 7 0,2-11 9 0,-1 0 11 16,-2-1 4-16,3-1 7 0,-1-3 4 0,2 0-14 16,1-5-49-16,4-3 34 0,1-1-43 0,3-5 35 15,2-3-6-15,2 0-4 0,3 4-4 0,2-3-5 0,3-1-3 16,2-2-7-16,2 0-2 0,2-5 1 16,2 1-3-16,3-3-7 0,-2 0 0 0,3-2 0 15,2-3-4-15,-5-3-6 0,2-1 2 0,-2-1-12 0,-2 0-4 16,1-3-14-16,-6 0-4 0,4 0 2 0,-6-1 3 15,-1 1 2-15,-2-2 6 0,-8-2 1 0,9 5 3 16,-9-5 4-16,3 8 0 0,-3-8 9 16,-7 9-4-16,3-3 3 0,-1 0 3 0,-4 2 7 0,-1 1 5 15,1 0 21-15,-1 2-10 0,0-1 7 0,1 0-13 16,0 2 15-16,-1 0-15 0,3 0 9 0,-1 2-15 16,3 0 5-16,1 1-5 0,1-1 7 0,3 6-3 15,0-4 8-15,2 2-13 0,3 3 1 0,0-1-1 16,3 4 0-16,1 2-3 0,4-1 0 0,-3 2 0 15,4 0 0-15,-1-1-36 0,-1 1 42 0,0-1-3 16,0 0-4-16,-2-3 0 0,-2 1-1 0,-1-5-3 16,-3 3 5-16,-1-3-6 0,-2-2 0 0,-2 0 10 15,-2 0-11-15,-2 0 11 0,-3 0-17 0,-2 0 8 0,-4-3-66 16,0 0-36-16,-5-1-93 0,-3 2-27 0,-3-3-143 16,-2-1-82-16,1-1-460 0,-5-1-474 15</inkml:trace>
  <inkml:trace contextRef="#ctx0" brushRef="#br1" timeOffset="98083.8563">24138 7727 117 0,'0'0'241'0,"0"0"-14"0,0 0-61 16,1-7-11-16,-1 7 15 0,0 0-29 0,0 0 7 15,0 0-35-15,0 0 7 0,1-7-27 0,-1 7-4 16,0 0-23-16,0 0-1 0,0 0-24 0,0 0 0 15,0 0-20-15,0 0 3 0,0 0-10 0,0 0 6 16,0 0-14-16,0 0 5 0,0 9-38 0,0-9-58 16,-2 7-127-16,2-7-92 0,-3 12-156 0,3-12 60 15</inkml:trace>
  <inkml:trace contextRef="#ctx0" brushRef="#br1" timeOffset="98622.9451">24565 9341 186 0,'3'12'287'15,"1"-5"-111"-15,1 3-11 0,-2-2-65 0,1 1 15 16,1-2-62-16,-1 1-3 0,0 1-104 0,1-2-18 0,2-1-243 16,0 1 225-16</inkml:trace>
  <inkml:trace contextRef="#ctx0" brushRef="#br1" timeOffset="99046.5746">25984 9826 179 0,'9'2'372'0,"1"2"-110"0,-10-4-41 0,13 3-44 15,-13-3-48-15,13 4-27 0,-13-4-24 0,14 3-36 16,-14-3-42-16,13 1-32 0,-13-1-57 0,14-1-66 15,-14 1-253-15,14-4 131 0</inkml:trace>
  <inkml:trace contextRef="#ctx0" brushRef="#br1" timeOffset="99465.5544">27515 9723 200 0,'15'0'385'0,"-3"0"-90"16,-12 0-86-16,20-1-55 0,-20 1-84 0,18 0-16 16,-18 0-73-16,17-3-7 0,-8 2-104 0,1-2-23 15,-1-1-173-15,-1 3 214 0</inkml:trace>
  <inkml:trace contextRef="#ctx0" brushRef="#br1" timeOffset="99918.3396">28913 8676 354 0,'0'-11'476'0,"-1"2"-124"0,0 0-66 16,-1 3-79-16,0-3-22 0,0 3-59 15,0-2 6-15,-1-1-56 0,3 1 5 0,-2-2-38 16,0 1-22-16,0 1-70 0,2-3-122 0,-2 1-92 15,4-3-317-15,-2 2-95 0</inkml:trace>
  <inkml:trace contextRef="#ctx0" brushRef="#br1" timeOffset="103547.9954">15995 14445 171 0,'-5'-5'212'0,"0"1"-3"0,0-2-31 0,0 1 23 16,1 0-5-16,0 0 23 0,4 5-47 0,-7-10-1 15,7 10-4-15,-7-9 8 0,7 9 19 0,-5-10-27 0,5 10-7 16,-4-7-3-16,4 7-9 0,-1-7-13 15,1 7-20-15,0 0-9 0,0-8 10 0,0 8-22 16,0 0-9-16,10 0-1 0,-10 0 3 0,0 0-8 16,14 3-2-16,-14-3-6 0,13 6 3 0,-3 0-5 0,-2-1-4 15,0 0-38-15,3 3 37 0,1 0-43 0,-1 1 32 16,1-1-43-16,-1 0 40 0,3 1-37 0,-2-2 48 16,1 1-30-16,2-4 56 0,-2 0-36 0,3 0 47 15,-3-4-45-15,5 2-1 0,2-6 40 0,0-1-50 16,1-3 33-16,7-3-34 0,-1-4 40 0,4-3-35 15,-2-3 27-15,2-3-23 0,-2-1-1 0,-1 0 2 16,-2-1-7-16,1-5-31 0,-2 5 19 0,0-3-27 16,-3-1 24-16,-1 1-28 0,-3 6 22 0,-2-1-25 15,-1 1 23-15,0 2-30 0,-5 1 30 0,-1 2-27 16,0 1 23-16,1 0-24 0,-3 4 28 0,-1 1-28 16,-1 2 1-16,0 0-1 0,-1 1 2 0,-1 1-7 15,-1 1-10-15,1 0 11 0,-3 7-86 0,4-9-17 16,-4 9-121-16,2-6-39 0,-2 6-96 0,0 0-102 15,0 0-121-15,0 0-469 0,-14 3-678 0</inkml:trace>
  <inkml:trace contextRef="#ctx0" brushRef="#br1" timeOffset="106077.2922">16098 16423 452 0,'-7'-7'412'0,"1"1"-44"0,1 0-49 15,1 2-28-15,-1-3-16 0,1 4-5 0,0-2-34 16,4 5-15-16,-6-10-29 0,6 10-33 0,-4-7-24 15,4 7-20-15,0 0-9 0,1-10 2 0,-1 10-9 16,0 0-8-16,9-4-11 0,-9 4 1 0,0 0-9 16,19 1-4-16,-10 2-5 0,0 1-12 0,0 1-8 15,1 0-3-15,2 2-8 0,1 1-13 0,-2 0 6 16,2 2-4-16,0 0-6 0,-2-1 1 0,3 0-2 16,-3 1 0-16,1-4 0 0,0 3 26 0,-1-2 16 15,1-3 15-15,-1-2 15 0,1 0 9 0,-1-4-26 16,1-2 15-16,2-1-34 0,1-2 26 0,2-5-32 15,2-5 21-15,0-2-30 0,1-1 26 0,2-6-28 16,1-1 28-16,0 1-9 0,-1-1 7 0,-3 0-5 0,0 3-6 16,-3 0-4-16,2 1-21 0,-2 1 11 15,-2-1-7-15,3 1-4 0,-7 4-1 0,3 0 0 16,-2 1-1-16,-2 2-10 0,-1 0 7 0,1 2-4 0,-3 3 0 16,-1-2-1-16,1 2 1 0,-1 1-4 15,-1 2-7-15,-1-2 8 0,1 3-4 0,-1 1-3 16,-1 0 2-16,-2 5-11 0,4-10-8 0,-4 10-8 15,5-9-36-15,-5 9-56 0,4-8-82 0,-4 8-98 0,4-6-133 16,-4 6-150-16,1-8-789 0,-1 8-967 0</inkml:trace>
  <inkml:trace contextRef="#ctx0" brushRef="#br2" timeOffset="127433.0211">21360 6808 124 0,'0'0'264'16,"0"0"-93"-16,-12 0 28 0,12 0-46 0,0 0 23 15,0 0-19-15,0 0-12 0,0 0-12 0,-9-4-14 0,9 4-11 16,0 0-5-16,0 0-12 0,0 0-1 0,0 0-6 16,-6-4-3-16,6 4-6 0,0 0-9 15,0 0-10-15,0 0 9 0,0 0-9 0,0 0 0 16,0 0 2-16,0 0 36 0,-9-1-48 0,9 1 8 0,0 0 19 16,0 0-4-16,0 0 6 0,0 0 0 0,0 0-1 15,0 0-5-15,0 0 3 0,0 0-4 0,-9-3-5 16,9 3 2-16,0 0-2 0,0 0-4 0,0 0-2 15,0 0-1-15,0 0 3 0,0 0 4 0,0 0-11 16,0 0 5-16,0 0-1 0,0 0 1 0,0 0-3 16,0 0 3-16,0 0 3 0,0 0-3 0,0 0 3 15,0 0 7-15,0 0 2 0,0 0 12 16,0 0-12-16,0 0 36 0,5-5-32 0,-5 5 39 0,13-1-46 16,-13 1 46-16,15-4-54 0,-3 1 46 0,-1 1-52 15,2-2 50-15,2 1-57 0,3 0 48 0,-1 1-50 16,1-1 36-16,0-1-10 0,1 2-12 0,1-1-6 15,-2 0-9-15,4 1-5 0,-2 0-11 0,-2 0-4 16,1-1-2-16,-1 1-7 0,0-1-1 0,0 3-3 16,-4-1 3-16,0 0-7 0,-1 0 1 0,-3-1-2 15,3 1-3-15,-13 1 7 0,17 0-3 0,-17 0-2 16,15-2 6-16,-15 2-6 0,13-1 7 0,-13 1-3 16,10-1 1-16,-10 1 1 0,0 0-2 0,14-2 3 15,-14 2-5-15,0 0-2 0,0 0 2 0,11 0-3 16,-11 0-2-16,0 0 3 0,0 0-3 0,0 0 1 15,13 0 1-15,-13 0-10 0,0 0-34 0,0 0 53 16,0 0 0-16,0 0-2 0,0 0-3 0,0 0 4 16,9-1-4-16,-9 1-5 0,0 0 6 0,0 0-1 15,0 0-2-15,0 0 1 0,0 0 2 0,0 0-3 0,0 0-1 16,0 0 1-16,0 0-2 0,0 0-4 0,0 0 5 16,0 0 0-16,0 0-4 0,0 0-3 15,0 0 5-15,0 0-10 0,0 0-6 0,0 0-17 16,0 0-35-16,0 0-106 0,0 0-37 0,0 0-78 0,0 0-82 15,0 0-77-15,0 0-55 0,0 0-124 0,3-6-474 16,-3 6-716-16</inkml:trace>
  <inkml:trace contextRef="#ctx0" brushRef="#br2" timeOffset="128359.9206">22598 6766 226 0,'0'0'257'0,"0"0"2"0,0 0-43 0,0 0 17 16,0 0-19-16,-9 1-13 0,9-1-15 0,0 0-17 15,0 0-12-15,0 0-9 0,0 0-11 0,0 0-13 16,0 0-3-16,0 0 4 0,-10 2-5 0,10-2-3 16,0 0-3-16,0 0-6 0,0 0-6 0,0 0-2 15,0 0 2-15,0 0 2 0,0 0 0 0,0 0-2 16,0 0-2-16,0 0 14 0,0 0-20 0,0 0 1 15,0 0-2-15,0 0-6 0,0 0 0 0,0 0-7 16,0 0-6-16,0 0-4 0,0 0-14 0,0 0-10 16,0 0-5-16,0 0-3 0,0 0-6 0,0 0 3 15,0 0-1-15,0 0 8 0,0 0-42 0,0 0 32 16,0 0-2-16,11 0 2 0,-11 0 0 0,0 0-36 0,18-2 45 16,-18 2-41-16,16-1 54 0,-4 0-48 15,-3-2 52-15,4 2-47 0,2 0 52 0,-2-2-53 16,4 2 54-16,-1-1-61 0,4 0 50 0,-1-1-58 15,-1 1 55-15,-2-2-56 0,6 1 52 0,-4 2-52 0,2 0 48 16,-2-2-56-16,1 2 51 0,-1-1-57 0,-1 1 53 16,-3 0-54-16,-1 1 54 0,1-2-58 15,-14 2 64-15,20 0-61 0,-20 0 68 0,17-3-64 16,-17 3 57-16,14-1-57 0,-14 1 59 0,12-1-54 0,-12 1 33 16,0 0-30-16,15 0 53 0,-15 0-55 0,0 0 49 15,11-1-53-15,-11 1 50 0,0 0-53 16,0 0 49-16,14 0-46 0,-14 0 46 0,0 0-55 15,0 0 53-15,0 0-51 0,0 0 51 0,12 0-51 16,-12 0 56-16,0 0-50 0,0 0 45 0,0 0-57 16,0 0 48-16,0 0-72 0,10-4-2 0,-10 4-132 0,0 0-76 15,0 0-116-15,2-5-112 0,-2 5-250 0,-1-5-441 16,1 5-793-16</inkml:trace>
  <inkml:trace contextRef="#ctx0" brushRef="#br2" timeOffset="135151.0972">22132 8313 116 0,'0'0'165'0,"0"0"-75"0,0 0 33 15,0 0-50-15,0 0 44 0,0 0-47 0,0 0 29 16,0 0-37-16,0 0 30 0,0 0-47 0,0 0 28 16,-8 2-38-16,8-2 31 0,0 0 0 0,0 0-4 15,0 0-2-15,0 0 5 0,0 0 1 0,-5 5 2 16,5-5 0-16,0 0 1 0,0 0-5 0,0 0 4 16,0 0 6-16,-8 4-1 0,8-4-3 0,0 0-1 15,0 0-3-15,0 0-1 0,0 0 43 0,0 0-54 0,-4 4-1 16,4-4 43-16,0 0-50 0,0 0 44 0,0 0-39 15,0 0 25-15,0 0-13 0,0 0-11 16,0 0 15-16,0 0-15 0,0 0-1 0,0 0-3 16,0 0 1-16,0 0-2 0,0 0-1 0,0 0-4 0,0 0 0 15,0 0 0-15,0 0-1 0,0 0 1 16,0 0 3-16,0 0-3 0,0 0 0 0,0 0-3 0,0 0-2 16,0 0-4-16,0 0-6 0,0 0-1 0,0 0 2 15,0 0-1-15,0 0 7 0,0 0 11 0,-5 4 6 16,5-4-1-16,0 0-1 0,0 0-4 0,0 0 0 15,0 0-2-15,4 5-3 0,-4-5 4 0,0 0-7 16,0 0 0-16,5 7 0 0,-5-7-3 0,0 0-1 16,0 0 0-16,6 5-1 0,-6-5 7 0,0 0-25 15,7 4 22-15,-7-4-21 0,0 0 25 0,9 5-22 16,-9-5 27-16,0 0-24 0,10 3 32 0,-10-3-41 16,10 2 31-16,-10-2-32 0,11 2 32 0,-11-2-32 15,10 1 37-15,-10-1-38 0,11 2 42 0,-11-2-43 16,13 1 36-16,-13-1-43 0,15 1 41 0,-15-1-44 15,13 1 43-15,-13-1-43 0,15 2 35 0,-15-2-44 16,16 1 43-16,-16-1-42 0,16 0 45 0,-16 0-45 16,17 1 51-16,-17-1-52 0,18 1 43 0,-8 1-51 15,-10-2 50-15,18 0-49 0,-18 0 47 0,17 0-46 16,-17 0 48-16,17 1-46 0,-17-1 48 0,18 2-52 16,-18-2 48-16,17 1-48 0,-17-1 48 0,18 1-51 15,-18-1 52-15,15 0-53 0,-15 0 52 0,18 2-50 16,-18-2 49-16,16 0-49 0,-16 0 49 0,17 1-50 15,-17-1 52-15,16 0-51 0,-16 0 50 0,18 1-50 16,-18-1 48-16,19 0-49 0,-19 0 66 0,18 0-72 0,-9-2 52 16,-9 2-50-16,21 1 49 0,-21-1-48 15,23 0 49-15,-12 1-49 0,-11-1 51 0,21 0-53 16,-9 1 48-16,-12-1-46 0,23-1 49 0,-13 2-49 0,3-1 55 16,-2 2-58-16,1-2 59 0,-1 0-60 0,0 0 53 15,1 2-52-15,0-1 55 0,-1-1-56 0,1 2 55 16,-1-2-53-16,3 0 58 0,-3 0-60 15,0 1 53-15,-11-1-51 0,24 0 52 0,-10 0-53 0,-3 1 59 16,0-1-58-16,-11 0 52 0,23 0-52 16,-23 0 50-16,20 1-47 0,-20-1 47 0,21 0-49 15,-21 0 50-15,18 0-21 0,-18 0 17 0,18 2-51 0,-18-2 53 16,16 0-50-16,-16 0 53 0,18 0-53 0,-18 0 64 16,18 0-59-16,-18 0 57 0,17-2-51 0,-17 2 62 15,20 0-60-15,-20 0 61 0,21-1-47 0,-9 0 49 16,1 0-62-16,0 1 56 0,-2-2-56 0,2 1 53 15,1 1-53-15,-1-2 52 0,1 2-57 0,0-2 59 16,1 1-55-16,0 0 53 0,0 0-57 0,0 1 57 16,-1-2-55-16,2 1 52 0,0 0-47 0,-3-1 46 15,2 1-53-15,1 1 50 0,-1 0-55 0,-1 0 63 16,1-2-61-16,-2 1 52 0,0 1-59 0,2-1 57 16,-2 1-56-16,0 0 55 0,-2-1-54 0,3 1 56 15,-14 0-49-15,22 0 52 0,-22 0-61 0,19 0 55 16,-19 0-49-16,18 0 53 0,-18 0-50 0,17-2 52 15,-17 2-49-15,16 0 48 0,-16 0-53 0,15 0 49 16,-15 0-51-16,0 0 51 0,17 0-48 0,-17 0 47 16,0 0-48-16,13 2 51 0,-13-2-53 0,0 0 50 15,0 0-49-15,13 0 55 0,-13 0-40 0,0 0 31 16,0 0-46-16,0 0 49 0,10 1-50 0,-10-1 49 16,0 0-52-16,0 0 36 0,0 0-100 0,0 0-101 15,0 0-93-15,0 0-131 0,0 0-106 0,-4-9-154 16,-3 5-553-16,-2 1-837 0</inkml:trace>
  <inkml:trace contextRef="#ctx0" brushRef="#br2" timeOffset="138279.0109">25293 8420 191 0,'-12'4'175'16,"12"-4"14"-16,0 0-36 0,0 0 42 0,-12 1-16 16,12-1 16-16,0 0-34 0,0 0-3 0,0 0-26 15,-9 1-20-15,9-1-11 0,0 0-19 0,0 0 6 16,0 0-14-16,0 0 7 0,0 0 1 0,0 0 2 16,0 0-1-16,0 0-3 0,0 0-1 0,5 5-1 15,-5-5 4-15,0 0 24 0,14 2-18 0,-14-2-2 16,11 2-1-16,-11-2-2 0,16 1-3 0,-16-1-3 0,18 0-3 15,-6 0-4-15,-12 0-3 0,25 0-5 16,-11 0 1-16,0 0-6 0,2-1-2 0,-2 1-6 16,6-2 0-16,-3 1-1 0,3 0-14 0,-1 0-2 15,1 0-6-15,-1-1-3 0,3 1-2 0,0 0-5 16,0 0 1-16,1 1-1 0,0-2-5 0,-1 2-5 16,4-2 5-16,1 1-5 0,-1 1-1 0,0-1-2 15,1 0 1-15,-1 1 1 0,0-2 7 0,1 1-11 16,0 1 0-16,-1-2 3 0,1 2-2 0,-2-1 0 15,-2 1-1-15,4-1 2 0,-5-1 0 0,1 1 0 0,0 1-2 16,0-2 3-16,-3 1 2 0,3 1-6 16,0-2 2-16,-1 1-1 0,-3 0-1 0,3-1 1 15,-2 1 2-15,-2 0-2 0,3 0-3 0,-3 1 1 16,1-2 5-16,-3 1-4 0,1 1 0 0,-1-2 0 16,-1 2 1-16,0-2 1 0,-1 2 3 0,0-1-4 0,0 0 3 15,-1 0 1-15,1 1 10 0,-1-2-6 0,-1 1 4 16,1 0 4-16,1-1 2 0,-4 1 0 15,2 1 2-15,1-3-5 0,-3 2-2 0,0 0-2 16,-10 1 15-16,18-3-21 0,-18 3-2 0,17-2 0 16,-17 2 3-16,15-2 0 0,-15 2-1 0,14-1-1 15,-14 1-1-15,12-2 5 0,-12 2-7 0,10-2 0 16,-10 2 1-16,11 0 3 0,-11 0-2 0,0 0 7 16,12-3 2-16,-12 3 2 0,8-4 4 0,-8 4 1 15,0 0-6-15,0 0-2 0,12-1 2 0,-12 1 4 0,0 0 5 16,0 0 1-16,0 0-2 0,9-1 6 0,-9 1-7 15,0 0 0-15,0 0-1 0,0 0 0 0,0 0-3 16,0 0 0-16,0 0-3 0,0 0 0 0,0 0-3 16,12 0 4-16,-12 0-10 0,0 0 0 15,0 0-2-15,0 0-1 0,0 0 1 0,0 0-3 0,0 0 1 16,0 0 2-16,0 0 0 0,0 0 2 0,0 0-6 16,0 0 1-16,0 0 1 0,0 0 1 15,0 0 2-15,0 0 0 0,0 0 15 0,0 0-20 16,0 0 5-16,0 0-1 0,0 0 0 0,0 0 1 0,0 0-1 15,0 0 6-15,0 0-6 0,0 0 16 0,0 0-19 16,0 0 4-16,0 0 1 0,0 0-2 16,0 0 2-16,0 0-4 0,0 0 4 0,0 0-2 15,0 0 6-15,0 0-9 0,0 0 1 0,0 0-2 16,0 0-32-16,0 0 39 0,0 0-1 0,0 0-1 0,0 0 0 16,0 0-4-16,0 0 7 0,0 0-8 0,0 0 1 15,0 0 0-15,0 0 0 0,0 0 0 0,0 0 1 16,0 0 1-16,0 0 3 0,0 0-5 0,0 0 10 15,0 0-10-15,0 0 1 0,0 0 2 0,0 0 0 16,0 0-1-16,0 0 0 0,0 0 4 0,0 0-5 16,0 0 6-16,0 0-8 0,5 6 2 0,-5-6-1 15,0 0 3-15,0 0-2 0,0 0-1 0,0 0 1 16,0 0 3-16,0 0-6 0,0 0 7 0,0 0-5 16,0 0 1-16,0 0-4 0,0 0 5 0,0 0 1 15,0 0-2-15,0 0 0 0,0 0-2 0,0 0 7 16,0 0-6-16,0 0 0 0,0 0 1 0,0 0-1 15,0 0 2-15,0 0-2 0,0 0 4 0,0 0-5 16,0 0 7-16,0 0-5 0,0 0 11 16,0 0-14-16,0 0 1 0,0 0 1 0,0 0 2 0,0 0-4 15,0 0 9-15,0 0-7 0,0 0 10 0,0 0-6 16,0 0 1-16,0 0 2 0,0 0-35 0,0 0 43 16,0 0-37-16,0 0 41 0,0 0-42 0,0 0 45 15,0 0-39-15,0 0 43 0,0 0-41 0,0 0 41 16,0 0-42-16,0 0 43 0,0 0-40 0,0 0 46 15,0 0-50-15,0 0 53 0,0 0-50 0,0 0 47 16,0 0-45-16,0 0 50 0,0 0-45 0,0 0 48 16,0 0-52-16,0 0 52 0,0 0-47 0,0 0 43 15,0 0-54-15,0 0 52 0,0 0-53 0,0 0 52 16,0 0-53-16,0 0 52 0,0 0-56 0,0 0 52 16,0 0-66-16,0 0 3 0,0 0-85 0,0 0-56 15,2-6-85-15,-2 6-109 0,0 0-85 0,0 0-163 16,0 0-453-16,0-7-687 0</inkml:trace>
  <inkml:trace contextRef="#ctx0" brushRef="#br2" timeOffset="146592.4288">27346 8712 375 0,'3'-8'603'16,"-2"0"-182"-16,-1 2-29 0,0 6-74 0,0-9 35 15,0 9-61-15,3-10 32 0,-3 10-62 0,0-7 23 0,0 7-85 16,0 0 8-16,1-8-83 0,-1 8 19 16,0 0-58-16,0 0 44 0,5-5-43 0,-5 5 45 15,0 0-47-15,8 2 33 0,-8-2-36 0,6 8 31 16,-6-8-36-16,8 9 7 0,-4-1-5 0,0-1-1 15,1 1-1-15,0 3 2 0,-3-1-3 0,3 2-6 0,-1 3-9 16,-2 0 1-16,0-3-11 0,2 5-8 16,-1-3 1-16,-2 1-5 0,1-1-5 0,3 1-2 15,-2-1 4-15,-1 0 2 0,2-3 3 0,0 0 0 16,0 0 0-16,1-1 0 0,0-2-4 0,3 1-2 16,0-4-6-16,1 3-3 0,3-5-4 0,0 1-4 0,2-2-5 15,0-1-3-15,0-1-2 0,5 0-1 16,0-2-5-16,1 1-12 0,-1-1-23 0,0 0-32 15,-1-2-30-15,-2 0-48 0,0 0-43 0,0 1-35 16,-4-1 9-16,-1 1-83 0,1-2 0 0,-5 0-86 0,1 3-5 16,0-2-50-16,-8 4-54 0,6-8-29 0,-6 8-362 15,0-9-436-15</inkml:trace>
  <inkml:trace contextRef="#ctx0" brushRef="#br2" timeOffset="146751.0057">27656 8874 305 0,'-21'0'331'0,"21"0"-47"0,-18 0-22 0,18 0-23 0,-19 0 3 15,19 0-30-15,-14 0 41 0,14 0-74 0,-13 0 26 16,13 0-72-16,-11-3 24 0,11 3-75 16,-5-7 27-16,5 7-64 0,-2-6 32 0,2 6-13 15,4-8-17-15,3 1-6 0,-1 1-18 0,0 0-31 16,6-4-50-16,-2 0-75 0,5 0-40 0,-2-1-62 0,1-4-84 16,-1 1-432-16,-3 2-261 0</inkml:trace>
  <inkml:trace contextRef="#ctx0" brushRef="#br2" timeOffset="146925.5421">27433 8641 239 0,'-14'0'515'0,"14"0"-140"0,-22 0-59 0,22 0-82 0,-14-2-29 16,14 2-59-16,-7-4 23 0,7 4-49 0,-2-8 21 16,2 8-68-16,8-12 21 0,-1 6-58 0,3 0 32 15,3-1-52-15,1 1 30 0,5-3-58 0,1 2-15 16,1 0-68-16,0 1-65 0,1 0-81 0,0 1-100 15,-2 0-260-15,-2 0-114 0</inkml:trace>
  <inkml:trace contextRef="#ctx0" brushRef="#br2" timeOffset="147267.1473">27961 8703 194 0,'5'4'396'0,"-5"-4"-62"0,10 8-16 15,-10-8 10-15,5 6-26 0,-5-6 72 0,4 3-51 0,-4-3 36 16,0 0-56-16,5 6 23 0,-5-6-72 0,0 0 23 16,4 6-62-16,-4-6 13 0,0 0-58 15,0 0-8-15,4 5-14 0,-4-5-17 0,0 0-17 16,0 0-13-16,0 0-14 0,0 0-14 0,3 5-12 0,-3-5-3 16,0 0 8-16,0 0 14 0,3 7 7 0,-3-7 9 15,2 6-1-15,-2-6-3 0,2 9 3 0,-2-9 5 16,0 13-2-16,0-13-4 0,4 13-9 0,-3-4-10 15,1 2-8-15,0-1-10 0,-2 2-10 16,1 0-8-16,2 0-5 0,-2 0-32 0,1 2 28 16,0-2-43-16,0 1 39 0,0 1-37 0,-1-3 30 0,3 2-34 15,-1-1 36-15,-2 0-41 0,1-2 5 0,1-1-90 16,-2 1-6-16,2-4-98 0,-2 2-42 0,-1-8-17 16,4 9-76-16,-4-9-87 0,5 6-88 0,-5-6-66 15,0 0-129-15,0 0-357 0,9-6-687 0</inkml:trace>
  <inkml:trace contextRef="#ctx0" brushRef="#br2" timeOffset="147566.8663">28206 8700 209 0,'0'0'535'0,"0"0"-159"0,0 0-29 0,0 0-58 15,0 0 64-15,-5-5-17 0,5 5-38 0,0 0-24 16,0 0-24-16,0-8-25 0,0 8-31 0,4-5-25 16,-4 5-28-16,8-7-24 0,-8 7-24 0,12-7-16 15,-4 3-16-15,1-1-12 0,3-1-51 0,-2 2 42 16,4-1-14-16,-1-2-23 0,0 2-57 0,2 1-69 15,-1 0-78-15,0 0-79 0,-3-1-70 0,3 3-58 16,-5-1-76-16,2 2-325 0,-11 1-341 0</inkml:trace>
  <inkml:trace contextRef="#ctx0" brushRef="#br2" timeOffset="147759.8952">28301 8759 116 0,'-4'6'596'0,"2"1"-189"0,2-7-92 0,-4 8-60 0,4-8-15 15,-2 6-31-15,2-6 59 0,0 0-16 0,3 5-25 16,-3-5-32-16,0 0-42 0,0 0-31 0,14-2-12 16,-4-1-34-16,-1-1-17 0,2 2-9 0,1-1-18 15,2-4-24-15,2 2-50 0,0-1-61 0,1 0-62 16,2-4-69-16,0 3-55 0,0-2-53 0,-1 2-90 16,3-5-226-16,-4 4-166 0</inkml:trace>
  <inkml:trace contextRef="#ctx0" brushRef="#br2" timeOffset="148210.1389">28748 8444 466 0,'0'0'470'15,"-4"-5"-100"-15,4 5-18 0,-2-8-63 0,2 8 49 0,-3-5-67 16,3 5 24-16,0 0-68 0,-4-4-1 0,4 4-73 16,0 0 31-16,0 0-34 0,0 0 54 0,0 0-39 15,-7 4 41-15,7-4-66 0,0 10 30 0,1-3-41 16,0 1 25-16,2 1-34 0,-1 1-6 15,2 1-3-15,-1 0 1 0,2 3-23 0,0-1 8 0,0 3-14 16,1-4 9-16,-2 3-25 0,3-2 2 16,-1 3-22-16,-1-4 11 0,0 3-16 0,3-2 4 0,-2 0-17 15,-1-3 10-15,2 1-10 0,-1-2 16 16,1 0-10-16,-1-2 11 0,-1 0-18 0,3 0 9 16,1-3-12-16,-2 0 0 0,2 1-12 0,3-3 4 0,-1-1-11 15,2-1 3-15,0 0-22 0,0-3-22 0,5 0-48 16,-2-1-25-16,1-1-65 0,3-2-11 0,-2-1-88 15,3 0-6-15,-1 0-45 0,-1-1-44 0,0 0-48 16,-3 0-51-16,-1-1-41 0,-3 3-70 16,0-3-271-16,-5 3-391 0</inkml:trace>
  <inkml:trace contextRef="#ctx0" brushRef="#br2" timeOffset="148399.1239">28840 8592 154 0,'0'0'346'0,"-19"-1"-87"0,19 1-51 0,-13-1-33 16,13 1-2-16,-4-4 7 0,4 4 4 16,-1-7-8-16,1 7-25 0,5-8-22 0,-1 1-44 15,3 0 4-15,1 2-38 0,1-5 9 0,3 3-34 16,-1 0 17-16,2-5-25 0,4 3 33 0,-2-1-47 16,0-1 10-16,-2 2-42 0,1 0-43 0,-2 0-28 0,-2-1-86 15,0 2-63-15,-5 0-64 0,0 0-200 0,-1 1-8 16</inkml:trace>
  <inkml:trace contextRef="#ctx0" brushRef="#br2" timeOffset="148559.3481">28767 8349 80 0,'0'0'410'0,"-14"-3"-102"16,14 3-75-16,-6-4-34 0,6 4-61 16,0 0 4-16,0-7-18 0,0 7 1 0,6-10-16 0,-1 5-23 15,4 0-16-15,0 0-13 0,2 1-6 16,1-4-19-16,2 2-8 0,3 0-11 0,-2 1-46 0,2 0-57 15,-2 1-70-15,3 1-90 0,-2-2-272 0,1 2-23 16</inkml:trace>
  <inkml:trace contextRef="#ctx0" brushRef="#br2" timeOffset="149043.059">29208 8492 67 0,'5'5'394'0,"-5"-5"-98"0,0 0-33 0,8 2-10 16,-8-2-8-16,0 0 12 0,0 0 5 0,0 0-3 15,0 0-19-15,0 0-17 0,9 3-17 0,-9-3-27 16,0 0-22-16,0 0-14 0,0 0-14 0,0 0-7 16,0 0-6-16,0 0-8 0,0 0-4 0,0 0-6 15,0 0-2-15,0 0-3 0,0 0-2 0,0 0-42 16,0 0 50-16,0 0-48 0,0 0 45 0,0 0-55 15,0 0 41-15,0 0-62 0,10-1 41 0,-10 1-47 16,0 0 43-16,13-2-50 0,-13 2 40 0,0 0-46 16,15 2 42-16,-15-2-46 0,12 2 50 15,-12-2-52-15,11 5 37 0,-2 0-36 0,-4 0 36 16,3 0-46-16,-2 1 40 0,-1 1-43 0,-1 0 42 0,0 3-42 16,-1-2 43-16,-3 3-2 0,2-1-46 0,-2 1 43 15,-2-1-3-15,-1 1-4 0,3-1-2 0,-4-2-2 16,2 2 1-16,-1-3-1 0,2 2-3 0,-2-3-38 15,2-1 47-15,1-5-27 0,-4 10 48 0,4-10-29 16,-1 8 42-16,1-8-27 0,1 8 25 0,-1-8-33 16,0 0 30-16,8 3-32 0,-8-3 20 0,10-1-30 15,-10 1 23-15,19-2-32 0,-10 0 27 0,4-1-30 16,-2 0 32-16,2 1-41 0,1-2 9 0,0 1-76 16,2-2-11-16,-2 1-65 0,0 0-66 0,-3 0-47 15,2 1-31-15,-3-1-52 0,-1 1-43 0,-9 3-31 16,14-4-33-16,-14 4-410 0,0 0-430 0</inkml:trace>
  <inkml:trace contextRef="#ctx0" brushRef="#br2" timeOffset="149342.4229">29107 9024 372 0,'-5'6'406'0,"0"2"-85"15,0-5-39-15,5-3-32 0,-6 7 3 0,6-7 32 16,-4 6 3-16,4-6-9 0,0 0-19 0,0 0 3 16,0 0-78-16,0 0 5 0,11-1-71 0,-11 1 27 15,15-6-67-15,-4 1 34 0,1 2-55 0,1-2 42 16,1-3-53-16,2 3 41 0,0-2-56 0,2 0 41 16,3 0-55-16,-3-3 43 0,2 5-56 0,-1-2 42 15,-2-1-10-15,-1 2-7 0,1 2-50 0,0-4 48 16,0 3-8-16,-4 1-6 0,1-2-16 0,2 1-76 15,-5 3 12-15,-1-1-52 0,1-1-39 0,-11 4-39 16,14-4-18-16,-14 4-12 0,12-1-34 0,-12 1-49 16,0 0-44-16,0 0-62 0,7 2-327 0,-7-2-250 15</inkml:trace>
  <inkml:trace contextRef="#ctx0" brushRef="#br2" timeOffset="149530.9253">29251 9114 168 0,'-6'6'347'15,"2"0"-51"-15,4-6-8 0,-5 9-6 0,5-9 32 16,0 0-32-16,0 7 59 0,0-7-73 0,0 0 13 16,0 0-74-16,13 1 3 0,-13-1-67 0,12-3 17 15,-12 3-61-15,16-7 23 0,-4 5-57 0,-1-4 22 16,2 0-54-16,1 1 32 0,1 0-51 0,-1-2 34 16,3 2-50-16,-2-3 32 0,1 1-74 0,-1 1-19 15,0-2-129-15,-2 3-56 0,2-2-100 0,-4-1-188 16,-4 1-320-16,1 0-404 0</inkml:trace>
  <inkml:trace contextRef="#ctx0" brushRef="#br2" timeOffset="304986.8239">14921 11731 418 0,'0'0'362'0,"0"0"-86"0,-14 1-45 15,14-1-20-15,0 0 5 0,-12 3-5 0,12-3 1 16,0 0-1-16,-14-1-16 0,14 1-29 0,0 0-19 15,-14-3-3-15,14 3-8 0,-11-2-12 0,11 2-12 16,-12-4 6-16,12 4-4 0,-13-3-12 0,13 3-6 16,-14-3-5-16,14 3-7 0,-14-5-15 0,14 5-5 0,-19-4-3 15,11 2-2-15,-2 2-2 0,0-3-5 16,0 1-11-16,-3 1-3 0,3-1-3 0,-2 0-13 16,-1 1-1-16,2 0 2 0,-2 1 1 0,-1-3-5 0,0 3 1 15,1-1-15-15,-1 1 16 0,0-2-19 16,1 2 20-16,-2 0-20 0,1-1 19 0,-1 1-23 15,-1 0 20-15,1 0-22 0,1 0 20 0,-1 0-20 0,-1 0 20 16,2 0-25-16,-1 0 24 0,0-1-22 0,-1 1 20 16,2-1-4-16,-1 1 0 0,-2-2-2 0,3 1 5 15,-1 0-9-15,3-1-2 0,-7 1 1 0,5 0 2 16,-2-2-3-16,3 2 0 0,-4-2 5 0,4 1-6 16,-3 0 1-16,2-2-2 0,-2 2 3 0,3 0-3 15,-3-1 0-15,3-1 0 0,0 1-1 0,-3 0-17 16,2 0 22-16,-3 0-19 0,4-1 26 0,-3 2-27 15,-1-3 23-15,4 3-16 0,-5-2 17 0,3 2-18 16,-1-2 21-16,0 1-21 0,0 1 20 0,-1-2-21 16,-1 2 22-16,3 0-22 0,-3-2 22 0,1 1-22 15,-1 1 28-15,-1-1-28 0,2 0 23 0,0 2-23 16,-1-3 24-16,-1 1-26 0,1 0 26 0,-2 0-24 16,0-1 23-16,2 1-21 0,0 2 22 0,-3-3-24 0,1 0 25 15,1 2-26-15,-4-3 24 0,-1 3-22 16,2-2 23-16,-1 0-22 0,-1 1 20 0,0 1-22 15,-1-2 24-15,1 1-25 0,0 1 24 0,-2-2-23 0,-1 0 23 16,1 1-25-16,-1-1 32 0,0 2-30 0,-1-1 22 16,0 1-23-16,-2-3 26 0,1 3-24 0,-4-2 22 15,-1 0-25-15,0 1 5 0,3 0 2 0,2 2 2 16,-7-4 6-16,3 4-8 0,-2-3 4 0,1 2 2 16,-1 0 1-16,1-4-3 0,-2 5 2 0,2-2 0 15,-1 0 0-15,1 0 3 0,-1 1-3 0,-1 0 1 16,0-2-1-16,0 1 0 0,0 2-1 0,1-2 2 15,-2 2 0-15,1-2 1 0,-2 3-2 0,1-1 2 16,1 0-1-16,0-1 1 0,2 0 1 0,-3 1-3 16,1-2 1-16,0 0 1 0,0 2 0 0,2-2-1 15,-2 2 0-15,1-2 0 0,4 2 0 0,-5-1 0 16,2 0 1-16,-2-3-2 0,4 5 19 0,-3-3-21 16,5 2 1-16,-6-2 0 0,-1 1 21 0,2-1-26 0,1 2 23 15,-1-2-24-15,-1 0 22 0,6 3-24 16,-5-1 3-16,0-3 1 0,4 3 2 0,-1 0 1 15,3-2 3-15,-2 0-2 0,-5 1-1 0,3-1 2 0,2 2 19 16,-1-2-26-16,-2 1 29 0,-1 0-28 0,3 1 21 16,-1-1-24-16,-4-2 24 0,8 1-25 0,-6 3 23 15,3-3-24-15,-2 0 23 0,3 2-22 0,-5-1 23 16,7 0-21-16,-7-1 20 0,7 2-23 0,-1-4 22 16,0 4-22-16,-1-2 23 0,0 1-21 0,2 0 21 15,-2-1-22-15,3-1 27 0,-1 2-29 0,1-1 23 16,-2 0-21-16,2 0 21 0,0 0-24 0,1 0 30 15,-1-1-27-15,0 2 20 0,4-1-21 0,-3-1 23 16,0-1-23-16,0 1 20 0,0 0-21 0,1 1 24 16,0-1-4-16,-1 1 0 0,3-2 0 0,-2 3-4 15,1-2 0-15,-1 0-2 0,-1 0 1 0,3-1-2 16,-2 2 1-16,1 1 0 0,-2-2-1 0,3 0 6 16,-3-2-8-16,3 4 0 0,-2-4-2 0,2 3 6 0,-3-4-5 15,4 3 2-15,-2 0 18 0,-1 0-21 16,4-3 2-16,-1 3-20 0,-2-2 23 0,0-1 1 15,2 2 4-15,0-2-7 0,0 0-1 0,0 1 2 0,1 0 0 16,1-1-3-16,-1 2 1 0,1-3 7 0,1 1-7 16,-1 1-1-16,0 1 1 0,1-3 2 0,2 3-2 15,0 0-1-15,-1-1 1 0,1 1 1 0,1-1-1 16,-2 2-1-16,1-3 3 0,-1 3-1 0,1-1 5 16,0-1-6-16,-1 1 0 0,2 2 0 0,-2-2 2 15,0 0 0-15,1 0-3 0,0 1 1 0,0-1 1 16,-1 3-2-16,0-4 1 0,1 4 0 0,-1-2 0 15,0 1 22-15,0 2-27 0,0 0 1 0,1-2 1 16,0-1 4-16,-3 4-2 0,3-1-1 0,-2 1 7 16,2-1-7-16,0 1 2 0,-2 0-1 0,0 1 2 15,1-1 1-15,-1 1 4 0,2 0-9 0,-2 0 2 16,1 2 0-16,-2-1 4 0,2 0-5 0,-1 1 4 16,0-2 2-16,0 2-4 0,-2 0-2 0,2 2 0 0,-3-1 3 15,2-1-1-15,-1 2-1 0,-1 0-1 0,0 1 0 16,1-1 4-16,0 1-3 0,-1 0 2 0,0 0-1 15,0-1 7-15,2 3-9 0,-3-1 2 16,2-2 0-16,1 3 3 0,-1-2-3 0,0 1-1 0,-1 1 7 16,4 1-5-16,-3-2-3 0,1-1 3 0,0 3 2 15,2-1-2-15,-3-1 5 0,3 2-6 16,1-1 0-16,-2 2-1 0,2-4 1 0,-1 5 1 0,1-2 1 16,-2 0 5-16,3-1-7 0,0 4 0 0,-1-5 0 15,-1 4 4-15,4-3-4 0,-3 4-1 0,1-3-11 16,1 1 17-16,0-1-15 0,0 2 15 0,3-3-14 15,-5 4 15-15,5-3-16 0,-1 3 18 0,1-1-14 16,-1-1 15-16,3 1-15 0,-1-1 10 0,0 2 3 16,1-1-1-16,1-1-1 0,-1 3 0 0,0-2-2 15,2 0 0-15,-1 1 0 0,1-1 4 0,0 2-6 16,2 1 1-16,-1-3 0 0,0 2 0 0,0 2-1 16,1-3-2-16,-1 2 5 0,2 0-3 0,1 1 0 15,-3-2 48-15,3 2-56 0,-1-1 49 0,2 1-49 0,-1-1 40 16,-1 2-52-16,2-1 50 0,-2 1-53 15,3 1 52-15,0-2-53 0,-1-1 53 0,1 4-50 16,2-3 3-16,-1 1 3 0,-1-1 5 0,3 2 0 0,-1-1 4 16,1-2 0-16,1 2 2 0,-1 1 0 0,1-1 1 15,3 0 2-15,-3 1 2 0,2 0 4 0,1 1-7 16,1 2 3-16,-1 2-12 0,3-2 17 0,0 1-16 16,-2 0 17-16,1-3 4 0,1 3-8 0,2-2 0 15,-3 1 0-15,1-1 2 0,-1 2-4 0,3-1 7 16,-3-2-7-16,1 2-3 0,-1 0 4 0,2-1 3 15,-2 3-4-15,-1-3 1 0,2-1 6 0,-2 4-7 16,0-3 0-16,1 1-1 0,1-1 3 0,-4 1-1 16,3 0 2-16,-4-2-3 0,2 0 0 0,2 0 1 15,-3 1-1-15,-2-3 2 0,3 2-1 0,-1-1 5 16,-1-1-6-16,2 0 0 0,-1 1 1 0,-1-1 3 16,1 1-5-16,-2-2 2 0,4 2 7 0,-3-2-7 15,1 0-16-15,1 1 20 0,-3 1-16 0,3-3 18 0,0 2-18 16,0 0 19-16,0-2-16 0,1 0 16 15,-2 3-15-15,1-2 17 0,1-2-18 0,1 1 25 16,-1 0-8-16,1 1-1 0,-1-4-2 0,2 4 2 0,-2-2-1 16,1 1 1-16,2-2-1 0,-2 2 3 0,2 1 2 15,-2-2-1-15,3 1 2 0,-3 0 2 16,2 1 3-16,1-1 1 0,-1-2 3 0,1 3 2 0,-3-1 4 16,3-1-3-16,1 1-4 0,-3-1-2 0,0 0-5 15,1 0 2-15,2-1 5 0,-1 1-3 0,-2-2 0 16,1 1 1-16,0-1-5 0,1 0-4 15,0 0 0-15,0-1-2 0,-1 3 1 0,-1-3 0 0,1 1 4 16,2 0-9-16,-2-1 1 0,0 1 1 0,2-1-1 16,-3-1 3-16,1 2 3 0,1-1-9 0,1 1 1 15,-2-1 0-15,1-2 9 0,0 2-12 0,0-2 0 16,0 2 3-16,1-3-3 0,-1 3 4 0,0-3-1 16,0 1 1-16,1-1 3 0,-1 0-6 0,0 1 0 15,2-2 1-15,0 0 2 0,-2 0-3 0,3 1 2 0,-3-2 3 16,5 0 2-16,-3 3-8 0,0-4 2 15,3 3 0-15,-1-2-38 0,1 0 46 0,-1-2-39 16,0 2 54-16,3-1-53 0,-4-1 42 0,4 1-39 0,-3-2 42 16,4 2-44-16,-3 0 53 0,2-3-50 0,0 1 46 15,2 1-48-15,-2 0 49 0,1-2-45 16,1 1 44-16,-2 0-38 0,2-1 37 0,-1-1-43 0,3 2 44 16,-2-2-44-16,1 1 47 0,2 1-44 0,-1-2 38 15,1 2-39-15,-1-2 40 0,2-2-42 0,0 2 44 16,-1 2-44-16,2-1 47 0,0-1-47 0,-1 0 43 15,1 1-45-15,1-1 46 0,-1 1-46 0,2-1 47 16,0 2-48-16,-2-2 47 0,5 0-42 0,-5 2 41 16,4-2-42-16,-3 0 44 0,-1 0-41 0,4 2 38 15,0-1-43-15,-4-1 43 0,4 0-41 0,-4 0 43 16,4 2-48-16,-2-2 45 0,1 0-42 0,-1 0 42 16,1 1-42-16,1-2 42 0,0-1-45 0,1 2 51 15,-3 0-50-15,5 0 43 0,-2 0-42 0,0-1 46 16,1-1-46-16,-1-2 44 0,2 2-44 0,-1-1 44 15,0 1-40-15,5-2 41 0,-5 2-43 0,-1-1 44 16,1 0-41-16,1 0 39 0,-1 1-43 0,1 1 42 0,-1-3-38 16,-2 0 42-16,4 3-46 0,-3-4 43 0,1 4-41 15,1-3 40-15,-2 2-40 0,1-2 41 0,-1 3-44 16,-1-2 51-16,1 0-50 0,0 1 44 0,2 0-42 16,-2 0 42-16,-2 1-42 0,3-2 42 0,-4 2-28 15,3-2 25-15,1 3-41 0,-3-1 41 0,1-1-36 16,1 1 41-16,-1 0-43 0,0-1 37 0,0 1-40 15,-3 1 42-15,0-1-40 0,3 1 41 0,-4 0-42 16,5 0 48-16,-5 0-50 0,4-3 46 0,-4 3-45 16,4-2 44-16,0 2-44 0,0-2 49 0,-2 2-48 15,3-1 43-15,-3 0-42 0,1 1 42 0,1-1-42 16,0-1 42-16,0 2-38 0,0-1 37 0,1-1-40 16,-1 1 42-16,1 0-43 0,-3 1 46 0,3-3-46 15,1 2 42-15,0 1-43 0,-1-3 42 0,0 2-41 16,2 0 41-16,0-2-44 0,-2 2 52 0,2-1-50 15,-1 2 44-15,-1-2-45 0,2 2 44 0,0-3-45 16,-2 3 68-16,2 0-70 0,-1-1 42 0,-1 1-39 0,2 0 41 16,0-1-41-16,-4 1 46 0,3 0-41 0,1 0 34 15,-1 0-39-15,-1 0 42 0,2-2-40 0,-2 2 44 16,1-1-45-16,-1 0 40 0,-1 0-40 16,1-1 41-16,3 2-42 0,-3 0 43 0,1 0-43 0,-2-2 50 15,2 2-50-15,-1 0 43 0,1 0-43 0,-1 0 41 16,-1 0-41-16,1-2 43 0,-1 2-42 0,2 0 47 15,-2 0-47-15,0 0 43 0,1 0-41 0,-1 0 41 16,-3-1-38-16,4 1 39 0,0 0-43 0,-2-2 44 16,1 2-45-16,-2-1 44 0,2 1-44 0,0-1 52 15,-2 0-52-15,2 1 42 0,0-2-42 0,0 2 42 16,0-1-42-16,-2 1 50 0,3-1-51 0,-1 1 44 16,0-1-42-16,-1-1 42 0,2 2-43 0,-1 0 44 15,1-1-40-15,0-1 39 0,-1 2-42 0,1 0 41 16,-2-2-41-16,1 2 45 0,-1-2-43 0,1 2 38 15,0-1-42-15,-2 0 42 0,3 0-38 0,-2-1 40 16,-1 2-42-16,-3 0 46 0,5-2-47 0,-3 1 41 16,2-1-41-16,-3 2 43 0,0 0-44 0,0-1 46 0,1 1-44 15,0 0 42-15,-1 0-42 0,0 0 39 0,2 0-40 16,0 1 58-16,1-1-57 0,-1 0 38 16,1 2-41-16,-1-1 43 0,2-2-42 0,0 2 43 0,-4 1-46 15,1-2 40-15,-2 0-37 0,1 0 40 0,0 0-42 16,1 0 44-16,-2 2-46 0,1-2 53 0,0 0-51 15,-1-2 43-15,0 2-41 0,-1 2 41 0,1-2-44 16,-3 0 42-16,3 0-42 0,-2 0 42 0,-2 0-44 16,3 0 39-16,-2 0-41 0,-3 0 41 0,2 0-36 15,-1 1 35-15,-2-1-37 0,1 0 36 0,0 0-32 16,-2 0 35-16,3 0-40 0,-3 0 58 0,1 0-57 16,-1 0 39-16,2-1-36 0,-2 1 37 0,0-2-37 15,0 2 46-15,0 0-44 0,-1 0 37 0,2-2-36 0,-2 1 37 16,1-1-33-16,0 2 33 0,-1-1-32 0,-1-1 30 15,1 0-32-15,1 0 35 0,-1 1-31 16,2 0 31-16,-3 0-31 0,1-1 29 0,1 2-2 16,-1-2-4-16,-1 1 3 0,1 1-6 0,0-3-1 0,0 1 6 15,-2-1-10-15,3 2 0 0,-1-4 0 0,0 2 1 16,-2 0 13-16,4-2-48 0,0 1 37 16,-4 0 1-16,4-1-2 0,0 0 0 0,-3 0 2 0,2-1 0 15,2 2 3-15,-5-2-9 0,3-1 1 0,0 2 3 16,0-3-2-16,-1 3 1 0,-1-2-3 0,0-1 3 15,1 3-1-15,0-2-2 0,-3 1 1 0,0-2 0 16,2 1 7-16,-2-1-4 0,0 1-6 0,2-2 2 16,-3 3 0-16,0-5 0 0,-2 5-1 0,2-3 1 15,-2 1 4-15,-1-1-4 0,4-1-34 0,-5 1 40 16,2-1-30-16,-1 1 36 0,-2 1-34 0,2-4 33 16,-1 0-33-16,1-1 32 0,-3 1-33 0,3 0 33 15,-4-3-34-15,2 1 41 0,1 0-40 0,-2 2 33 16,-1-3-32-16,1-2 8 0,-1 6-1 0,1-4 35 15,-2 2-34-15,-1 0 33 0,1 0-33 0,1 1 33 0,-2-3-33 16,0 3 37-16,-2-1-43 0,1 2 38 16,1-1-34-16,-1-2 35 0,-2 0-31 0,2-2 31 0,-3 2-35 15,2-1 33-15,0-1-2 0,-4 0-2 0,5-1-4 16,-2 0 0-16,-2 1 0 0,2 1 3 16,1-3-6-16,-2 3-2 0,0 0-1 0,3-2 2 0,-2 0 2 15,-2 0-3-15,3 1 16 0,-1 0-19 0,1 0 1 16,-1 0 2-16,-1-1 0 0,4 0 3 0,-4 0-33 15,2 2 34-15,-1 0-32 0,-3-2 37 0,3 3-32 16,1-3 35-16,-1 2-37 0,-2-2 44 0,3 1-42 16,-1 2 36-16,-1 0-36 0,0-2 37 0,1 1-39 15,-1-1 48-15,1 3-45 0,-1-1 3 0,2-1 4 16,-1-1 37-16,-2 3-36 0,2 1 38 0,0-4-36 16,-1 3 33-16,0 0-39 0,0-1 38 0,-1 0-36 15,1 1 43-15,-1 0-43 0,1-1 39 0,-1 1-40 16,0-2 37-16,1 3-37 0,-2-4 45 0,2 3-37 15,-1 0 44-15,-1-1-50 0,-1 0 45 0,2 2 7 16,0-1-44-16,-2-1 46 0,1 2-53 0,0 0 48 16,-1 0-44-16,2-2 53 0,-1 3-55 0,-2 0 48 0,2 0-52 15,-2 0 63-15,2 3-51 0,-2-3 53 16,-1 0-63-16,3-1 63 0,-1 3-54 0,-1-1 55 16,0-1-64-16,0 1 55 0,-1 0-61 0,0 0 59 0,2-1-57 15,-1 2 61-15,-1 0-67 0,0-3 57 0,0 2-58 16,1-1 57-16,-2 3-62 0,1-2 66 0,0 0-67 15,-1-1 58-15,1 3-60 0,0-2 58 0,0 1-59 16,-1 3 52-16,2-1-62 0,-1 1 55 0,-1-2-72 16,1 1 12-16,-1 3-76 0,0 0-16 0,-2 0-60 15,3-2-84-15,-3 3-116 0,-1 0-90 0,-1 1-731 16,-2-1-828-16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02:14.35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22409 5426 42 0,'0'0'287'0,"0"0"-56"0,0 0-14 0,0 0-8 15,0 0 3-15,-9-2-11 0,9 2 9 0,0 0-28 16,0 0 12-16,0 0-39 0,0 0 28 0,0 0-85 15,0 0 32-15,0 0-62 0,0 0 35 0,-7-3-55 0,7 3 52 16,0 0-45-16,0 0 48 0,0 0-43 16,0 0 50-16,0 0-46 0,0 0 39 0,13 0-40 15,-13 0 42-15,0 0-39 0,13 0 38 0,-13 0-32 16,0 0 51-16,17 0-40 0,-17 0 38 0,16 0-58 16,-16 0 38-16,18-1-53 0,-18 1 52 0,23 0-49 0,-9-1 47 15,0 1-54-15,-1-2 32 0,4 1-53 0,1-1 47 16,1 1-48-16,1 0 42 0,-2 0-50 15,4-1 0-15,1 2 1 0,-2-2-1 0,1-1 5 0,4 3-8 16,-1-2 2-16,2 2 0 0,-1-2-2 0,-2 0 1 16,3 0-4-16,-4 1 2 0,2 1-5 15,-2-3 7-15,2 3-9 0,-4 0 1 0,2 0-3 0,0 0 4 16,-1 0-1-16,1 0 4 0,-1 0 1 16,1 0 9-16,-1 3-2 0,1-3 0 0,3 0 4 0,-3 1 4 15,0-1-1-15,2-1 0 0,-2 1 0 0,0 0 7 16,0 0-9-16,-1 0 0 0,0 0-1 0,1 1 1 15,0-1-1-15,-1-1 5 0,1 1-4 0,-1 0-1 16,-2 0 1-16,2 0 0 0,-2 0-2 0,1-3 2 16,-2 3 0-16,0 0-48 0,-1 0 54 0,0-1-50 15,-4 1 49-15,3-1-48 0,-3 1 51 0,0 0-47 16,0-2 50-16,0 2-53 0,-3-1 52 0,2 1-6 16,-1-1-52-16,-1 1 55 0,1-1-44 0,-12 1 48 15,23 0-6-15,-23 0-4 0,18-2-5 0,-18 2-4 16,16 0 4-16,-16 0-10 0,17-1 2 0,-17 1-6 15,14-1-1-15,-14 1 2 0,14 0-2 0,-14 0 0 16,0 0-11-16,15-1-49 0,-15 1-28 16,0 0-46-16,13 0-36 0,-13 0-22 0,0 0-128 15,0 0-93-15,9-5-138 0,-9 5-651 0,0 0-810 0</inkml:trace>
  <inkml:trace contextRef="#ctx0" brushRef="#br0" timeOffset="1750.4786">3321 7923 57 0,'0'0'200'0,"0"0"2"0,0 0-58 0,0 0 18 16,0 0-20-16,0 0 25 0,0 0-27 0,0 0 32 16,0 0-38-16,0 0 28 0,2 5-44 0,-2-5 40 15,0 0-59-15,0 0 10 0,13 0 0 0,-13 0-16 16,0 0-14-16,15 1 14 0,-15-1-7 0,14 2 4 15,-14-2-19-15,14 1-10 0,-14-1-2 0,17 2 0 16,-17-2-7-16,18 4 5 0,-8-2-3 0,2 0 20 16,-1 1-39-16,-2-1 23 0,3 0-20 0,-1 0 29 15,2 0-19-15,-3 1 9 0,4-1-8 0,-1 1 15 16,1-1-20-16,0 0 18 0,3 1-15 0,-2-1 10 16,1 0-22-16,1 0 12 0,1 1-22 0,-1-2-3 15,1 1 1-15,1 0 0 0,-3 1-3 0,3-2 0 16,0 2-3-16,0-2 0 0,0 0-2 0,0 2 2 15,0 0-3-15,1-2-3 0,0 1 3 0,0 1-4 16,-1 0 0-16,1-2 0 0,1 0 2 0,-2 1 4 16,1 0 6-16,0 0 8 0,2-1-2 0,-3-1 2 15,4 0 3-15,-3 0-3 0,2 3 3 0,0-3-6 0,1 0 6 16,0 0 0-16,-3 0-3 0,2 0-2 0,1-3 1 16,-1 3 0-16,-1 0-1 0,1 0 2 15,1 0-12-15,-1 0-1 0,0 0-2 0,-1 0-1 0,0 0 0 16,0-1 1-16,1 1 0 0,0-2 7 0,-2 2-5 15,2-1-1-15,-2 1 2 0,1-1-2 0,-2 1-5 16,1-2 0-16,0 2 0 0,-1 0 0 0,0-1-5 16,-1 1 9-16,1-1-4 0,-1 1-1 0,1 0-44 15,-2 0 53-15,-2 0-44 0,2 0 49 0,-2 0-42 16,3 1 47-16,-4 0-47 0,3-1 50 0,-3 0-46 16,2-1 45-16,-3 1-38 0,4 0 51 0,-3-1-46 15,1 1 48-15,-1 0-47 0,0 0 47 0,0-3-46 16,-1 3 46-16,2 0-42 0,-2 0 32 0,1-1-43 15,-1-1 42-15,1 1-47 0,-2 1 47 0,-1-1-40 16,3 1 36-16,-2-1-36 0,-1 0 38 0,2 1-36 16,-3-2 36-16,3 2-34 0,-3-1 33 0,3 1-38 15,-3-2 42-15,2 2-39 0,-12 0 39 0,23-1-36 0,-13 0 39 16,3 1-33-16,-2 0 24 0,3-3-29 0,-2 3 31 16,2 0-33-16,-3-1 30 0,2-1-29 0,1 1 20 15,0 0-21-15,3 0 30 0,-3 0-23 0,4 0 22 16,-3-3-24-16,4 4 22 0,-1-2-28 0,-1 2 25 15,0-2-20-15,0 0 5 0,1 1 23 0,0-1-20 16,0 0 18-16,0 0-23 0,-3 1 4 0,3-2 0 16,-1 2 10-16,-1-2-8 0,-2 2 3 0,0 0 0 15,0 0-5-15,2-2 2 0,-5 2-2 0,3 0-1 16,-1-1-2-16,-1-1 2 0,0 3-2 0,0-2 1 16,-1 0-1-16,1 1 11 0,-2 0-10 0,3 0 5 15,-3 0 0-15,0 0 0 0,2-1 1 0,-12 2 3 16,18-1-9-16,-18 1 1 0,19-3 3 0,-19 3-6 15,15-1-2-15,-15 1 0 0,17-1 3 0,-17 1-6 16,14-2 0-16,-14 2-4 0,12-2-16 0,-12 2-45 16,11-1-53-16,-11 1-77 0,0 0-36 0,14-2-159 15,-14 2-139-15,0 0-293 0,0 0-352 0,0 0-784 0</inkml:trace>
  <inkml:trace contextRef="#ctx0" brushRef="#br0" timeOffset="6829.8887">24287 7761 113 0,'0'0'307'0,"0"0"-124"16,-13 2 7-16,13-2-48 0,0 0 33 0,0 0-25 16,-12 0 18-16,12 0-12 0,0 0-1 0,0 0-1 15,0 0-29-15,0 0 2 0,-13 0-33 0,13 0-17 16,0 0-11-16,0 0-6 0,0 0 4 0,0 0 1 16,0 0 3-16,0 0 14 0,0 0 18 0,0 0-4 15,0 0 1-15,0 0-2 0,0 0-5 0,4 4-3 16,-4-4-1-16,0 0-2 0,15 2 28 0,-15-2-45 15,14 4 37-15,-14-4-47 0,20 2 30 0,-8-2-48 16,0 3 1-16,3-3-2 0,-1 1 1 0,3 1 2 16,1-1 2-16,2 0 7 0,0-1 19 0,3 1-22 15,-1-1 0-15,6-1-3 0,0 1-6 0,2 0-2 16,0 0-5-16,2 0-3 0,0 0 5 0,0 0-11 16,0 0-4-16,0 0-1 0,1 0-4 0,2 1 4 15,1-1-6-15,-5 0-2 0,1 1 5 0,4 0-3 16,0 2-2-16,-5-2 0 0,-1 1-1 0,1-1 0 15,0 1 2-15,-2 0-6 0,2 0 7 0,-2-1-9 16,1 1 3-16,0-1-1 0,0 0 6 0,-1 1 2 16,0-1 2-16,2-1 4 0,-2 3-4 0,2-2 11 15,0-1 1-15,-2 1 10 0,3-1-20 0,-1 1 1 16,-1-1 1-16,1-1-4 0,0 1 0 0,-2 0-2 16,3-1 2-16,-4 1 4 0,2 0 8 0,-1 0-21 15,-1 0-2-15,0 0 4 0,0 0 0 0,-2 0 0 16,-2 0 1-16,1 0 0 0,-1 0 4 0,0 0 5 15,0 0 9-15,1-4-20 0,-2 4 6 0,1 0 2 16,-1 0 1-16,-3 0-2 0,3 0 2 0,0-1-1 16,-2-1 1-16,-1 2-10 0,-1-1 8 0,-1 1-6 15,0-1-2-15,-3 1-3 0,0-1 2 0,-4 0 1 16,3 1-1-16,-14 0 3 0,22-1-5 0,-22 1 8 16,15-2-8-16,-15 2-1 0,17-1 2 0,-17 1-3 0,13-1 1 15,-13 1-6-15,12-3-9 0,-12 3-49 16,9-3-65-16,-9 3-95 0,9-4-125 0,-9 4-112 15,7-4-262-15,-7 4-326 0,5-8-667 0</inkml:trace>
  <inkml:trace contextRef="#ctx0" brushRef="#br0" timeOffset="17811.7717">3053 13761 67 0,'0'0'252'0,"-11"-2"-51"16,11 2-38-16,-9-3 20 0,9 3-22 0,-10-1 43 0,10 1-45 15,-10-3 6-15,10 3-3 0,0 0 10 0,-12-2 8 16,12 2-7-16,0 0-10 0,-9 0-7 0,9 0 5 15,0 0-11-15,0 0-5 0,-10-3-3 0,10 3-15 16,0 0-12-16,0 0-11 0,0 0-9 0,0 0-14 16,0 0-8-16,0 0-6 0,-13 0-7 0,13 0-5 15,0 0-3-15,0 0-6 0,0 0-1 0,0 0 1 16,0 0-5-16,0 0 4 0,0 0 5 0,0 0 8 16,0 0 6-16,0 0-1 0,0 0 6 0,0 0 4 15,0 0 3-15,0 0-6 0,9 4-8 0,-9-4 1 16,0 0-9-16,14 1-5 0,-14-1 3 0,13 2-45 15,-13-2 51-15,14 1-43 0,-14-1 52 0,15 0-37 16,-15 0 33-16,18 1-39 0,-18-1 37 0,21-1-38 16,-21 1 36-16,24 0-39 0,-12 0 27 0,0-1-23 15,1-1 1-15,1 2 4 0,0-1 0 0,3 0 7 16,-3 1-3-16,1 0-5 0,1 0 1 0,1-3-4 16,0 3-3-16,1-1-5 0,1 1-2 0,-2-2 5 0,2 2 0 15,-5 0-3-15,4 0 15 0,0 0-20 0,0 2 8 16,-1-2-15-16,0 1 17 0,2-1-20 0,-2 3 17 15,2-3-22-15,-4 1 17 0,2 0-12 16,1 2 11-16,-3-2-17 0,-2 0 18 0,2 1-18 0,-2 0 13 16,2 1-14-16,-2-3 23 0,1 2-17 0,-1-1 25 15,2 0-15-15,-2 0 20 0,1 1-17 16,-1-1 10-16,0 1-8 0,-1 0 18 0,0-2-19 0,2 1 12 16,-2-1-10-16,-2 2 5 0,4-2-10 0,-14 0 16 15,21 2-20-15,-9 0 14 0,-12-2-12 0,22 1 10 16,-12 0-17-16,-1 0 14 0,4-1-8 0,-3 0 11 15,0 2-14-15,3-1 10 0,-3-1-7 0,3 1 16 16,-13-1-8-16,23 0 7 0,-10 0-5 0,0 1 3 16,-1-1-4-16,1 0-1 0,0-1 2 0,1 1-2 0,-1 0-3 15,2-1 3-15,-1 1-2 0,0-1-2 16,-1-1 4-16,2 2-5 0,1 0 1 0,-1-1 1 16,-1 0-2-16,2 0-3 0,-1-1-6 0,1 0 9 0,-2 2-2 15,3-2 0-15,0 1-3 0,-2 1 0 0,2-2 1 16,-2 1-1-16,2 0 2 0,-1 0-2 0,-2-1 2 15,4 0-2-15,-2 2 3 0,0-1-1 16,0-1 2-16,0 2-2 0,0-3 1 0,-1 1-2 0,1 2 0 16,-2-2 0-16,4 0 4 0,-4 1-2 0,4-1 0 15,-4 1 0-15,3 0 3 0,-2-2 0 16,4 3-1-16,-3-3 1 0,0 2-3 0,0-2 1 0,0 0-1 16,2 0-4-16,-3 2 6 0,2-2 2 0,0 2-1 15,-1 0 3-15,1-2-2 0,-2 0-1 0,2 2-2 16,-2-2-1-16,-1 1-4 0,0 0 3 0,2 1 1 15,0 0-39-15,0-2 45 0,1 2-2 0,-4 1-3 16,4-2-4-16,-4 0-34 0,3 2 43 0,0-3-6 16,0 1 4-16,-2-1-5 0,4 2-2 0,-4-2 1 0,4 2 0 15,-4 0-1-15,3-2-2 0,-1 3 1 16,0-3-3-16,0-1 0 0,-2 2 0 0,1 1 0 16,0-1-2-16,0 0 2 0,-1 1-1 0,-1-1 0 0,2 0-3 15,1 0 1-15,-3 1-1 0,2-2 2 0,1 2 2 16,-3-2-3-16,2 3 3 0,-1-3-1 0,2 3-1 15,-2 0-2-15,2-4 5 0,0 2-3 16,-1 1 2-16,-1-1-2 0,0 0 1 0,2 1-5 0,-3-1 4 16,0 0-1-16,3 1 1 0,-2-1 1 0,0 1-2 15,-1 0 0-15,-2-1-2 0,3 1 4 16,0-1-1-16,0 2 1 0,-1 0-3 0,1-3 3 0,-1 3-2 16,-2 0 0-16,2-2 0 0,0 1 1 0,0 0-1 15,-2 2 1-15,2-2-1 0,-13 1-4 0,23-1 6 16,-23 1-3-16,23 1 1 0,-11-1 0 0,-12 0 1 15,21 1-2-15,-8 0 2 0,-2-1-1 0,1 2 1 16,-1-2-1-16,1 0 2 0,-2 1-2 0,2 1-1 16,-1-2 2-16,1 0-1 0,-2 2 1 0,0-1 0 15,3-1 0-15,-2 2-1 0,1-2 2 0,3 1-1 16,-3-1 2-16,2 0-4 0,-1 0 0 0,0 0 2 16,2 0-1-16,0 1 3 0,-1-1-3 0,0 0 0 0,0 0 0 15,-1-1 2-15,4 1-4 0,-3 0 5 0,0 0-3 16,0-1 0-16,1 1 0 0,-1 0 1 0,0 0 1 15,0-2-1-15,1 2 1 0,0-1-5 0,-1-1 3 16,-2 2 0-16,4 0 2 0,-3-2-3 0,-2 2 4 16,3-1-3-16,-1 1 1 0,0 0-1 0,-2-2 3 15,1 2-3-15,-1-1 0 0,1 0 2 16,-12 1-4-16,17-1 2 0,-17 1-4 0,16-2-6 0,-16 2-24 16,15-1-31-16,-15 1-41 0,10 0-53 0,-10 0-56 15,0 0-93-15,14-1-117 0,-14 1-109 0,0 0-179 16,0 0-798-16,0 0-1139 0</inkml:trace>
  <inkml:trace contextRef="#ctx0" brushRef="#br0" timeOffset="23245.3978">8310 11881 197 0,'0'0'336'0,"0"0"-93"0,0 0-46 15,-3-6 0-15,3 6-42 0,0 0-11 0,0 0 5 16,1-7 10-16,-1 7-3 0,2-6-7 0,-2 6-12 16,7-8-38-16,-2 1 25 0,2 0-48 0,1 0 43 15,3-1-37-15,3-5 42 0,1-1-50 0,7-1 41 16,0-3-47-16,4-1 43 0,5-5-51 0,1 3 47 16,1-4-51-16,4 0 34 0,0-1-49 0,7-5-3 15,2 1-2-15,-3 0-6 0,3 0 28 0,-9 5-48 0,8-6 35 16,-7 6-46-16,1 2 36 0,-2-4-43 0,0 4 38 15,-3-1-42-15,1 1 39 0,-3 0-44 16,-2 0 39-16,-2 5-38 0,-4 1 34 0,-3 2-41 0,-2 1 42 16,-3 1-60-16,0 4 17 0,-6-1-58 15,2 2 26-15,-4 0-79 0,-2 2 12 0,-1 1-46 16,-5 5-11-16,3-11-14 0,-3 11-43 0,-3-5-23 16,3 5-23-16,-9-4-17 0,9 4 18 0,-11-1 36 0,11 1 38 15,-17 0 36-15,17 0 49 0,-18 0 72 0,18 0 40 16,-14-1 67-16,14 1-5 0,-10-2 13 0,10 2 11 15,-10-5 6-15,10 5 16 0,-5-3 18 0,5 3 4 16,0 0 2-16,-3-9 2 0,3 9-6 0,4-5-8 16,-4 5-4-16,5-7 4 0,-5 7-8 0,11-5-26 15,-11 5 21-15,13-5-28 0,-13 5 22 0,18-4-33 16,-18 4 41-16,19 0-53 0,-6 1 46 0,-1 3-51 16,3 0 40-16,-2 3-45 0,0 0 37 0,-1 3-58 15,0 0 44-15,2 5-48 0,-5 0 42 0,0 3-55 16,-2 0 43-16,-3-1-56 0,-3 2 4 0,-2-1 5 15,1 2 3-15,-4 2-2 0,-2-2 8 0,0 1-10 16,-1-2 0-16,-2 2-2 0,-1-5-17 0,4 0-43 16,-1-1-45-16,1-5-66 0,0 2-54 0,0-7-158 15,3 2-253-15,3-7-157 0</inkml:trace>
  <inkml:trace contextRef="#ctx0" brushRef="#br0" timeOffset="24364.7852">9610 10934 544 0,'12'-15'490'0,"-3"5"-76"0,-3-2-134 16,3 6-15-16,-3-3-91 0,-2 4 28 0,0-1-76 15,1 0 49-15,-5 6-15 0,9-5 59 0,-9 5-37 16,0 0 22-16,11 0-61 0,-11 0 36 0,10 5-72 16,-3 2 22-16,-2-1-64 0,3 1 29 0,0 1-57 15,-1 1 35-15,2 3-42 0,0 0 21 0,0-2-49 16,1 4 38-16,2 0-45 0,-2 0 39 0,0 0-45 15,-1-1 36-15,0 0-44 0,-1-1 38 0,-2 1-47 16,2-2 6-16,-3-1-53 0,-1-2 28 0,-1 0-55 16,0-2 26-16,-2 1-60 0,-1-7 40 0,-1 10-52 15,1-10 64-15,-5 4-28 0,5-4 64 0,0 0-33 16,-17-2 61-16,11-2 16 0,-3-1-13 0,0-6 5 16,-1 1 0-16,-1-5 3 0,0-1 3 0,2-1-42 15,-1-3 54-15,2-1-24 0,2-1 27 0,2-2-44 0,0 2 53 16,4 1-52-16,0 3 12 0,0-1 18 0,3 1-1 15,1 0 2-15,0 1 9 0,1 3 9 0,0 1 7 16,4 0-3-16,-3 3 11 0,3 0-10 0,-2 4-2 16,1 0 1-16,-1 1-2 0,-7 5-1 0,14-1-4 15,-14 1-5-15,13 4 38 0,-8 1-51 0,0 3 40 16,-3-2-47-16,1 4 45 0,-2 1-43 0,-1 1 34 16,-1 1-2-16,0-1-6 0,-2 2-4 0,2-2 1 15,-3 0-5-15,3 0 1 0,-3-1-1 0,1-2-3 16,1 1 0-16,-1-3 3 0,2 0 5 0,-2 0-4 15,3-7 4-15,-1 10 6 0,1-10-3 0,-2 8-3 16,2-8-2-16,2 6 2 0,-2-6-6 0,5 4 0 16,-5-4-1-16,10 4 12 0,-10-4 6 0,15 3-1 15,-4 1-3-15,-1-2-4 0,1 1 2 0,1-1-7 16,1 1-38-16,1 2 44 0,0-1-38 0,0 1 41 0,2-2-42 16,0 2 48-16,-2-1-49 0,1-1 43 15,0-2-43-15,-3 1 47 0,1 0-50 0,0-1 12 0,1 0-83 16,-4-1 13-16,-10 0-70 0,21 0 24 0,-21 0-27 15,15-3-3-15,-15 3-4 0,13-4 3 0,-8-1 23 16,-1-1 27-16,0 0 22 0,-4 6 14 0,2-12 13 16,-2 7 19-16,0-3 4 0,0 0 29 0,-1 0-15 15,0-1 26-15,-2 1 5 0,2 0 28 0,-2 1 24 16,2 1 4-16,0-2 12 0,1 8-26 0,-2-10 7 16,2 10-14-16,0-7 28 0,0 7-24 0,0 0 30 15,0 0-38-15,8-4-5 0,-8 4 28 0,9 4-43 16,-9-4 36-16,14 10-53 0,-8-8 31 0,2 5-34 15,1-2 34-15,-1 0-40 0,-2 0 42 0,2 1-46 16,-1 0 35-16,1-3-34 0,-8-3 39 0,12 6-42 16,-12-6 45-16,12 3-42 0,-12-3 44 0,0 0-48 15,13 0 38-15,-13 0-40 0,9-8 41 0,-4 4-40 16,0-2 36-16,-1-2-39 0,1 1 42 0,-2-3-43 16,1 2 5-16,-2-2 0 0,2 1 5 0,2-2 7 15,-3 2-1-15,2-1 0 0,0 3 1 0,0-2 3 16,2 2-2-16,0 0 2 0,1 1 4 0,0 1-2 0,2 1 2 15,-1 2 2-15,1-1-3 0,3 3-3 0,-3 0 6 16,3 0 15-16,1 0 22 0,-1 0-53 0,1 0 7 16,-3 0 1-16,3 0-1 0,-1 0 10 0,0 0 3 15,-2-3 2-15,2 1-2 0,-2-2-2 0,0-1 3 16,-2 0 19-16,-1-2-30 0,2-2 0 0,-5-2 3 16,0 3-1-16,-4-3-1 0,2 1 11 0,-5-2-11 15,1-1 53-15,-4-3-51 0,-1 1 47 0,-4-2-45 16,-1-1 47-16,0-2-45 0,-3 0 49 0,-2-2-9 15,0 0-5-15,0 1 13 0,0-3 39 0,0 3-20 16,2 3-8-16,3 3 32 0,-2-1 9 0,4 4-10 16,3 2-21-16,-1 2-16 0,0 1-15 0,3 2-7 15,4 5 8-15,-8-5 5 0,8 5-4 0,0 0 0 16,-2 8-6-16,2-8-4 0,1 13-41 0,0-3 37 0,3 0-42 16,1 5 42-16,-1-2-43 0,6 3 41 15,-1 2-46-15,0-1 9 0,4 0-3 0,0 1 7 16,3 2-4-16,0-6 1 0,0 1-5 0,0 0-52 0,3-1-50 15,-2-1-45-15,0-2-41 0,4-1-10 0,-3-1-10 16,-2-2-14-16,3-2-31 0,-2-2 9 0,-1-1-60 16,-1 1 20-16,0-3-310 0,-2-3-121 15</inkml:trace>
  <inkml:trace contextRef="#ctx0" brushRef="#br0" timeOffset="24645.4551">10805 10623 193 0,'0'0'327'0,"0"0"-33"0,4-5-60 15,-4 5-14-15,0 0-30 0,0 0-10 0,4-4 18 16,-4 4-21-16,0 0 4 0,0 0 1 0,2-7-22 15,-2 7-38-15,3-5-24 0,-3 5-22 0,1-5-11 16,-1 5-15-16,6-12 33 0,-2 7-53 0,1-1 32 0,-2-3-57 16,1 2 39-16,0-2-51 0,-2 0 50 15,2 1-50-15,0-2 36 0,-2 2-48 0,-1-1 43 16,1 4-48-16,-2-2 44 0,0 7-49 0,0-10 53 16,0 10-55-16,-4-5 52 0,4 5-48 0,0 0 49 15,-10 2-46-15,10-2 46 0,-8 10-22 0,4-3 20 16,-1 1-46-16,2 1 7 0,2 1 7 0,-1 0-1 15,2 2 13-15,0 2-4 0,2-3 2 0,1 1-9 0,2 2 8 16,0-2 0-16,3-2 1 0,3 0 3 0,1-4-44 16,4-1-28-16,0-2-26 0,3-3-26 0,0 0-19 15,5-5-33-15,3-2-79 0,4-3-21 0,-2-2-339 16,7-3-125-16</inkml:trace>
  <inkml:trace contextRef="#ctx0" brushRef="#br0" timeOffset="24928.6967">11409 9971 474 0,'-6'-13'419'16,"0"1"-97"-16,0 3-31 0,0 0-43 0,0 2-14 15,-1 1 4-15,1 1-13 0,-2-1-9 0,8 6-28 16,-11-6 17-16,11 6-66 0,-13-1-14 0,13 1-6 16,-10 5-3-16,3 0 18 0,5 0-54 0,-2 4 45 15,0-1-50-15,3 2 42 0,1 2-51 0,1 2 44 16,3 1-52-16,0 2 41 0,1 4-54 0,3 1 40 15,3 4-55-15,-1 2 38 0,3-1-54 0,4 4 44 16,-2 1-51-16,4 0 37 0,-1 2-52 0,0-2 47 0,1 2-49 16,-1 1 2-16,1-2 1 0,0 1 6 0,1 0-1 15,-1 0-5-15,-3-1-1 0,2-1-3 16,-3-5-38-16,-2-4-38 0,-1 2-29 0,-2-7-33 0,-2 0-39 16,-3-3-45-16,-3 0-31 0,0-4-47 0,-4-1-33 15,-2-1-61-15,-1-3 7 0,-1-4-302 0,-4 0-206 16</inkml:trace>
  <inkml:trace contextRef="#ctx0" brushRef="#br0" timeOffset="26128.6338">11462 10665 119 0,'-14'-10'254'0,"2"-2"-24"0,-2-1-37 16,5 2-10-16,0 2 8 0,2-4-14 15,0 3-3-15,3 1-12 0,2-2-18 0,-1 0 10 0,3 0-35 16,3 0 3-16,-1-1-49 0,5 0 11 0,0-3-41 16,2 3 17-16,3-4-38 0,2 0 20 0,0 2-36 15,1-1 27-15,1 3-27 0,1-3 18 0,0 2-27 16,1 0 26-16,-3 4-31 0,2-2 25 0,-3 2-35 15,-1 3 39-15,-2 0-30 0,1 4 27 0,-3-2-23 16,-9 4 21-16,13 1-20 0,-13-1 26 0,10 7-23 0,-8-2 36 16,2 0-31-16,0 4 39 0,-3-1-41 15,2 2 45-15,-2-1-50 0,0 0 42 0,2 0-43 16,-2 1 46-16,2-1-45 0,-1-1 4 0,2-1 54 0,-1-2-47 16,-1 1 47-16,3-1-47 0,-5-5 43 0,8 6-51 15,-8-6 43-15,13 4-53 0,-13-4 47 0,11-3-58 16,-11 3 49-16,13-4-61 0,-13 4 33 0,11-8-50 15,-5 2-11-15,-4 2 42 0,2-3-29 0,-1 2 35 16,-3 5-26-16,0-14 38 0,-2 7-36 0,1 1 48 16,-2 0-37-16,1-1 36 0,-2 2-33 0,0-1 34 15,-1 0-32-15,0 1 48 0,1 1-51 0,-1-2 37 16,1 1-29-16,4 5 34 0,-6-6-32 0,6 6 33 16,-7-8-31-16,7 8 43 0,-6-7-44 0,6 7 41 15,-2-5-39-15,2 5 36 0,-2-7-37 0,2 7 34 16,2-7-38-16,-2 7 38 0,3-8-41 0,1 1 43 15,-4 7-41-15,6-8 43 0,-6 8-47 0,8-12 41 16,-5 8-40-16,-3 4 42 0,6-10-41 0,-6 10 42 16,3-11-43-16,-3 11 44 0,2-9-47 0,-2 9 42 0,-1-9-45 15,1 9 44-15,-1-8-33 0,1 8 36 16,-4-7-43-16,4 7 42 0,-8-4-38 0,8 4 44 16,-6-5-38-16,6 5 65 0,-8-5-48 0,8 5 55 0,0 0-45 15,-10-4 44-15,10 4-52 0,0 0 41 0,-5-4-27 16,5 4 19-16,0 0-49 0,0 0 46 0,-5-4-46 15,5 4 46-15,0 0-45 0,0 0 40 0,6-7-50 16,-6 7 48-16,0 0-50 0,10-2 48 0,-10 2-43 16,12-1 40-16,-12 1-50 0,13 0 50 0,-13 0-46 15,15 1 44-15,-15-1-45 0,14 4 44 16,-5-2-43-16,0 1 45 0,0 1-50 0,-1 0 50 0,2 0-46 16,-4 2 54-16,3 0-44 0,-1-1 39 0,1 1-42 15,-3 0 46-15,0 1-41 0,2 0 50 0,-2 1-36 16,1-1 55-16,-2 2-40 0,1-4 45 0,1 3-39 15,-1-1 46-15,-1 1-33 0,2-2 40 0,-1 0-39 16,1 1 39-16,0 0-55 0,-1-3 34 0,2 4-46 16,1-4 42-16,-1 1-47 0,1 0 35 0,-2 0-45 15,3 1 40-15,1-2-47 0,-2-2 40 0,2 2-45 16,-2 1 33-16,1-2-69 0,1 0-11 0,-2-3-70 16,-9 0 37-16,15 2-43 0,-15-2 41 0,15 0-46 0,-15 0 50 15,11 0-24-15,-11 0 41 0,7-5-11 0,-7 5 45 16,5-5-27-16,-5 5 48 0,0-9-22 0,0 9 35 15,-3-11-26-15,0 5 37 0,-1-1-24 16,2 0 34-16,-1 0-10 0,-1 0 67 0,2-1-25 0,0 3 57 16,-2-2-40-16,3 0 44 0,-2 3-37 0,2-3 40 15,1 7-17-15,-2-11-56 0,2 11 32 16,0-10-49-16,0 10 32 0,3-8-9 0,-3 8 4 0,7-6-17 16,-7 6-4-16,9-2-40 0,-9 2 43 0,10 1-8 15,-10-1-1-15,14 4-5 0,-14-4-4 0,12 6-1 16,-6-1-4-16,0 0-2 0,0 1-15 0,-1-1-23 15,-5-5 45-15,6 10-3 0,-6-10-1 0,4 6 4 16,-4-6-6-16,3 7 1 0,-3-7 4 0,0 0-5 16,-3 7 3-16,3-7-2 0,0 0 5 0,0 0-3 15,0 0-3-15,-12-1 2 0,12 1-1 0,-3-8-3 16,3 8 3-16,-4-8-4 0,4 8 0 0,0-13 3 16,0 13-6-16,1-13-1 0,2 5-39 0,-1 2 48 15,2-1-43-15,1 1 45 0,-1 1-41 0,5-1 44 0,-3 1-43 16,-6 5 41-16,13-4 1 0,-13 4-7 0,17 0 0 15,-17 0-3-15,16 4 1 0,-7 1 0 16,0 1-1-16,-1-1 1 0,0 3-4 0,-1 0 5 0,-3-1-5 16,1 1 1-16,0-1 2 0,-1-2 8 0,-1 2-4 15,-3-7 8-15,5 8 17 0,-5-8 10 16,2 5 3-16,-2-5 4 0,0 0 8 0,0 0 10 16,0 0-22-16,0-8 64 0,0 8-49 0,1-12 58 0,1 3-57 15,-1 1 39-15,0-2-46 0,3 0 51 0,0-1-43 16,1 0 53-16,0 0-53 0,4 1-5 0,-1 1-11 15,0 1-6-15,-1 1 4 0,3 2-3 0,1 1-4 16,-1 2-7-16,3 2-3 0,-3 2-2 0,0 2-4 16,3 4-12-16,-3 1-32 0,0 3-46 0,-2 8-169 15,-3-1-121-15,-1 5-184 0,-4 4-700 0,-4 7-857 16</inkml:trace>
  <inkml:trace contextRef="#ctx0" brushRef="#br0" timeOffset="29511.837">23043 13425 24 0,'-2'-7'335'0,"1"1"-79"0,0-1-78 0,1 7 22 0,-3-13-16 16,2 8 24-16,0-3-37 0,-1 1 3 0,0 2-6 15,-1-2-12-15,3 7-20 0,-3-12-11 0,3 12-13 16,-3-9-14-16,3 9-6 0,-4-10 2 0,4 10-10 15,-4-5-12-15,4 5-12 0,-5-7-8 0,5 7-7 16,0 0 5-16,-14-1-3 0,14 1 2 0,-13 5 5 16,6 0 0-16,-2-2 10 0,-2 2-3 0,1 2-3 15,1 0 0-15,-1 2 4 0,0 0-2 0,1 0-4 16,0 3-4-16,1 1-7 0,1-1-5 0,0 1-4 16,1 0-5-16,1 1-3 0,2 1 6 0,1 0-1 15,2-1 0-15,0 1-2 0,2 1-34 0,1 1 42 16,3 0-41-16,2 1 43 0,-2 0-45 0,3-1 36 15,0 1-43-15,3-1 42 0,-2 0-44 0,1 1 38 0,-1-1-5 16,1 0-6-16,-1-2-2 0,-2 2-4 16,-3-3-5-16,0 1-1 0,-4-1 4 0,-1 0-6 15,0 0-2-15,-4 2 2 0,-2-2 2 0,-2-1-3 16,-3 3 1-16,-1-1 3 0,-3-3-5 0,0-1 1 16,-3 0 0-16,2 0 3 0,-3-1-6 0,5-5 3 15,-1 2 12-15,1-1-10 0,2-2 15 0,3-1-12 16,0 1 1-16,-1-1-2 0,10-3 2 0,-11 5-7 0,11-5 1 15,-7 4 0-15,7-4 2 0,0 0-3 0,5 9 1 16,-5-9 3-16,9 6-4 0,0 0-4 0,-1-2-1 16,1 4 0-16,0 1-3 0,0 0 0 0,0 1 4 15,-3 4-4-15,2-1-2 0,-2 2 4 0,-2 2 1 16,-3 1 2-16,2 2 0 0,-5-1 0 0,1 6 1 16,-1-1 4-16,-2-1-1 0,-2 2 1 0,0-1-35 15,1-1 49-15,0 0-42 0,1 1 44 0,0-3-5 16,2-1 1-16,-2-2 0 0,3-2 5 0,1 1 7 15,1-4-3-15,-1 1-1 0,6-2-2 0,-2-2-3 16,4 2-2-16,0-5-12 0,4 3-22 0,-3-6-47 16,4-1-55-16,1 0-73 0,2-2-87 0,-1-2-51 15,3-3-65-15,1-1-109 0,1 0-251 0,0-4-271 16</inkml:trace>
  <inkml:trace contextRef="#ctx0" brushRef="#br0" timeOffset="30211.568">23399 13783 340 0,'0'0'278'0,"0"0"-38"0,-5-7-13 0,5 7 11 15,-6-5-14-15,6 5-12 0,-5-4 18 0,5 4-55 16,-4-6 12-16,4 6-74 0,-2-9 14 0,2 9-59 15,4-6 39-15,-4 6-40 0,10-9 54 0,-4 2-60 16,1 3 40-16,2-1-14 0,3-2-12 0,-1 4 1 0,0-3-1 16,1 2 1-16,1 3-5 0,0-2-38 0,-2 2 48 15,2 1-55-15,-13 0 42 0,22 4-36 0,-13-3 40 16,0 4-43-16,-2 2 38 0,-2 1-51 0,1 1 34 16,-4 0-7-16,-2 2-6 0,0 0-9 0,0 1-8 15,-4 1 4-15,0 2-11 0,-1-1-2 0,0-1-2 16,0 0 0-16,-2 0-3 0,0-3 1 0,3-1 0 15,0 1-3-15,-1-4 0 0,1 2 4 0,2-4 10 16,2-4 5-16,-5 10-4 0,5-10-7 0,0 0-2 16,0 0-3-16,0 0 1 0,0 0-3 15,0 0 0-15,11-6 3 0,-6 1-4 0,1-3-4 0,0-1 1 16,1-1 3-16,1 0-39 0,-1-2 45 0,0 1-37 16,1-2 40-16,0 2-38 0,-2 0 47 0,-1-3-40 15,2 2 48-15,-3 2-32 0,2 0 65 0,-4 1-23 16,2 1 67-16,1-1-33 0,-2 4 52 0,-1-2-42 15,1 2 21-15,-3 5-54 0,5-11 25 0,-5 11-49 16,4-5 28-16,-4 5-26 0,0 0 22 0,0 0 15 0,0 0-8 16,0 0-3-16,11 1-1 0,-11-1-4 15,5 11-5-15,-2-5-8 0,2 2-4 0,0 0-4 16,0 2-4-16,2-2 3 0,-1 4 10 0,4-2-25 0,-2 1 10 16,2 0-18-16,-1 1 15 0,3-2-20 0,-2 1-4 15,1 0-24-15,1-1-23 0,-2-2-87 0,4 2-23 16,-2-3-75-16,-1 1-78 0,2-3-99 15,-3 2-111-15,0-5-97 0,-1 1-422 0,-9-3-662 0</inkml:trace>
  <inkml:trace contextRef="#ctx0" brushRef="#br0" timeOffset="31113.6976">24402 13087 5 0,'0'0'259'0,"0"-11"-41"16,0 11-17-16,0-6 1 0,0 6-1 0,-2-9-5 16,2 9-10-16,-2-6 17 0,2 6-6 0,-1-7-30 0,1 7 41 15,0 0-49-15,-4-9 41 0,4 9-19 16,0 0-25-16,0 0-26 0,-5-6-28 0,5 6-17 16,0 0 8-16,0 0 23 0,0 0 2 0,0 0 4 0,0 0-4 15,0 8-5-15,0-8 3 0,0 9 1 0,0-9 11 16,2 15 6-16,-2-8-8 0,0 4-3 0,0-1-8 15,0 5-6-15,0-1-3 0,0 3-6 0,0 3-5 16,0 0-13-16,0 0-8 0,0 3-3 0,0 5-26 16,2-2 16-16,-1 0-15 0,-1 4 0 0,3 3-9 15,-1 1 23-15,0-3-19 0,3 3-3 0,-3-2 9 16,2 2-7-16,0 0 4 0,1-1 19 0,0 2-26 16,0-1 22-16,0 0-22 0,2-1 10 0,-1 2-13 15,-1 0 21-15,3 4-15 0,-3-5 4 0,2-1-10 16,-1 1 2-16,0-2-8 0,-1 1 15 0,0 1-8 15,1-3 6-15,-1 1-7 0,0 0 0 0,1-1-4 16,-1 1 1-16,-1-3 8 0,0-4-5 0,0 0-2 16,0 3-2-16,0-5-3 0,1 3-4 0,-3-2-2 0,3 0-4 15,-3-3-3-15,0 3-1 0,2-3-5 16,-1-3 1-16,-1 1-1 0,1-1 0 0,-1-3-4 16,2 0-1-16,-3 0 0 0,2-2 1 0,-1-2-4 0,-2 2 3 15,3-4-2-15,-2 0 0 0,1-1 1 0,-1 1-1 16,0-1-4-16,-1-8 2 0,3 12-6 0,-3-12 2 15,2 7-8-15,-2-7-19 0,0 10-28 0,0-10-51 16,0 0-57-16,2 6-125 0,-2-6-85 0,0 0-106 16,0 0-121-16,0-9-125 0,-2 1-573 0,1-1-907 15</inkml:trace>
  <inkml:trace contextRef="#ctx0" brushRef="#br0" timeOffset="32194.4025">24981 13539 80 0,'0'0'191'0,"0"0"-4"0,0 0-33 0,0 0 11 15,0 0-23-15,-1-7 36 0,1 7-34 0,0 0 22 16,0 0-35-16,0 0 37 0,-3-7-46 0,3 7-5 15,0 0 2-15,0 0-13 0,0 0-8 0,0 0-11 16,0 0-10-16,0 0-16 0,0 0 23 0,0 0 13 16,0 0 20-16,0 0 19 0,0 0 12 0,0 9 6 15,0-9 9-15,3 10 2 0,-1-3 7 0,2 3 2 16,-1 0 1-16,-1-1-32 0,4 5 44 0,-2 1-57 16,2 2 30-16,1 1-36 0,0 1 27 0,-1 2-46 15,3 0 15-15,-1 3-45 0,1 2 16 0,1 0-38 16,-1 1 15-16,0-1-27 0,1 2 14 0,0-1-13 15,-2-2-7-15,0-1-1 0,-1-4-6 0,1 2-4 16,-2-1-3-16,1-1-5 0,-1-4-2 0,-2-1-20 16,0 0 19-16,0-3-16 0,-1-1 13 0,1-1-15 0,-1-2 17 15,-2 1-12-15,2-3 13 0,-1 0-11 0,3 1 14 16,-5-7-20-16,1 8 14 0,-1-8-22 16,3 7 9-16,-3-7-10 0,0 0 13 0,0 0-82 0,0 0-17 15,0 0-55-15,0 0-68 0,0 0-60 0,-10-5-30 16,10 5-83-16,-5-9-75 0,2 2-42 15,1-1-517-15,-1-2-638 0</inkml:trace>
  <inkml:trace contextRef="#ctx0" brushRef="#br0" timeOffset="32515.3031">25031 13634 223 0,'-1'-10'369'0,"-2"2"-105"16,3 1 23-16,0-1-69 0,0 1 10 0,0 0-56 16,3 0 15-16,-1 0-36 0,3 0-9 0,-1 2-23 15,1-2-31-15,3 0-17 0,1 2-12 0,0 2-7 0,1-2 0 16,1 3 0-16,2-2-6 0,-2 3 5 16,1 1-3-16,0 0-2 0,-1 2-2 0,1 1 0 0,-3 2 3 15,2-1 0-15,-2 1 0 0,-2 3-1 0,-1-1-5 16,0 0 4-16,-3 2-11 0,-2 1 0 15,-1-2 3-15,-1 2-4 0,0-3-2 0,-4 3-40 16,0 0 41-16,-1-1-42 0,-1 1 35 0,0 0-8 0,-4 1-1 16,3-4-5-16,0 1-4 0,0-1 7 15,1 0-16-15,1 0-39 0,1-2-76 0,-2 0-82 16,7-5-85-16,-6 10-82 0,6-10-440 0,0 0-336 0</inkml:trace>
  <inkml:trace contextRef="#ctx0" brushRef="#br0" timeOffset="32861.4492">25432 13580 238 0,'-4'-8'340'0,"4"8"-100"0,0 0 11 0,-6-4-32 0,6 4 51 16,0 0-34-16,-8-4-8 0,8 4-7 0,0 0-24 15,0 0-11-15,-15 2-18 0,15-2-10 0,-11 5 0 16,4-3-2-16,1 4 2 0,-1-2-1 16,0 3-11-16,0 3-7 0,1-3-42 0,-2 3 37 15,2 0-54-15,-2 3 41 0,4 2-53 0,-1-3 29 0,1 4-54 16,0 0 35-16,2-1-15 0,1 1-9 16,-1 1-9-16,2 0-10 0,2 0-5 0,-1 0-5 0,1-2-7 15,2 2-1-15,0-2-3 0,3 1-4 0,0-4-9 16,1 0-6-16,1 0-34 0,1-3-51 0,1-1-51 15,1-1-57-15,3-2-63 0,-2-2-59 0,2-1-58 16,-2-2-38-16,5-2-116 0,-2-1-265 0,1-1-321 16</inkml:trace>
  <inkml:trace contextRef="#ctx0" brushRef="#br0" timeOffset="33380.3359">25573 13728 78 0,'-8'-7'351'0,"8"7"-82"0,-4-9-42 16,4 9-14-16,-5-8-15 0,5 8-11 16,-4-12-15-16,4 12-18 0,1-10-12 0,1 3-28 15,0 0-16-15,2 1-18 0,0-1-16 0,1 1 2 0,3-2-5 16,-2 3 2-16,1-2-2 0,0 4 2 16,1-2-2-16,0 1-3 0,-1-1 3 0,-7 5-5 15,13-3 1-15,-13 3 7 0,13-2 15 0,-13 2 8 0,10 2 14 16,-10-2 3-16,10 5-2 0,-10-5-5 0,8 10-6 15,-6-5-5-15,2 2-12 0,-2 0-43 0,-1 1 29 16,0 2-11-16,-1 1-9 0,-1-1-7 0,0-1-6 16,1 1-5-16,-2 0-1 0,0-3-10 0,0 1 1 15,1-1-2-15,1-1 1 0,0-6 0 0,-1 11 4 16,1-11 9-16,-1 7-7 0,1-7-5 0,0 0-1 16,0 0-2-16,0 0-2 0,0 0-40 0,2-6 47 15,-2 6-41-15,5-9 42 0,-2 2-4 0,-2 0-4 16,3-3-1-16,-1 3 4 0,-1-3 2 0,2 1-12 15,-2 0 1-15,2-1 3 0,-1 3 2 0,-2-2 13 0,2 2 26 16,-1 1 11-16,0 0 13 0,-2 6 1 16,2-11-5-16,-2 11-6 0,4-9-16 0,-4 9-9 15,3-6-8-15,-3 6 2 0,0 0 2 0,0 0-1 16,0 0 8-16,0 0-6 0,0 0-1 0,0 0 2 16,12 4-5-16,-12-4-36 0,5 10 48 0,-1-7-45 15,0 4 35-15,1 0-43 0,0 0 43 0,0 1-42 16,-1 2 38-16,1-1-37 0,1 1 37 0,-1-1-42 0,2 1 43 15,0 0-48-15,-1 0 44 0,-1-2-49 0,2 2 36 16,-1-3-31-16,0 1-39 0,-2-1-44 0,3-1-51 16,-2-1-40-16,1 1-40 0,-6-6-61 0,9 6-52 15,-9-6-57-15,8 2-44 0,-8-2-441 0,0 0-451 16</inkml:trace>
  <inkml:trace contextRef="#ctx0" brushRef="#br0" timeOffset="33679.5283">25892 13414 373 0,'0'0'348'16,"0"-10"-42"-16,0 10-59 0,0-9 7 0,0 9-67 16,3-6 27-16,-3 6-25 0,0 0 36 0,4-5-48 0,-4 5 19 15,0 0-43-15,12 5-1 0,-12-5-26 16,9 8 13-16,-2-1-19 0,-1 1 13 0,4 1-18 15,-1 0 0-15,0 4-20 0,1-1-9 0,-2 0-9 0,2 3-11 16,-1 1-10-16,0 1-8 0,0 1-9 0,-2 0-7 16,1-1-1-16,-4 0-43 0,0 3 39 0,-1-3-5 15,-2 1-6-15,-1 0-6 0,-1-1-4 0,-1 2 1 16,-3-2-9-16,3-2-8 0,-6 1-48 0,4-2-53 16,-3-2-64-16,-1-1-93 0,-2 1-95 0,-1-4-96 15,6-2-460-15,-7-3-490 0</inkml:trace>
  <inkml:trace contextRef="#ctx0" brushRef="#br0" timeOffset="37927.704">27323 13186 64 0,'-7'-10'299'0,"3"6"-11"0,4 4-52 0,-5-10 6 15,1 4-52-15,3 0 20 0,1 6-59 0,0-13-7 16,2 6-28-16,3 0-11 0,-1 0-21 0,1 0-14 16,2 2-11-16,-1-2-15 0,4 2-5 0,-2 2-7 15,1 1 4-15,0-2-10 0,-9 4 4 0,15-1-4 16,-15 1 1-16,19 2 7 0,-12 1 1 0,-1 1 7 16,2 1 2-16,-1 3-5 0,-3-1 5 0,-1 4 24 15,-1 0-42-15,-2 1 34 0,0 2-40 0,0-2 42 16,-1 1-37-16,0 1 36 0,-1-1-25 0,1 1 29 15,1-2-33-15,-1 2 18 0,1-1-25 0,0 0 13 16,0 0-26-16,1-2 25 0,0 0-33 0,2 1 29 16,0-2-29-16,-1 0 25 0,5 0-29 0,-2-2 22 15,2 1-19-15,0-2 13 0,2-1-27 0,-2 1 23 16,4 1-27-16,-1-3 20 0,-1 0-21 0,0 0 20 16,0 2-25-16,-2-3 21 0,-1 1-27 0,1-1 31 15,-3 2-20-15,-2 1 22 0,-2-7-23 0,4 12 28 16,-4-12-29-16,0 13 32 0,0-6-25 0,-2 0 26 15,0 1-26-15,1 1 27 0,0 0-17 0,1 2 22 16,-1-1-24-16,-1-1 1 0,2 3 6 0,0-3-4 0,0 1 2 16,0 0-1-16,2 2-2 0,-1-1 2 15,0-1-3-15,0 0 4 0,2 0-33 0,-2 0-40 16,-1-1-26-16,0-2-30 0,-2 3-50 0,-2-3-45 16,-1 1-12-16,-3 0-46 0,-3 1-11 0,-2-2-3 0,-4-2 21 15,-4 2-150-15,-1-1 114 0</inkml:trace>
  <inkml:trace contextRef="#ctx0" brushRef="#br0" timeOffset="39695.0501">23558 12647 87 0,'0'0'246'0,"-15"0"-11"0,15 0-36 0,0 0 16 16,-12 0-27-16,12 0 11 0,0 0-52 0,0 0 12 15,-13 1-59-15,13-1 15 0,0 0-60 0,0 0 45 0,0 0-52 16,0 0 51-16,-11 1-35 0,11-1 5 0,0 0-3 16,0 0 4-16,0 0 6 0,11 5-12 15,-11-5-6-15,10 0-4 0,-10 0 10 0,17 1 10 0,-6 0 2 16,0-1-8-16,1 2-12 0,2-2-9 0,3 1-4 15,0-1 12-15,3 1-19 0,-1-1-5 0,3 1-5 16,0-1-3-16,1 0-2 0,2 2-4 0,3-1 0 16,-1-1-6-16,0 1 1 0,1 0 1 0,0-1-2 15,2 2-1-15,0-2 2 0,-2 3-2 0,3-3 3 16,0 0 6-16,-2 1-2 0,3 0 7 0,-1 1 2 16,-1-1 3-16,1 0-3 0,0 0-1 0,-2 1 0 15,3-2-3-15,-3 2 3 0,2-1-1 0,-1 1 4 16,-1 1-6-16,0-2 4 0,1 2-2 0,-2-2-2 15,1 0 0-15,2 2 0 0,-2-2-4 0,2 1-2 16,-2-2 7-16,1 3-5 0,0-2-7 0,0 0 5 16,-1 3 5-16,2-4-1 0,-1 0 0 0,1 2 1 15,0-1-8-15,-1 1-2 0,1-2 1 0,0 0 0 16,-1 0-2-16,1 1-3 0,0-1 5 0,-1 1-5 16,1-1 2-16,-1 0-4 0,0 0 0 0,0 0 2 15,-1 0-4-15,0 1 5 0,-1-1-4 0,2 0 0 16,-1 0-1-16,1 0 1 0,-2 0-1 0,2 0-2 0,-3-1 6 15,3 1-4-15,-1 0 2 0,-1-1-3 0,2 1 0 16,0 0 2-16,-2-1-3 0,2 1 5 0,-1 0-3 16,2 0-1-16,-2-2 1 0,1 1-1 0,0 1 0 15,1-2 2-15,-2 2-1 0,3-2 0 0,-2 0 0 16,2 1-1-16,-2 0-1 0,2 0 3 0,-2-1-1 16,0 0 0-16,2 2 1 0,-1-1 0 0,0-1 0 15,-1 1 0-15,2 0-2 0,0 0 3 0,-1-1-1 16,0 1 3-16,2 0 5 0,-3-1-11 0,2 0 12 15,0 1-12-15,1 0 3 0,3-1 8 0,-1 2-1 16,-5-2-9-16,2 1 5 0,4 0-9 0,1-2 10 16,-6 2-10-16,1 0 9 0,2-2-10 0,-2 3 1 15,3-3 7-15,-3 2-6 0,0 0 1 0,2-1 1 16,3 1 3-16,-6-1-3 0,6 0 1 0,-1 1 2 16,-2 0 10-16,3 1-13 0,-2-3 6 0,1 1-7 15,0 0 8-15,2 1-8 0,-4-2 12 0,3 2-7 16,-1 0 3-16,2-1-12 0,-1 0 13 0,-1 2-15 15,1-3 12-15,0 0-5 0,0 2-1 0,0-3 7 16,-1 3-6-16,3-2 1 0,-3 2 0 0,2 0 2 16,-1-2 4-16,1 1-6 0,0-1 8 0,1-1-11 0,-1 1 11 15,-1 2-11-15,3-2 9 0,-1 1-8 16,0 1 10-16,1-1-8 0,-3-1 10 0,3 1-10 16,-1-1 3-16,1 1-3 0,-1 0 7 0,-1 0-7 15,2 0 7-15,-1 1-5 0,-2-2 8 0,2-1-4 0,0 2 4 16,-2-1-1-16,2 2 4 0,-1-1-7 0,2 0 7 15,-3 0-7-15,2-1 2 0,-2 0-4 16,4 1 9-16,-4 0-9 0,2 0 0 0,0 1-4 16,-2-1 8-16,2 0-6 0,-2 1 3 0,-1-3-5 0,2 3 4 15,-2-1-3-15,-2 0 0 0,-1 1 1 0,-2-1 2 16,0 2-2-16,-1-3-1 0,1 2-3 16,0-2 3-16,-1 2 2 0,0-2-5 0,-1 2 7 15,2-1 1-15,-2 0-3 0,1-1 4 0,0 2-2 0,-2 0 1 16,2-2-5-16,0 1 4 0,-2-1-3 0,3 1 0 15,-3 0-1-15,2-1 2 0,-2 1-3 0,0-1 2 16,1 1-3-16,-1 0 0 0,-1-1 0 0,0-2-1 16,1 3 8-16,-2-1-13 0,2 2 3 0,-1-2 5 15,-2 1 0-15,3-1-4 0,-2 0 3 0,0 1-1 16,-1-1 2-16,1 2 0 0,0-2-4 0,-1 2 4 16,-3-1-4-16,-1 0 3 0,2 2-3 0,-1-3 1 15,-2 3-6-15,1 0-2 0,-1 0-59 0,-2 0-92 16,-3 0-119-16,0-2-187 0,-3 2-757 0,-12 0-830 15</inkml:trace>
  <inkml:trace contextRef="#ctx0" brushRef="#br0" timeOffset="43327.9963">5636 15783 150 0,'0'0'185'0,"-8"-6"-24"0,8 6-33 16,0 0 37-16,-6-4-40 0,6 4 35 0,0 0-58 16,-6-6 32-16,6 6-51 0,0 0 33 15,-7-6-36-15,7 6 30 0,0 0-21 0,-4-5 14 16,4 5-42-16,0 0 23 0,0 0-32 0,0 0 38 0,0 0-6 16,-6-5 14-16,6 5-7 0,0 0 3 0,0 0 5 15,0 0 12-15,4 8 8 0,-4-8 9 0,1 9 2 16,2-2-4-16,-3-7 3 0,1 12-8 0,0-2-2 15,2 1-4-15,-2 0-12 0,2 1-4 0,-1 5-12 16,-1 0-11-16,2 0-21 0,1 2 6 0,-2 3-21 16,2-1 2-16,0 4-8 0,1-1-8 0,-2-1-6 15,1-1-4-15,-1 2-3 0,1-3-4 0,0-4-3 16,0-1 2-16,0 1-3 0,-2-2-3 0,1-5-1 16,-2 1-2-16,2-1-3 0,-2-2-5 0,0-1-21 15,-1-7-57-15,4 10-73 0,-4-10-76 0,0 0-55 16,0 0-58-16,0 0-16 0,8-4-92 0,-8 4-321 15,1-12-299-15</inkml:trace>
  <inkml:trace contextRef="#ctx0" brushRef="#br0" timeOffset="43610.5695">5553 15775 71 0,'0'0'247'0,"-9"-8"-8"0,9 8-81 16,-11-5 18-16,11 5-37 0,-9-4 38 0,9 4-53 15,0 0 22-15,-17 0-44 0,17 0 35 16,-9 4-36-16,9-4 27 0,-9 8-21 0,4-3 15 0,1 3-31 16,-2 1-18-16,1-1-3 0,1 2 0 0,-1 0-10 15,1 1-11-15,1 3-1 0,-3-1-13 0,2-1-8 16,2 1-4-16,-1-1-5 0,-1-1-4 0,3 1-39 15,0-2 45-15,-1 0-40 0,2 0 35 0,0-2-3 16,2-1-16-16,-1-1-68 0,1 1-80 0,-2-7-76 16,8 5-108-16,-8-5-280 0,10 0-129 0</inkml:trace>
  <inkml:trace contextRef="#ctx0" brushRef="#br0" timeOffset="43877.8551">5595 15767 446 0,'0'0'294'16,"0"0"-10"-16,0 0-62 0,0 0 13 0,0 0-39 0,0 0 16 15,0 0-18-15,0 0-15 0,-1 6-24 0,1-6-16 16,0 0-9-16,4 7-8 0,-4-7-33 16,7 4 14-16,-7-4-7 0,9 7-8 0,-9-7-17 0,13 4-16 15,-5 0 8-15,-1-1-15 0,1 0-9 0,1 0-7 16,1 0-4-16,-1-1-5 0,2 4-3 0,-1-2-3 15,-1 0-5-15,0 0-4 0,1 1 0 0,-1 2-1 16,0-2-7-16,-1 1 2 0,1 2-3 0,-2-1-12 16,1 3-74-16,-1-3-76 0,0 1-109 0,-1-1-78 15,-1 0-141-15,-1-1-220 0,1 0-217 0</inkml:trace>
  <inkml:trace contextRef="#ctx0" brushRef="#br0" timeOffset="44827.0695">7020 15775 216 0,'0'0'231'15,"0"0"15"-15,0 0-55 0,0 0 26 0,-8-5-57 16,8 5 28-16,0 0-41 0,0 0 20 0,-6-3-40 0,6 3 0 16,0 0-7-16,0 0-4 0,0 0-1 0,-8-4-13 15,8 4-7-15,0 0-12 0,0 0-6 16,0 0-12-16,0 0-12 0,0 0-10 0,0 0-4 0,-7-2-13 16,7 2-4-16,0 0-5 0,0 0 14 0,0 0 11 15,0 0 9-15,0 0 9 0,0 0-5 0,0 0-1 16,11-3-6-16,-11 3-7 0,9-2-6 0,-9 2-7 15,14-2-5-15,-14 2-4 0,19-4-1 0,-11 1-4 16,2 1-3-16,2 1-4 0,-1-2 2 0,3 0-26 16,-2 2 17-16,0-3 12 0,0 3-4 0,1-2-4 15,-2 1-1-15,2 0 1 0,-2-1-2 0,0 1 3 16,-1 1-3-16,0-2-4 0,-10 3 2 0,16-1 1 16,-16 1-3-16,13-3-4 0,-13 3 1 0,11-4-9 15,-11 4-54-15,0 0-44 0,9-1-57 0,-9 1-59 16,0 0-19-16,0 0-77 0,0 0-12 0,0 0-309 15,-11 2-156-15</inkml:trace>
  <inkml:trace contextRef="#ctx0" brushRef="#br0" timeOffset="46230.2228">7083 15780 369 0,'0'0'263'16,"-7"2"12"-16,7-2-45 0,0 0 28 0,-9 5-38 0,9-5 0 15,0 0-17-15,0 0-16 0,0 0-25 0,0 0-22 16,0 0-18-16,0 0-9 0,0 0-20 15,12-4-6-15,-12 4-18 0,11-5-7 0,-11 5-8 16,12-3-2-16,-12 3-10 0,15-5-12 0,-6 3 3 0,-1-2-11 16,1 2-1-16,1-1-7 0,-1 2-1 0,0-2-2 15,1 1-5-15,-1-1 3 0,-9 3-1 0,14-3-2 16,-14 3 0-16,15-3 1 0,-15 3-7 0,13-3 4 16,-13 3-1-16,13-3 0 0,-13 3-2 0,9-1 5 15,-9 1 4-15,0 0-7 0,11-3 4 0,-11 3 2 16,0 0 1-16,0 0-3 0,13-1 0 0,-13 1 3 15,0 0-8-15,0 0 10 0,0 0-2 0,9-1-1 16,-9 1-2-16,0 0 1 0,0 0 0 0,0 0-3 16,0 0 5-16,0 0-5 0,0 0-1 0,0 0 10 15,9-3 7-15,-9 3 7 0,0 0 1 0,0 0 13 0,0 0 0 16,0 0 3-16,0 0-2 0,0 0 1 16,0 0-2-16,0 0 0 0,0 0-3 0,0 0 0 15,0 0-5-15,0 0-5 0,0 0-4 0,0 0-6 0,0 0 0 16,0 0-7-16,0 0 0 0,0 0-3 0,0 0-3 15,0 0-3-15,0 0-1 0,0 0 2 16,0 0-4-16,0 0 4 0,0 0-4 0,0 0 4 0,0 0-1 16,0 0-4-16,0 0 1 0,0 0 0 0,0 0 0 15,0 0 1-15,0 0-5 0,0 0 5 0,0 0 1 16,0 0-4-16,0 0-5 0,0 0 11 16,0 0-1-16,0 0-6 0,0 0 6 0,0 0-1 0,0 0 0 15,0 0-3-15,0 0 2 0,0 0-1 0,0 0-4 16,0 0 2-16,0 0 3 0,0 0 2 0,0 0-4 15,0 0 0-15,0 0 0 0,0 0 2 0,0 0 0 16,0 0-1-16,0 0 3 0,0 0-3 0,0 0 3 16,0 0-1-16,0 0 0 0,0 0-4 0,0 0 3 15,0 0 0-15,0 0-1 0,0 0 0 0,0 0-1 16,0 0 2-16,0 0 1 0,0 0-1 0,0 0 0 16,0 0 0-16,0 0-1 0,6 4-2 0,-6-4 3 15,0 0 5-15,0 0-11 0,0 0 8 0,0 0-1 16,0 0-1-16,0 0-1 0,0 0 4 0,0 0 6 0,0 0 6 15,0 0 4-15,0 0 5 0,0 0 4 0,0 0-3 16,0 0 2-16,0 0-9 0,0 0 1 16,0 0-2-16,0 0 0 0,0 0-4 0,0 0 5 0,0 0 0 15,0 0 0-15,0 0 7 0,0 0-13 0,0 0 21 16,0 0-2-16,0 0 1 0,0 0 3 16,0 0-5-16,0 0 3 0,0 0 1 0,0 0-3 0,0 0-4 15,0 0 2-15,0 0-1 0,0 0-2 0,0 0-2 16,0 0 16-16,0 0-19 0,0 0 14 0,0 0-22 15,0 0 19-15,0 0-19 0,0 0 20 0,0 0-27 16,0 0 22-16,0 0-22 0,0 0 22 0,0 0-35 16,0 0 36-16,0 0-24 0,0 0 20 0,0 0-21 15,0 0 22-15,0 0-27 0,0 0 22 0,0 0-20 16,0 0 30-16,0 0-31 0,0 0 28 0,0 0-36 16,0 0 38-16,0 0-32 0,0 0 30 0,0 0-37 15,0 0 33-15,0 0-43 0,0 0 44 0,0 0-39 16,0 0 36-16,0 0-29 0,0 0 27 0,0 0-34 0,0 0 35 15,0 0-43-15,0 0 36 0,0 0-27 16,0 0 36-16,0 0-37 0,0 0 34 0,0 0-36 16,0 0 36-16,0 0-42 0,0 0 39 0,0 0-35 15,0 0 34-15,0 0-35 0,0 0 35 0,0 0-32 0,0 0 32 16,0 0-33-16,0 0 31 0,0 0-32 16,0 0 31-16,0 0-33 0,0 0 32 0,0 0-27 15,0 0 33-15,0 0-36 0,0 0 35 0,0 0-36 0,0 0 40 16,0 0-44-16,0 0 40 0,0 0-33 0,0 0 28 15,0 0-26-15,0 0 28 0,0 0-31 0,0 0 28 16,0 0-30-16,0 0 36 0,0 0-32 0,0 0 32 16,0 0-38-16,0 0 37 0,0 0-31 0,0 0 32 15,0 0-34-15,0 0 34 0,0 0-38 0,0 0 37 16,0 0-35-16,0 0 38 0,0 0-33 0,0 0 33 16,0 0-33-16,0 0 28 0,0 0-41 0,0 0 41 15,0 0-27-15,0 0 31 0,0 0-30 0,0 0 30 16,0 0-36-16,0 0 33 0,0 0-36 0,0 0 39 15,0 0-36-15,0 0 36 0,0 0-35 0,0 0 35 16,0 0-37-16,0 0 37 0,0 0-35 0,0 0 34 16,0 0-33-16,0 0 32 0,0 0-40 0,0 0 34 15,0 0-26-15,0 0 37 0,0 0-37 0,0 0 34 16,0 0-34-16,0 0 3 0,0 0-7 0,0 0 41 16,0 0-34-16,0 0 34 0,0 0-35 0,0 0 33 15,0 0-35-15,0 0 26 0,0 0-26 0,0 0 32 16,0 0-31-16,0 0 30 0,0 0-37 0,0 0 38 0,0 0-34 15,0 0 34-15,0 0-34 0,0 0 34 0,0 0-32 16,0 0 34-16,0 0-41 0,0 0 42 0,0 0-36 16,0 0 34-16,0 0-34 0,0 0 33 0,0 0-33 15,0 0 29-15,0 0-30 0,0 0 36 0,0 0-36 16,0 0 37-16,0 0-40 0,0 0 41 0,0 0-51 16,0 0 49-16,0 0-32 0,0 0 29 0,0 0-33 15,0 0 32-15,0 0-32 0,0 0 26 0,0 0-29 16,0 0 32-16,0 0-29 0,0 0 16 0,-6-4-53 15,6 4-7-15,0 0-40 0,0 0-36 0,0 0-53 16,0 0-58-16,0 0-66 0,0 0-89 0,0 0-137 16,0 0-548-16,0 0-705 0</inkml:trace>
  <inkml:trace contextRef="#ctx0" brushRef="#br0" timeOffset="49368.6657">8072 15900 41 0,'0'0'270'0,"0"0"-31"0,-11-1-6 16,11 1-17-16,0 0 6 0,-10-4-17 0,10 4-7 15,-8-4-4-15,8 4-4 0,-6-3-4 0,6 3-8 16,0 0-14-16,-6-4-3 0,6 4-17 0,0 0-15 15,-8-3-18-15,8 3-19 0,0 0-13 0,0 0 5 16,0 0 3-16,0 0-7 0,0 0 3 0,0 0-4 16,0 0-5-16,0 0-6 0,8 5-7 0,-8-5-5 15,6 5-7-15,-6-5-20 0,8 8 11 0,-8-8-16 16,7 9 8-16,-1-3-18 0,-2 0 8 0,2 0-13 16,-2 2 11-16,-2-2-12 0,3-2 7 0,-1 4-14 15,0-4 12-15,-4-4-13 0,6 10 10 0,-6-10-13 16,5 8 13-16,-5-8-14 0,4 7 14 0,-4-7-13 0,4 5 6 15,-4-5-3-15,4 5 12 0,-4-5-8 16,0 0 12-16,5 7-11 0,-5-7 11 0,0 0-14 16,4 2 13-16,-4-2-8 0,0 0 7 0,9 3-14 15,-9-3 14-15,0 0-14 0,10 2 11 0,-10-2-11 0,0 0 9 16,14 0-13-16,-14 0 14 0,12-1-14 16,-12 1 8-16,11-1-8 0,-11 1 13 0,18-3-12 15,-9 3 9-15,2-2-10 0,0 2 9 0,0-3-9 0,2 2 11 16,-2 0-7-16,1-1 4 0,2-1-8 0,0 2 9 15,0 0-10-15,2-2 12 0,-1 3-12 0,0-2 11 16,3 2-11-16,0-3 11 0,-3 3-12 0,3-1 10 16,-1 0-8-16,1-1 12 0,-2 1-9 0,2 0 5 15,1 0-11-15,-2-1 13 0,1 2-12 0,0 0 11 16,-2-3-10-16,2 3 12 0,0-1-12 0,1-1 10 16,-1 1-9-16,-1 1 10 0,1-1-13 0,-2 0 11 15,1 1-10-15,1-1 13 0,-2 1-12 0,1 0 7 16,-1-2-7-16,3 2 13 0,-3 0-8 0,2-1 5 15,0 1-9-15,2 0 13 0,-3-1-11 0,2 1 9 16,-1-1-11-16,1 1 12 0,0-2-12 0,1 2 11 16,0-2-9-16,-1 1 7 0,0 0-8 0,2 0 12 15,-1-2-13-15,1 2 11 0,-1 1-9 0,3-1 10 0,-2 0-11 16,0 0 13-16,2-1-6 0,0 2 6 16,-1-1-10-16,5 1 13 0,0 0-11 0,-2-3 10 15,3 3-7-15,-1 0 3 0,1 0-6 0,0 0 10 16,-2-2-11-16,3 2 13 0,1-1-5 0,-2 0 8 0,1 1-6 15,1-2 4-15,-1 2-9 0,2-2 6 0,-2 2-4 16,2-1 8-16,-1 1-9 0,1 0 8 0,1-2-7 16,-1 1 8-16,-1-1-7 0,2 2 4 0,-1-2-2 15,2 2-2-15,0-1-2 0,-2 0 2 0,1 1 2 16,0 0 0-16,-2 0-3 0,2-2 4 0,0 2-2 16,0 2 1-16,-1-2-5 0,1 1-2 0,1-1 3 15,-3 1-2-15,2-1 6 0,-2 2-11 0,2-2 4 16,-1 0 2-16,0 2-4 0,-1-1 6 0,2 1-1 15,-1-2-4-15,-2 0 1 0,3 1-2 0,-1 1 4 16,0 0 1-16,-1-1-1 0,1 0-2 0,0 1 4 16,-1-2-5-16,2 3 2 0,0-3-1 0,0 1 0 15,5 2-1-15,-5-2 2 0,2 0-8 0,-2-1 11 16,4 2-9-16,-4 0 9 0,3-1-5 0,-3 0 8 16,3 0-9-16,-2 1 3 0,3 0-5 0,-4-2 11 15,4 0-4-15,-4 1-6 0,0 0 5 0,5 0 1 16,-5 1-2-16,0-2-1 0,0 1 0 0,5 0-2 0,-1 0 1 15,-4-1 3-15,2 3-2 0,2-2-2 0,0 2 2 16,1-1-1-16,-3-1-3 0,2 1 4 0,0 1 1 16,-2-2 1-16,2 2 0 0,0-1-2 15,-2 1 1-15,2-1 0 0,-1 1 3 0,1 0-3 0,-2-2 0 16,2 2 1-16,-2-1-3 0,-2-2 3 0,-1 3-1 16,1-1 8-16,-2 0-9 0,2-1 4 0,4 3 0 15,-4-4 2-15,0 0 0 0,4 3 1 0,-4-3 0 16,5 1-4-16,-5 0 1 0,0 1 3 0,2-2 1 15,2 2-2-15,-4 1 5 0,-1-2-7 0,1 0 0 16,2 2-1-16,-3-3 1 0,0 3-1 0,-1-2-1 16,2 0 2-16,0 2-5 0,-1-3 2 0,2 1 3 15,-4 2-1-15,3-1 5 0,0-1 7 0,0 0-2 16,-1-1-5-16,1 1 4 0,-2-1-4 0,1 2 2 16,1-2 0-16,-1 0 2 0,-1 0-6 0,2 0 1 15,0 0 0-15,-2 0 2 0,0-2-1 0,2 2-4 16,-2 0 7-16,-1 0-10 0,2-1 6 0,-2 1-1 15,2 0-4-15,-2-1 2 0,-1 1 3 0,2 0-2 0,0 0-9 16,-3 0 7-16,2 0 1 0,1-1-7 16,-2 1 5-16,0-2-28 0,0 2 34 0,2 0-27 0,-1-3 29 15,-1 2-31-15,2 0 33 0,-1-1-33 0,-1 0 31 16,1-1-6-16,1 3 6 0,-1-3-2 0,1 2 2 16,0-2 3-16,0 1-3 0,-1 1-1 0,2-1-7 15,-2 0 8-15,3-1-3 0,-1 3-4 0,-2-2-1 16,3 0-10-16,-1-1 13 0,-1 2 2 0,6-3-6 15,-4 4-1-15,1-2 2 0,3-1-3 0,-5 3 1 16,3-2 7-16,-2-1 1 0,3 0-7 0,-1 2-2 16,1-4 1-16,-2 3-1 0,2-1 1 0,-1 0-4 15,0-1 4-15,2 1-2 0,-4-1-1 0,4 1 7 16,-1-2-14-16,-1 1 8 0,1 1 2 0,0-2 0 16,-2 0 2-16,3 0 2 0,-1-1 2 0,-2 3-2 15,2-3 0-15,-1 1 3 0,2-1-4 0,-2 1-1 16,-1 0-2-16,2 0-4 0,-2 0 1 0,-1-2 9 15,3 3-1-15,-3-2-2 0,1-1-2 0,0 2-1 0,-1-2-8 16,1 2 13-16,2 0-4 0,-3-2-1 16,1 2 4-16,-1-2-2 0,1 2-2 0,-1-1 3 15,1 1 1-15,-1 0 0 0,0-1 1 0,-1 2 1 0,-2 1-1 16,-2-3-10-16,2 1 8 0,1 2 1 0,-1 0-2 16,-1-2-1-16,0 2-3 0,2-1 5 0,-1 1-2 15,-1 1-1-15,-1-1-1 0,2-1 1 0,-2 2-3 16,2-1-2-16,-1 0-3 0,0 2 10 0,0-2-4 15,-1 2-2-15,-1-1 4 0,1 0-8 0,0-1 6 16,1 1 0-16,-3 0-2 0,0 0-1 0,2 1 2 16,-3-2 2-16,3 2-5 0,-5 1-3 0,2-3 9 15,2 0-4-15,-1 2 2 0,-1-2-1 0,2 2 1 16,-5 0 0-16,1-2-2 0,0 3-2 0,1-2 3 16,0 2 2-16,0-3-3 0,-1 3 1 0,5-1-3 15,-5-1 7-15,-1 1-3 0,3 0 1 0,-1-1-2 16,4 1-1-16,-5 1 2 0,1-1-7 0,5 1 8 15,0 0-1-15,-2 0 2 0,2 0-2 0,0-3-6 0,0 3 3 16,-1 0 0-16,1 0 4 0,0 0-3 0,0 0 0 16,0 0 2-16,1 0-13 0,-1 0 7 0,0 0 12 15,-1-2-6-15,1 2-1 0,0 0 1 0,-3 0-2 16,4-1 5-16,-3 1-4 0,1 0 3 0,1-1-2 16,-1 1 1-16,1-1 0 0,0 0-6 0,-2 0 0 15,1-1 6-15,-3 1-2 0,4-1 0 0,-4 1 2 16,3 0-5-16,-1 1 6 0,-3-3-3 0,1 2 2 15,2-1 1-15,-3 1-2 0,1 1-3 0,-1-1-4 16,1 0-2-16,3 0 2 0,-3 1 8 0,-1-1-2 16,-1 1-1-16,1-2 1 0,1 2 1 0,-1-2-5 15,0 2 6-15,-1 0-2 0,0 0 3 0,1-2-4 16,-3 2-6-16,1-2 4 0,0 2 5 0,-1-1-2 16,-1 0 4-16,1 0-4 0,-2-1 0 0,1 1-1 15,-1 0-6-15,-1 1 9 0,-1-1-6 0,0 0 7 16,0 1-4-16,-3-1-3 0,2-1 5 0,-2 2-4 15,0-1-4-15,1 1-12 0,-2-1-35 0,-12 1-30 0,20-2-22 16,-20 2-18-16,15-1-26 0,-15 1-32 0,14-2-93 16,-14 2-72-16,8-4-146 0,-8 4-117 15,3-7-536-15,-3 7-760 0</inkml:trace>
  <inkml:trace contextRef="#ctx0" brushRef="#br0" timeOffset="53150.3162">18363 16750 500 0,'0'0'484'0,"0"0"-107"15,0 0-51-15,0 0-25 0,0 0 0 0,0 0-15 16,0 0 1-16,0 0-8 0,-9 1-17 0,9-1-31 16,0 0-35-16,0 0-30 0,0 0-22 0,0 0-21 15,0 0-15-15,0 0-6 0,0 0-7 0,0 0-18 16,0 0 0-16,0 0-19 0,14-1 5 0,-14 1-29 15,11-2 11-15,-11 2-19 0,14-3 1 0,-14 3-10 16,15-4 4-16,-5 1-12 0,-1 1 6 0,1-1-11 16,2-1 6-16,-2 1-16 0,2-2-3 0,-1 2-43 15,-2-2-61-15,4 2-49 0,-4-1-38 0,0 2-49 16,-2-1-55-16,-7 3-60 0,13-4-48 0,-13 4-22 16,0 0-431-16,0 0-415 0</inkml:trace>
  <inkml:trace contextRef="#ctx0" brushRef="#br0" timeOffset="53301.4439">18421 16863 67 0,'-7'8'445'0,"2"-3"-161"0,3 0-6 16,2-5-52-16,-5 8 24 0,5-8-18 0,-4 6 16 0,4-6-12 15,0 0-28-15,1 7-42 0,-1-7-30 0,0 0-27 16,13 0-18-16,-13 0-23 0,15-4-10 16,-6 1-11-16,5-2-15 0,0-1-14 0,1 0-76 15,2 0-128-15,4-3-75 0,-2 0-139 0,1-1-330 0,-1-1-233 16</inkml:trace>
  <inkml:trace contextRef="#ctx0" brushRef="#br0" timeOffset="54777.6084">19268 16315 165 0,'0'0'301'0,"4"-10"-96"0,-4 10 17 0,4-10-41 16,-4 10 6-16,3-9-24 0,-3 9-12 0,4-12-10 15,-4 12-8-15,4-10-5 0,-4 10 8 0,1-10-23 16,-1 10-9-16,4-11-13 0,-4 11 1 0,3-8-38 16,-3 8 43-16,0-9-12 0,0 9-12 0,-3-6-10 15,3 6-15-15,-5-7-8 0,5 7-2 0,-6-5-6 16,6 5-5-16,-12-2-1 0,12 2-7 0,-15 2 10 16,5-1 4-16,1 2 4 0,-3 1-1 0,1 0 11 15,-2 1 0-15,0 0 2 0,2 2-8 0,-1-1-6 0,3 1-5 16,0-1-7-16,2 0 7 0,2 3 0 0,-1-1 7 15,4 2-1-15,1-1 0 0,2 3-3 16,0-3-4-16,4 4 0 0,4 0-5 0,1 3-3 16,2-2-2-16,3 3-5 0,2 1 0 0,3 1-3 0,-1 0 0 15,1-1-2-15,1 2-5 0,-3-1 2 0,1-1-2 16,-1 1-4-16,-4-2 4 0,2 0-2 16,-5-2 1-16,-2 2-3 0,1-3 0 0,-6-2 0 0,1 2-3 15,-2-4-11-15,-3 2 18 0,0 0-16 0,-3-4 19 16,-2 3-15-16,1-2 14 0,-5 0-12 0,2-1 12 15,-2-1-2-15,-4 0 0 0,4 0 0 0,0-3-1 16,-1 1-1-16,0 0-2 0,1-2 3 0,2 1 4 16,0-1-7-16,7-3-3 0,-11 5 2 0,11-5 2 0,-3 4 1 15,3-4-1-15,0 0-2 0,7 6-2 16,-7-6 0-16,14 7-9 0,-5-3 12 0,0-1 2 0,5 2-6 16,-2 2 2-16,2 2-1 0,-3-1 1 0,2 2-3 15,1 4-3-15,-1-2 8 0,0 3-4 0,-3-1 1 16,-1 3 0-16,0 0-2 0,-2 2 4 0,1-1-19 15,-4-1 22-15,1-1-25 0,0-1 31 0,0 1-20 16,-1-1 23-16,1 0-22 0,-2-1 23 0,2-1-20 16,0 0 23-16,0-1-22 0,3 0 22 0,0-2-24 15,1 0 20-15,2-2-28 0,0-2-17 0,6-1-83 16,-2 0-37-16,3-4-79 0,3 1-167 0,-1-4-124 0,4 1-233 16,3-4-268-16</inkml:trace>
  <inkml:trace contextRef="#ctx0" brushRef="#br0" timeOffset="55477.6356">19785 16508 122 0,'0'0'512'0,"-1"-7"-64"0,1 7-40 0,-1-7-14 16,1 7-16-16,-3-7-30 0,3 7-14 0,-2-5-19 0,2 5-35 15,0 0-31-15,-4-8-53 0,4 8-34 0,0 0-7 16,0 0 11-16,0 0-7 0,0 0-14 0,0 0 23 16,0 0-45-16,15 3 27 0,-15-3-47 0,12 4 21 15,-5 1-50-15,0 0 23 0,0 0-39 0,1 2 16 16,1 1-37-16,-1-2 17 0,-1 2-34 0,1 4 23 16,2-2-29-16,-1 0 19 0,-2 2-28 0,-1 0 22 15,3 0-43-15,-4 0 27 0,0 0-33 0,0 0-17 16,-1 3-70-16,0-5-41 0,1 1-67 0,-2-2-80 15,-1 2-41-15,1-3-49 0,-1 3-96 0,1-2-77 16,-2-4-490-16,3 0-667 0</inkml:trace>
  <inkml:trace contextRef="#ctx0" brushRef="#br0" timeOffset="55961.5149">20196 16612 71 0,'0'0'615'0,"0"0"-130"15,0 0-78-15,12 0-26 0,-12 0-3 0,0 0-26 16,0 0-12-16,0 0-12 0,0 0-31 0,0 0-31 0,0 0-47 16,0 0-37-16,12 0-35 0,-12 0-27 0,0 0-3 15,0 0 18-15,0 0-36 0,5 5 18 16,-5-5-57-16,5 7 31 0,-5-7-42 0,4 10 20 0,-4-10-43 16,1 14 25-16,-1-6-39 0,-1 1 25 0,0 1-11 15,-2 2-5-15,-2 0-6 0,1-1-25 0,0 2-79 16,-1 0-45-16,1-1-52 0,-1 1-60 0,-2-1-51 15,3-3-54-15,-1 0-110 0,2-1-55 0,3-8-491 16,-6 12-608-16</inkml:trace>
  <inkml:trace contextRef="#ctx0" brushRef="#br0" timeOffset="56464.9197">20483 16465 408 0,'0'0'454'15,"-9"-7"-74"-15,9 7-24 0,-11-6-15 0,6 2-16 16,-1 1-36-16,1-3-27 0,-1 0-36 0,2 0-27 0,2 0-26 16,-1-3-32-16,2 3-23 0,1-1-19 0,1-2-15 15,4-1-15-15,-1 0-2 0,6 1-13 0,-2-2-6 16,2 2-2-16,3-1-1 0,-2 0-2 0,5 1-2 15,-2 3-3-15,1-2-8 0,-2 4-4 0,1-1 2 16,-1 2-5-16,-2 0 0 0,-11 3-24 0,21 3 31 16,-12 0-10-16,-3 2 1 0,0 1-2 0,-3 2-9 15,-2 0-2-15,-2 3 2 0,-2-1-1 0,-2 1-4 16,0 2 3-16,-1-1-2 0,-1-1-2 0,-2-1-3 16,1 1 4-16,1-2 2 0,2-1-5 0,-2-1 7 15,2 0 0-15,0-2 4 0,5-5-2 0,-5 8 1 16,5-8-2-16,-1 7-2 0,1-7-4 0,0 0-4 15,9 5 4-15,-9-5-7 0,18 1 7 0,-18-1-4 16,23 0 2-16,-10 3 1 0,1-3-1 0,0 1-2 0,2 0-2 16,-3 2-5-16,2 1 2 0,-2-1 3 15,-1-1-1-15,-1 3-1 0,-2 0-5 0,-2 2 6 16,-4 0 3-16,1 1-4 0,-4-1 4 0,-1 0 2 0,-3 3-1 16,-2-2 0-16,-1 3 0 0,-2-3 1 0,-3 2-15 15,0-1 17-15,-1-1-3 0,2 1 1 0,-1-2-6 16,2-1-2-16,1-1-15 0,0 1-53 0,3-1-64 15,-2-3-91-15,8-2-143 0,-9 4-123 0,9-4-59 16,0 0-314-16,0 0-420 0</inkml:trace>
  <inkml:trace contextRef="#ctx0" brushRef="#br0" timeOffset="56658.4033">21003 16424 223 0,'14'-9'727'0,"0"1"-164"0,-5 3-105 16,0-2-35-16,0 2-22 0,0 2-4 0,-2-1-24 15,-7 4-29-15,11-6-75 0,-11 6-37 0,0 0-67 16,0 0-16-16,0 0-45 0,0 0 0 0,4 7-51 16,-4-7-1-16,-5 8-13 0,2-1-6 0,-2 0-11 15,4-1-8-15,-2 3-4 0,1-1-49 0,-1 1-55 16,2-2-74-16,0 1-64 0,-1 0-50 0,2-2-76 16,0 1-94-16,0-7-49 0,2 12-447 0,-2-12-532 0</inkml:trace>
  <inkml:trace contextRef="#ctx0" brushRef="#br0" timeOffset="57010.6375">21269 16222 401 0,'4'-13'532'0,"0"4"-46"0,-2 2-85 16,1 0-2-16,-2 0-64 0,-1 0-6 0,0 7-24 15,3-10-19-15,-3 10-48 0,1-9-39 0,-1 9-44 16,1-5-23-16,-1 5-28 0,0 0-20 0,0 0-18 15,0 0-5-15,0 0-11 0,12 0-8 0,-12 0-5 16,10 6-14-16,-4 0 3 0,2-1-3 0,2-1-8 16,0 2 1-16,4 0-4 0,-1 0-2 0,0 1-5 15,2 0 2-15,-2 0-2 0,2 0 4 0,0-2-6 16,0 1-1-16,-2 2 2 0,-1-2-7 0,1-1 4 16,-4 2-3-16,1-2 0 0,-1 0-2 0,-2 2 4 15,-1-2-1-15,-2 2-12 0,-2-2 20 0,-2-5-5 0,2 12 2 16,-5-5 0-16,-2 0-7 0,-3-2 8 0,1 3 0 15,-2-4 0-15,-4 4-4 0,0-1 1 0,1-1 2 16,-1 0-5-16,-3-1-3 0,2 0 7 16,1-1-6-16,1-1-4 0,0-1-48 0,2 0-85 0,0 0-87 15,10-2-104-15,-16 0-155 0,16 0-97 0,-14-4-351 16,14 4-511-16</inkml:trace>
  <inkml:trace contextRef="#ctx0" brushRef="#br0" timeOffset="57185.1707">21309 16220 67 0,'-7'-7'647'0,"3"0"-113"0,-3 0-106 16,2-1 10-16,-2 1-60 0,3 0-49 0,0-3-47 15,3 1-16-15,-1-1-45 0,2 1-40 0,2-1-32 16,1 0-32-16,3-3-26 0,5 1-8 0,1-1-26 16,5 2-8-16,2-3-30 0,5 1-73 0,-6 1-109 15,8 0-52-15,1 1-116 0,-1 1-65 0,1-1-115 16,-3 5-330-16,0-2-383 0</inkml:trace>
  <inkml:trace contextRef="#ctx0" brushRef="#br0" timeOffset="57383.393">21875 16111 465 0,'3'5'514'0,"-3"-5"-119"0,4 13-44 15,-4-13-11-15,4 9 1 0,-4-9-17 0,3 7-12 0,-3-7-11 16,1 8-34-16,-1-8-35 0,3 9-41 0,-3-9-33 15,2 10-24-15,-2-10-34 0,4 11-21 0,-3-6-13 16,4 2-11-16,-3 1-19 0,0 0-12 0,1 1-3 16,-1-1-33-16,1 2-91 0,-1-1-66 0,2-1-77 15,-2 1-81-15,0-2-98 0,1-1-61 0,3 0-436 16,-6-6-493-16</inkml:trace>
  <inkml:trace contextRef="#ctx0" brushRef="#br0" timeOffset="57844.7937">22057 15930 340 0,'-7'-7'621'0,"7"7"-137"0,-8-6-96 15,8 6-43-15,-4-5-35 0,4 5-28 0,-5-4-28 16,5 4-34-16,0 0-19 0,-4-5-47 0,4 5-18 0,0 0-35 15,7-8-18-15,-7 8-18 0,11-7 1 0,-1 5-25 16,1-1 2-16,0-1-19 0,2 0 6 16,0-1-14-16,3 1 5 0,-3 0-4 0,2-1-2 0,0-2-3 15,-3 5-3-15,2-3-4 0,-3-1 4 0,0 2 3 16,-3 2 17-16,1-1 23 0,-9 3 11 0,14-5 13 16,-14 5-2-16,10-4-3 0,-10 4 0 0,8-3-10 15,-8 3 2-15,0 0-13 0,0 0 21 0,12 0-20 16,-12 0 26-16,0 0-37 0,4 7 35 0,-4-7-38 15,5 8 27-15,-5-8-40 0,3 10 33 0,-3-10-5 16,5 12-12-16,-2-4-3 0,2-2 0 0,-2 3-4 16,3 1-5-16,-1-2-5 0,1 3-2 0,1 0-1 15,1-2-7-15,0 3 1 0,0-1 0 0,2 1-10 16,-2-1-11-16,-1-1 9 0,1 4 5 0,2-2 2 16,-3 0-7-16,0 1 2 0,0 0-7 0,-1 0 1 15,-2 2-31-15,0-1 37 0,0 3-34 0,-3-5 30 16,0 3-75-16,-1-1-22 0,-1-1-65 0,0-1-79 15,-1 2-63-15,-3-2-57 0,4 0-113 0,-2-3-74 0,-2-1-525 16,0-1-690-16</inkml:trace>
  <inkml:trace contextRef="#ctx0" brushRef="#br0" timeOffset="58015.6269">22229 16162 518 0,'-7'-4'434'0,"7"4"-102"0,-11-8 38 0,11 8-50 0,-10-5-13 15,10 5-70-15,-7-7-18 0,7 7-61 0,-4-10-12 16,4 10-48-16,4-9 0 0,0 2-38 0,1 1 10 16,5 0-39-16,2-1 6 0,2-1-67 0,0-1-25 15,4 1-103-15,-2-1-27 0,4 1-100 0,-1 0-29 16,1-1-70-16,1 1-253 0,-2 1-149 0</inkml:trace>
  <inkml:trace contextRef="#ctx0" brushRef="#br0" timeOffset="58162.2436">22649 16004 428 0,'5'6'367'16,"-5"-6"-37"-16,10 9-65 0,-7-4 34 0,-3-5-61 0,6 8 21 16,-3-2-74-16,-2 0-6 0,-1-6-37 15,3 12-58-15,-2-5 13 0,-1 0-16 0,1-1-20 16,-1 3-14-16,0-1-8 0,0-1-52 0,0 0-105 0,2 2-118 16,-1-3-119-16,-1-6-400 0,1 11-268 0</inkml:trace>
  <inkml:trace contextRef="#ctx0" brushRef="#br0" timeOffset="58710.4199">23105 15843 292 0,'0'0'400'0,"0"-14"-63"0,0 6-39 0,-2 2-14 16,-1-1-8-16,-1-3-13 0,-1 2-38 0,1-1-39 16,-5-2-10-16,2 2-25 0,-1-1-26 0,-3 0-14 0,2 2-18 15,-2 1-9-15,-3 0 1 0,3 0-9 0,-4 3-7 16,3 0-7-16,-1 0-3 0,-1 4-6 16,1 0-5-16,-2 0-2 0,2 3-10 0,-2 1-3 0,1 1-5 15,0-1-5-15,2 2-3 0,1 1-8 0,1 1 4 16,1-1 2-16,2 0-1 0,2 0 3 15,0 2-2-15,3-1 4 0,0-3-3 0,4 2-2 16,-2-7-1-16,2 11-5 0,-2-11-1 0,10 8-2 0,-10-8-19 16,13 5 17-16,-13-5-5 0,17 2-1 0,-17-2-11 15,18 0 12-15,-6-1-12 0,-3-1 10 0,2 0-9 16,0-2 13-16,-2-1 1 0,1 0-1 0,-1 2 1 16,-1-1-1-16,1-2 0 0,-3 0 3 0,3 3 4 15,-4-2 13-15,2 0 30 0,-2 1 28 0,-5 4 20 16,10-5 11-16,-10 5 4 0,8-7-18 0,-8 7-3 15,5-3-27-15,-5 3 2 0,0 0-9 0,9-5 38 16,-9 5-27-16,7 5 38 0,-7-5-12 0,9 6-4 16,-5 0-12-16,1 0-12 0,-1 1-2 0,4 1-11 15,-3 3-7-15,1-1-6 0,1 2-13 0,0-1-1 16,1 2-5-16,0 2-7 0,-1-1 3 0,0 0-8 16,0-2-5-16,2 3-7 0,-2-2-10 0,-1-1-41 15,2 0-38-15,-3-2-48 0,1 0-60 0,-1-1-72 0,-1-2-41 16,0 0-72-16,1-2-26 0,-5-5-137 15,5 10-123-15,-5-10-260 0,0 0-502 0</inkml:trace>
  <inkml:trace contextRef="#ctx0" brushRef="#br0" timeOffset="59346.3371">23417 15562 98 0,'-9'-7'528'0,"-1"2"-102"16,0 0-33-16,1-3-80 0,-2 1 17 16,1-2-34-16,1 1-48 0,4-1 2 0,-3 2-39 15,3-3-11-15,-1 3-40 0,5-3-24 0,0 3-38 0,2-1-6 16,1-1-26-16,5 0-9 0,0 1-20 16,1 1 5-16,5 0-20 0,-2 0 7 0,1 1-18 15,1 2 10-15,-2 1-17 0,2 1 12 0,0 1-16 0,-13 1 5 16,23 3-4-16,-12 0 14 0,-2 2-11 0,-1 1 11 15,-2 4-11-15,1 0 8 0,-4 2 2 0,1 2-6 16,-2 0 4-16,-1 1-5 0,0 0-3 0,-1-1 0 16,0 2-1-16,0 0 1 0,0 1 2 0,0-2 0 15,4-1 0-15,-3-1-4 0,0-1 8 0,2 1-6 16,-1-2 7-16,2-1-1 0,0 0-8 0,0-1 7 16,3-2-1-16,1-2-7 0,0 1-6 0,1-1-2 15,0-2 0-15,1 0 3 0,-1-1 0 0,-1 1-2 16,-8-3 6-16,15 2 2 0,-15-2 0 0,12 3 3 15,-12-3 7-15,10 1 17 0,-10-1 8 0,0 0 10 0,6 6 3 16,-6-6 24-16,0 0 9 0,1 9 0 16,-1-9 11-16,-1 9-18 0,1-9 4 0,0 11-21 15,-1-4 17-15,0 0-36 0,1 0 22 0,2 3-36 0,-2-3 23 16,3 3-29-16,-1 0 18 0,2-2-10 16,0 1-3-16,1 1-5 0,0-1-8 0,-1 1-4 15,-1-3-4-15,-1 3-8 0,-1-4-8 0,-1 2 3 16,-1 0-27-16,-1-1-35 0,-5 2-28 0,0-3-32 0,-4 3-60 15,-3-2-21-15,-4 2-80 0,-2 0-50 0,-2 2-137 16,-7-4-75-16,-3 1-371 0,-4 1-496 0</inkml:trace>
  <inkml:trace contextRef="#ctx0" brushRef="#br0" timeOffset="60710.5532">15139 14120 127 0,'0'0'316'0,"-2"-8"-46"15,2 8-59-15,-4-5 24 0,4 5-46 0,-5-6 34 16,5 6-54-16,-8-5 24 0,8 5-59 0,-6-6 33 16,6 6-69-16,-8-5-14 0,8 5-1 0,-11-5-3 15,11 5 4-15,-11-4 26 0,11 4-36 0,-11-3 16 16,11 3-38-16,-14-4 18 0,14 4-32 0,-14-1 22 16,14 1-30-16,-18 1 17 0,9 2-33 0,-3-1 25 15,2 1-32-15,-1 3 28 0,-3-1-23 0,1 1 27 16,-2 2-20-16,2 0 29 0,-4 2-13 0,2 3 26 15,-2-1-13-15,3 2 22 0,-2 1-2 0,3 2 15 16,-3-1-5-16,5 2 5 0,-4 4 2 0,3 1-8 16,0-1-3-16,1 4-4 0,2 1-41 0,1-3 47 15,3 2-14-15,-1-1-5 0,2 0-2 0,2 1-2 0,0 0-1 16,2 0-1-16,0-1-2 0,2-1-1 0,0-1 3 16,2 0 6-16,0 0-2 0,1-2-2 15,0-1-4-15,0-4 2 0,0 1-2 0,-1-1-5 0,4-3-4 16,-3 1 1-16,1-1-3 0,-2-1-10 0,1 0 0 15,0-3-7-15,0-1-2 0,-1-1-3 0,1 3-4 16,-2-4-1-16,1 0-5 0,-4-6 4 16,5 11 1-16,-5-11 2 0,4 9 1 0,-4-9 2 0,4 7-4 15,-4-7 2-15,4 5-4 0,-4-5-2 0,0 0 1 16,3 8-1-16,-3-8-4 0,0 0-7 0,0 0 6 16,0 0-3-16,0 0-1 0,0 0-2 0,0 0-4 15,0 0 0-15,0 0-44 0,0 0-37 0,-7 3-36 16,7-3-39-16,0 0-31 0,0 0-56 0,-8-3-31 15,8 3-114-15,-5-6-41 0,5 6-65 0,-7-3-471 0,7 3-563 16</inkml:trace>
  <inkml:trace contextRef="#ctx0" brushRef="#br0" timeOffset="60977.0376">14545 14858 137 0,'0'0'387'0,"0"0"-72"0,-13 0-71 0,13 0 34 15,0 0-45-15,0 0 46 0,0 0-43 0,-10-3-8 16,10 3-1-16,0 0-45 0,0 0 7 0,0 0-38 16,10-2 7-16,-10 2-22 0,11-1 7 0,-11 1-17 15,16 1 0-15,-16-1-18 0,19 2 1 0,-6-2-19 16,-1 3-9-16,-1 1-19 0,3-2 0 0,0 2-20 16,0-2 2-16,-1 3-19 0,4 1 0 0,-5 0-10 15,2-1 5-15,-1 2-15 0,-1-2 6 0,2 3-14 16,-4-2-5-16,0 0-71 0,0 0-67 0,-1 0-89 15,1-2-19-15,0 1-102 0,-1-3-34 0,0 1-63 16,-9-3-354-16,16 2-335 0</inkml:trace>
  <inkml:trace contextRef="#ctx0" brushRef="#br0" timeOffset="61137.6134">15033 14821 417 0,'0'0'412'0,"3"-5"-43"16,-3 5-94-16,0 0 45 0,0 0-31 0,0 0 23 15,0 0-47-15,0 0-5 0,0 0-51 0,-12 3-20 0,6 3-50 16,1-1-14-16,-3 1-33 0,-1 3-11 0,0 0-30 16,-2 1 2-16,-1 1-26 0,1 4 2 0,-2-3-34 15,-1 2-82-15,0 0-147 0,0 1-103 0,-3-1-164 16,3-1-366-16,-2 1-415 0</inkml:trace>
  <inkml:trace contextRef="#ctx0" brushRef="#br0" timeOffset="62992.7003">16495 13580 34 0,'0'0'380'0,"-5"-5"-40"0,5 5-60 16,0 0-14-16,-5-4-24 0,5 4-15 15,0 0-21-15,0 0-15 0,0 0-34 0,-8-3-35 16,8 3-18-16,0 0 25 0,0 0 19 0,0 0-3 16,-1 7-8-16,1-7-12 0,0 5-9 0,0-5-7 0,0 13-8 15,1-6-6-15,-1-1-9 0,0 0-13 0,0 3-41 16,0-1 31-16,1 1-42 0,1-1 27 0,-2 1-42 15,0-1 37-15,2 1-9 0,-2-1-7 0,0 1-4 16,2-3-2-16,-1 3-3 0,0-2-3 0,0-2-1 16,-1-5 0-16,4 13 4 0,-4-13 1 0,3 10 2 15,-3-10 1-15,2 8 8 0,-2-8-4 0,5 8 5 16,-5-8-6-16,5 7 1 0,-5-7 0 0,8 5-3 16,-8-5 5-16,8 4-10 0,-8-4-1 0,13 3 0 15,-13-3-6-15,12 2 0 0,-12-2-42 0,18 1 47 16,-7 1-42-16,-1-2 45 0,4 0-45 0,-3 2 49 15,5 0-44-15,-4-2 49 0,5 1-49 0,0 0 45 16,0 0-44-16,2 2 44 0,0-2-43 0,2 0 43 16,-3 2-40-16,4-1 40 0,0 0-45 0,-2-1 48 0,6 2-46 15,-1 0 40-15,1-3-44 0,-1 3 46 16,2-1-4-16,-1 0-4 0,1 1-2 0,-1-2-4 16,3 1 0-16,-1 1 0 0,0-1-4 0,0 0-1 0,1 0 0 15,-2 0 0-15,1 1-2 0,0-1-1 0,-1-2 4 16,-1 3-3-16,1-1-2 0,-2 0 1 15,-1-1-2-15,-1 1 5 0,-2-1-3 0,1 0 0 16,-2-1 1-16,-1 1-2 0,0 1 3 0,0-2-4 0,-1 1 4 16,0-1-41-16,-4-1 50 0,4 1-46 0,-5 0 52 15,4 0-45-15,-5-3 48 0,4 3-44 0,-5-1 52 16,3 0-45-16,-2-1 71 0,-1 1-47 0,3 0 45 16,-3-2-50-16,0 3 46 0,-1-3-51 0,-10 3 53 15,14-1-41-15,-14 1 57 0,16-3-38 0,-16 3 53 16,11-2-35-16,-11 2 31 0,12-3-41 0,-12 3 3 15,9-2-2-15,-9 2-2 0,0 0 3 0,9-5 6 16,-9 5-8-16,0 0-5 0,5-5-2 0,-5 5-6 16,0 0 2-16,1-8-8 0,-1 8-4 0,-4-9-3 0,4 9 0 15,-2-8-3-15,-2 3-2 0,1-2 19 16,-1 0-33-16,-1 0 9 0,1-1 2 0,-3 0-3 16,2-1 0-16,-2 0 5 0,2-1-6 0,-1 1 0 15,-2 0-1-15,0-2 4 0,3 0 18 0,-3 1-26 0,1 0 23 16,2 0-27-16,-2 1 26 0,2-1-26 0,0 0 24 15,1 0-24-15,-2 1 21 0,2-1-30 0,0 0 19 16,0 1-73-16,2 0-31 0,-1-2-82 0,1 2-82 16,-1 0-98-16,1-1-127 0,0 0-142 0,0 0-470 15,-2 0-720-15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5:21.11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19674 1702 511 0,'0'0'362'15,"0"0"-41"-15,0 0-85 0,0 0 6 0,0 0-38 16,0 0-2-16,-11-1-30 0,11 1-22 0,0 0-13 0,0 0-34 16,0 0-15-16,0 0-15 0,-12 1 12 0,12-1-14 15,0 0 23-15,-2 8-29 0,2-8 29 0,0 9-36 16,0-9 24-16,1 12-34 0,-1-3 23 0,3-1-30 16,0 1 30-16,0 2-22 0,1-1 24 0,1 3-22 15,-1 0 5-15,1 0-25 0,-1 0 11 0,3 0-27 16,-3 1 21-16,3 0-3 0,-2-1-9 0,1 1-4 15,-1-2 0-15,0 2-5 0,0-2-2 0,-1-2-2 16,1 1-2-16,-1 0-1 0,0-3 3 0,-1 0 9 16,0 0 14-16,0 0 25 0,-3-1 17 0,0-7 9 15,-1 12-11-15,-4-4-19 0,-2-1-1 0,-2 1-8 16,-5-2 3-16,-1 2 0 0,-4-1 7 0,-2 2 2 16,-3-4-14-16,-3 3 23 0,-1-1-28 0,-4 0 27 15,0 0-29-15,0-2 19 0,0 0-25 0,0 0 18 16,0 0-40-16,-1 0 22 0,1 1-25 0,3-3 21 15,1 0-27-15,1 1 19 0,1-1-25 0,3 0 24 16,3-1-25-16,1 0 18 0,2 0-10 0,4 1-41 16,-2-2-20-16,5 0-50 0,-1-1-73 0,11 0-52 15,-16 3-96-15,16-3-54 0,-13 0-92 0,13 0-113 16,-11-3-321-16,11 3-477 0</inkml:trace>
  <inkml:trace contextRef="#ctx0" brushRef="#br0" timeOffset="316.3218">19163 1945 320 0,'0'0'697'0,"4"-6"-143"0,-4 6-141 0,4-8-47 15,-4 8-98-15,0 0-4 0,-3-6-38 0,3 6 3 16,0 0-30-16,0 0 23 0,-11-2-45 0,11 2 13 16,-12 4-19-16,2 1-36 0,1 0-21 0,0 2-20 15,-5 1-17-15,4-1-16 0,-2 4-13 0,-4 3-2 16,4-5-7-16,-3 3 5 0,1 0-23 0,1-2 12 15,2 1-15-15,0-1 7 0,-1 0-18 0,3 0 14 16,1-1-12-16,-1 0 11 0,4-1-19 0,0 2 20 16,0-2-13-16,2 1 20 0,2 0-24 0,1-1 22 15,1 2-16-15,3-1 21 0,1 1-38 0,3-1 33 16,3 0-23-16,2 0 23 0,4 2-34 0,1-3 28 16,3 2-25-16,0-2 19 0,-1 0-24 0,4-1 14 15,1 0-30-15,-1-1-19 0,-1 1-50 0,1-2-79 16,-1 0-46-16,0 2-56 0,-2-2-71 0,0 0-112 0,1 3-33 15,-5-4-498-15,1-1-585 0</inkml:trace>
  <inkml:trace contextRef="#ctx0" brushRef="#br0" timeOffset="716.7691">19518 2854 377 0,'-6'-15'683'15,"-3"3"-141"-15,3-2-85 0,-1 1-38 0,0 0-21 0,0 1 8 16,0 0-16-16,0-1 13 0,2 4-68 0,0 1 22 16,0-1-64-16,0 4-18 0,2-3-85 15,-2 2-5-15,3 2-71 0,2 4-1 0,-6-9-52 0,6 9 18 16,0 0-41-16,0 0 15 0,0 0-29 0,0 0 20 16,4 5-5-16,0 1-9 0,1 0-27 0,3 3 15 15,-2-2-9-15,2 5-7 0,1-1-31 0,0-1-39 16,-2 1-59-16,1 0-15 0,1 0-46 0,-1-1-52 15,-2 2-69-15,2-4-58 0,-2 1-76 0,-1-3-85 16,0 2-41-16,-2-1-468 0,-3-7-652 0</inkml:trace>
  <inkml:trace contextRef="#ctx0" brushRef="#br0" timeOffset="966.7777">19453 2794 163 0,'-4'-12'700'0,"-1"0"-174"15,2 1-104-15,0 1-48 0,2-1-47 0,-1-2-41 16,2 2-9-16,2 0-25 0,0 0-20 0,3-1-18 15,0 0-37-15,3 2-21 0,0 0-27 0,2 0-20 0,0 3-18 16,4 2-14-16,0 0-14 0,0 1-6 16,2 4-4-16,-1 0-13 0,4 3-3 0,0 2-8 15,-1 1-11-15,1 4-3 0,-2 0-5 0,2 2-1 16,-5 0-3-16,0 0-3 0,-2 2 0 0,-1-1-3 0,-6 0 0 16,0 0-4-16,-2 0 4 0,-3 0-3 0,0 0-4 15,-4 1-3-15,-2-1 0 0,-2 1 7 0,-1-2-18 16,-1 0-8-16,-4-1-17 0,4-1-29 0,-3-4-28 15,0 3-38-15,2-2-32 0,-1-4-68 0,2-1-69 16,0 0-58-16,10-2-27 0,-14 0-77 0,14 0-303 16,-9-6-293-16</inkml:trace>
  <inkml:trace contextRef="#ctx0" brushRef="#br0" timeOffset="1176.7389">19876 2673 586 0,'10'-5'856'0,"-2"0"-197"15,1 2-145-15,-9 3-96 0,10-5-49 0,-10 5-15 16,9-1-38-16,-9 1 5 0,8-3-92 0,-8 3 5 16,0 0-73-16,9-5 3 0,-9 5-60 0,0 0 28 15,7 2-41-15,-7-2 25 0,7 6-54 0,-7-6 23 16,7 6-41-16,-3-2 13 0,0 1-37 0,1 1 29 0,-1-1-24 16,3-1-29-16,-1 1-41 0,-2 0-47 0,1 0-73 15,-5-5-76-15,8 7-67 0,-8-7-71 0,7 7-91 16,-7-7-110-16,0 0-576 0,0 0-769 15</inkml:trace>
  <inkml:trace contextRef="#ctx0" brushRef="#br0" timeOffset="1315.365">19844 2571 591 0,'-2'-5'504'0,"-3"-1"-121"0,5 6-83 16,-4-9-54-16,4 9-55 0,-1-12-42 0,1 12-35 15,3-9-23-15,2 2-17 0,2 2-58 0,-1 0-73 16,3 1-73-16,3 0-46 0,-2 0-126 0,3-1-32 15,3 2-185-15,-3-2-21 0</inkml:trace>
  <inkml:trace contextRef="#ctx0" brushRef="#br0" timeOffset="1599.2571">20234 2389 462 0,'0'0'464'16,"0"0"-99"-16,0 0-61 0,0 0-16 0,-9-4-13 15,9 4-11-15,-10 4-16 0,10-4-12 0,-17 5-18 16,10-2-31-16,0 2-24 0,1-1-29 0,-2 3-20 15,2 0-20-15,3-1-12 0,-1 3-10 0,2-3-10 16,2 3-4-16,1 0-13 0,2 1-7 0,0 1-4 0,5 0-3 16,1 0-27-16,1 1 15 0,4 1-5 0,-1-1-21 15,1 1 9-15,1-1-20 0,2 0 5 16,0 0-34-16,-1-1 0 0,-4-2-10 0,-2 0 19 0,0 1-13 16,-1-1 29-16,-2-1-14 0,-2 1 30 0,-4-2-21 15,-1 1 25-15,-1-1-12 0,-4 2 16 0,-2-1-18 16,-1-1 24-16,-3 0-18 0,-1 1 18 0,1-2-20 15,-3-1 19-15,1 1-19 0,-1-2 20 0,5-1-25 16,-1-1-27-16,10-2-88 0,-18 1-135 0,18-1-64 16,-13-3-97-16,10-3-410 0,0-1-379 0</inkml:trace>
  <inkml:trace contextRef="#ctx0" brushRef="#br0" timeOffset="1815.2908">20373 2377 662 0,'4'-14'693'0,"0"4"-175"0,0 1-54 15,-2 0-66-15,-1 4-6 0,2-1-25 0,-3 6-34 16,3-11-17-16,-3 11-46 0,2-8-57 0,-2 8-46 16,3-7-19-16,-3 7-27 0,0 0-2 0,0 0-11 0,5 4-15 15,-5-4-15-15,4 11-11 0,0-4-11 16,1 2-48-16,0 0 35 0,1 4-45 0,1-1 37 16,-1 1-47-16,4 0 38 0,-1 2-44 0,0 1 24 0,4-1-62 15,-4 0-13-15,0-2-54 0,2 0-60 0,-2-1-55 16,-1 1-51-16,1-1-51 0,-3-3-123 0,-1 0-105 15,0-3-473-15,-2 1-657 0</inkml:trace>
  <inkml:trace contextRef="#ctx0" brushRef="#br0" timeOffset="1957.9118">20419 2555 322 0,'-7'-3'741'0,"0"-1"-193"0,2 0-104 16,1-3-68-16,-1 2-65 0,4 0-36 0,1 5-29 15,-2-13-37-15,5 7-25 0,2-4-47 0,-1 3-18 16,5-3-28-16,4 1-15 0,-3 1-14 0,5-1-26 15,2-1-40-15,1 2-82 0,-1-3-79 0,0 5-93 16,-3 0-134-16,4 1-113 0,-4 0-366 0,-1 2-424 16</inkml:trace>
  <inkml:trace contextRef="#ctx0" brushRef="#br0" timeOffset="2417.3447">20715 2392 503 0,'0'0'547'0,"0"-10"-100"0,0 10-47 0,1-12-9 16,-1 12-37-16,1-12-33 0,3 5-38 0,0 0-13 16,-1-1-36-16,3 2-32 0,-1 1-44 0,1-1-23 15,2 1-25-15,-1 3-16 0,2-1-18 0,-9 3-12 16,21 0-9-16,-11 3-7 0,1-1-6 0,0 4-9 16,-1 3-4-16,0 1-17 0,-1-1 4 0,-2 3-5 15,0 0 0-15,-1 0-9 0,0-2 6 0,-4 0-8 16,2 1-3-16,-1-3 14 0,-1 1-2 0,0-3 24 15,-1 2 16-15,-1-8 37 0,1 11-32 0,-1-11 2 16,-2 6-13-16,2-6 24 0,0 0-40 0,0 0 24 16,-8-5-46-16,8 5 33 0,-3-9-38 0,3 1 26 15,0 0-37-15,3-4-2 0,-2 2-55 0,4-3-38 16,-1 0-45-16,3 0-59 0,1 0-9 0,-1 0-51 16,0 1 8-16,1-1-63 0,2 2 42 0,-1 3 5 15,-1 1 12-15,1 0 36 0,-3 2 37 0,3 0 41 16,-9 5 22-16,13-5 23 0,-13 5 26 0,10-2 8 0,-10 2 16 15,12 0 14-15,-12 0 35 0,11 5 43 0,-11-5 39 16,9 7 45-16,-4-3 22 0,-5-4-3 0,11 8 2 16,-5-2-8-16,-1 0-15 0,0-1-15 0,0 0-3 15,-5-5-11-15,9 12-10 0,-4-7-17 0,2 0-28 16,-2 2 10-16,-5-7-7 0,9 7-9 0,-9-7-5 16,7 10-9-16,-7-10-5 0,7 4-13 0,-7-4-66 15,0 0-108-15,0 0-128 0,0 0-105 0,0 0-351 16,2-4-277-16</inkml:trace>
  <inkml:trace contextRef="#ctx0" brushRef="#br0" timeOffset="2529.0366">20969 2198 171 0,'-7'-12'229'0,"1"3"-2"15,2 1-84-15,0-1 28 0,-1 2-75 0,4 0 27 16,0-1-74-16,1 3 35 0,0 5-64 0,2-12 38 16,-2 12-51-16,8-8 16 0,-8 8-106 0,11-6-31 15,-11 6-269-15,10-4 163 0</inkml:trace>
  <inkml:trace contextRef="#ctx0" brushRef="#br0" timeOffset="2932.4092">21164 2055 142 0,'0'0'504'0,"10"-4"-114"0,-10 4-21 16,8-5-23-16,-8 5-7 0,5-5-27 0,-5 5-51 0,0 0-41 16,7-5-44-16,-7 5-37 0,0 0-25 0,0 0-7 15,0 0 13-15,12 6 22 0,-12-6-6 16,7 9-12-16,-3-4-18 0,1 3-21 0,-1 1-5 0,1 2-19 15,2 0-3-15,-3 1-20 0,3 2 4 0,-2 0-17 16,1 2 2-16,0-3-13 0,-1 3 8 0,1-2-14 16,-4 1 6-16,3-1-7 0,-1 0 6 0,-1 0-10 15,-2-4 6-15,3 2-12 0,-3 0 14 0,-1-4-8 16,0 1 13-16,0-1-4 0,-1-1 14 0,1 1 15 16,0-8 0-16,-4 9-4 0,4-9-12 0,0 0 1 15,-4 5-8-15,4-5 3 0,0 0-6 0,0 0-3 16,-2-8-10-16,2 8 4 0,5-9-2 0,1 4-3 15,-1 1-5-15,2-1 1 0,0 0-1 0,1 2-5 16,2-1 3-16,-1 0-4 0,0 2 3 0,1 0-11 0,-10 2 7 16,17 0-4-16,-17 0-1 0,15 0-8 15,-15 0 3-15,13 4-10 0,-13-4 9 0,10 8-16 16,-5-3 5-16,-5-5-16 0,3 9-2 0,-3-9-19 0,-1 11-5 16,1-11-22-16,-7 10-14 0,2-4-20 0,0-1-34 15,1 0-39-15,-1-3-44 0,-1 3-39 16,6-5-33-16,-13 5-28 0,13-5-87 0,0 0-196 15,-14-3-141-15</inkml:trace>
  <inkml:trace contextRef="#ctx0" brushRef="#br0" timeOffset="3417.241">21485 2188 399 0,'0'0'512'0,"6"-4"-124"0,-6 4-95 0,0 0-48 15,0 0-59-15,11 0 66 0,-11 0-44 0,0 0 21 16,4 8-40-16,-4-8-4 0,-2 9-31 0,2-9-28 15,0 12-25-15,0-5-13 0,0 0-21 0,0 2-16 16,0-1-7-16,2 0-8 0,-2-1-1 0,2 0-15 16,-1 0 4-16,3 0-1 0,0-2-3 0,0 0-4 0,-4-5-2 15,9 8-9-15,-9-8-6 0,12 4-8 16,-12-4 2-16,16-1-8 0,-7-2 0 0,1 1-4 16,-1-2 2-16,0 0 4 0,0-1 6 0,0-2-21 0,-2 1 23 15,1-5-19-15,2 4 25 0,-2-3-2 0,-2 3 4 16,3-1-5-16,-2 3 1 0,-2-2 4 15,1 2-9-15,-1 0 8 0,-5 5-4 0,12-7-1 0,-12 7-1 16,13-2-1-16,-13 2-12 0,14 0 20 0,-14 0-23 16,14 2 28-16,-5 1-16 0,1-1 19 15,-1 3-21-15,0-3 28 0,1 1-26 0,0-2 22 0,-1 2-15 16,3-1 22-16,-2-1-18 0,-10-1 26 0,18 0-15 16,-18 0 24-16,15-2-8 0,-15 2 28 0,17-5 0 15,-10 0 24-15,-3-2 16 0,0 0 16 0,0-1 20 16,-3-1-2-16,-1 1 32 0,-2-3-25 0,-1-1 26 15,-1-1-53-15,-2 0 28 0,-1-1-53 0,-3-3 30 0,1 0-61 16,0 1 33-16,-3-1-51 0,1 0 7 16,2 0-5-16,-1 2-9 0,1 1-8 0,0 1-5 15,2 2 3-15,0 0-7 0,1 1-10 0,1 3-8 0,1-2-10 16,-1 2-22-16,1 2-53 0,4 5-24 0,-6-7-3 16,6 7-26-16,0 0-75 0,0 0-34 0,-8 6-71 15,8-6-54-15,-1 12-65 0,-1-2-109 0,4-2-440 16,-1-1-587-16</inkml:trace>
  <inkml:trace contextRef="#ctx0" brushRef="#br0" timeOffset="3684.0713">21794 2058 610 0,'0'0'576'0,"7"7"-83"0,-7-7-51 0,0 0-57 15,6 5-51-15,-6-5-13 0,0 0-23 16,0 0-18-16,13-1-30 0,-13 1-35 0,0 0-36 0,9-4-49 16,-9 4-17-16,9-5-25 0,-9 5-16 0,11-3-16 15,-11 3-18-15,12-5-4 0,-12 5-9 0,16-1-5 16,-16 1-7-16,18-3-15 0,-18 3 6 0,22 0-2 15,-12 3-24-15,1-3-4 0,1 2-13 0,-3 1-6 16,4 1 1-16,-3-1-12 0,-1-1 13 0,1 2-6 0,-1 0 6 16,0 0-11-16,1 0 12 0,-3-1-15 0,-7-3 11 15,11 7-18-15,-11-7 16 0,10 6-16 16,-10-6 12-16,5 6-11 0,-5-6 11 0,0 0-23 0,4 6 21 16,-4-6-12-16,0 0-3 0,0 0-10 0,0 0-15 15,0 0-16-15,0 0-37 0,-9-5-45 0,9 5-47 16,-2-9-38-16,2 9-3 0,-5-11-100 0,4 4-251 15,-1-1-142-15</inkml:trace>
  <inkml:trace contextRef="#ctx0" brushRef="#br0" timeOffset="3998.8722">22019 1924 513 0,'0'0'375'0,"0"0"-23"0,0 0-73 15,0-9-12-15,0 9-26 0,0 0-32 0,0 0-26 0,0 0-53 16,0-5-12-16,0 5-31 0,0 0-1 0,0 0-25 15,0 0 26-15,8 3-43 0,-8-3 26 0,6 2-36 16,-6-2 21-16,12 8-11 0,-6-4-7 0,2 3-1 16,-1-2-11-16,1 1-2 0,1 1 1 0,2 0-42 15,0 2 40-15,0-3-6 0,-2 1 2 0,3 0-1 16,-2 0-13-16,-1-1 12 0,0-2-3 0,-1 0-3 16,0 1 4-16,0-2-4 0,-3 1 8 0,-5-4 4 0,9 5-5 15,-9-5 1-15,10 1-10 0,-10-1-2 0,0 0 1 16,9-5-2-16,-9 5-1 0,4-8-4 15,-4 8 4-15,1-7-31 0,1 0 35 0,-2 7-33 0,2-13 29 16,-2 5-32-16,2-1-21 0,0-2-54 0,2 3-55 16,-2-4-16-16,2 4-94 0,-1-1 7 0,1 0-43 15,1 2-32-15,1-1-256 0,-1 4-105 0</inkml:trace>
  <inkml:trace contextRef="#ctx0" brushRef="#br0" timeOffset="4232.2485">22431 1920 311 0,'0'0'348'16,"0"0"-127"-16,14-3 7 0,-14 3-80 0,7-7 15 16,-7 7-49-16,8-7 36 0,-8 7-47 0,5-9 26 0,-5 1-44 15,0 8 33-15,3-10-27 0,-3 10 30 0,-3-12-30 16,3 12-7-16,-4-7-15 0,4 7-20 0,-9-7 22 16,9 7-12-16,-12-2 5 0,12 2-27 0,-13 3 28 15,6 1-15-15,0 1 27 0,2 2-22 0,1 1 28 16,0 1-41-16,1-2 38 0,2 3-38 0,1 2 21 15,3-2-34-15,-1 1 23 0,5 0-6 0,2 0-10 16,2 1-12-16,1-2-32 0,3 0-52 0,2 0-80 0,0-1-106 16,1-2-110-16,0-2-87 0,1-2-303 15,-1 1-252-15</inkml:trace>
  <inkml:trace contextRef="#ctx0" brushRef="#br0" timeOffset="4818.3006">22820 1630 309 0,'0'-10'673'0,"0"3"-178"0,0 0-47 0,0 7-66 0,0-10-21 15,0 3-42-15,0 7 6 0,-1-8-24 0,1 8-39 16,-1-8-48-16,1 8-43 0,0 0-28 0,0 0-14 16,0 0 6-16,0 0-2 0,0 0-19 0,2 8-14 15,-1-1-20-15,2 1-11 0,1 2-15 0,0 1-6 16,1 0-12-16,0 5-8 0,3-2 0 0,-2 1-8 16,2 2-8-16,0 1-4 0,2 0 19 0,-3 0-74 15,2-2-39-15,0 2-47 0,0 0-57 0,-2-3-52 0,0 0-48 16,2-3-72-16,-1 2-87 0,-2-3-18 0,3 0-87 15,0-4-268-15,-1 0-359 0</inkml:trace>
  <inkml:trace contextRef="#ctx0" brushRef="#br0" timeOffset="5198.5396">23232 1767 15 0,'7'-11'593'0,"-3"1"-189"0,1 0-38 15,-2 3-55-15,-2-3-55 0,0 3 42 0,-1-3-52 0,-1 4 22 16,1-2-33-16,-4 3 2 0,0-2-51 15,1 4 10-15,-6 0-57 0,1-1 1 0,8 4-44 0,-18-2 11 16,7 5-40-16,-1 0 9 0,-1 1-37 0,1 2 22 16,1 2-17-16,-1-1-30 0,1 3 22 15,1-2-4-15,1 1-11 0,2 0-7 0,0 0 2 0,5-1-4 16,-3 1-10-16,3-2 3 0,0 1-9 0,2-8-7 16,2 10-12-16,-2-10-10 0,7 9-26 0,-7-9 13 15,10 4-30-15,-10-4 19 0,15 1-23 0,-3-3 34 16,-1-1-25-16,1-2 35 0,-1 0-18 0,2-1 34 15,2-1-15-15,-4-1 29 0,1 1-28 0,-1 0 33 0,-1 0-30 16,-1 2 37-16,-2-2-24 0,2 1 31 16,-4 2-27-16,3 0 25 0,-8 4-30 0,10-6 29 0,-10 6-32 15,9-5 29-15,-9 5-30 0,0 0 33 0,15 0-26 16,-15 0 30-16,11 5-28 0,-11-5 27 0,11 6-30 16,-3-2 32-16,-8-4-45 0,14 5 3 0,-7-1-73 15,1 0-7-15,-8-4-29 0,14 4-55 0,-14-4-1 16,18 1-73-16,-18-1 15 0,14 0-39 0,-14 0-29 15,18-4-16-15,-11 0-145 0,-1-1 33 0</inkml:trace>
  <inkml:trace contextRef="#ctx0" brushRef="#br0" timeOffset="5548.1187">23487 1670 515 0,'3'-11'186'0,"-1"4"-22"0,1-1 1 0,-2 1-26 15,1 0 72-15,-1 0-20 0,-1 7 33 16,1-11-30-16,-1 11-11 0,3-10-24 0,-3 10-60 0,1-8-15 16,-1 8-23-16,0 0 0 0,0 0 2 0,0 0-18 15,0 0-8-15,0 0-5 0,9 4 4 0,-9-4-27 16,4 8 17-16,-4-8-14 0,7 9 15 0,-3-4-15 15,0 0 9-15,1 0-9 0,0-1 12 0,0 1-15 16,0-2 8-16,-5-3-33 0,12 7 20 0,-12-7-14 0,11 4-10 16,-11-4-6-16,13 1-29 0,-13-1 17 15,12-1-15-15,-12 1 25 0,11-4-6 0,-11 4 21 16,12-5-16-16,-6 0 23 0,-1 2-18 0,2-3 26 0,-1 3-21 16,-1-1 21-16,0-1-23 0,2 1 31 0,-2 0-22 15,-5 4 19-15,11-7-18 0,-11 7 19 0,11-5-23 16,-11 5 27-16,12-2-24 0,-12 2 28 0,12 0-22 15,-12 0 18-15,16 0-23 0,-16 0 25 0,13 2-5 16,-13-2 14-16,19 3 7 0,-8-3 8 0,-11 0 15 16,20 0-26-16,-20 0 27 0,19 0-18 0,-9-3 13 15,-1 1-15-15,-1-1 11 0,2-2-26 0,-3 1 15 16,-1-4-7-16,-1 1-4 0,-4 0-7 0,1 0-3 16,-2-2-12-16,-3-2-13 0,-1 2-48 0,-3-1-119 0,-4 0-139 15,-4-2-152-15,-4 1-207 0,-7 1-183 0</inkml:trace>
  <inkml:trace contextRef="#ctx0" brushRef="#br0" timeOffset="21414.7371">6544 5066 19 0,'0'0'219'0,"0"0"-4"0,0 0-34 0,0 0 4 16,0 0-37-16,0 0 9 0,-11 0-35 0,11 0 17 15,0 0-43-15,0 0 29 0,0 0-36 0,0 0 33 16,0 0-39-16,0 0 32 0,0 0-38 0,0 0-8 16,0 0-6-16,0 0-3 0,0 0-7 0,0 0-7 15,0 0-4-15,0 0 0 0,0 0-6 0,0 0-9 16,0 0-7-16,0 0-1 0,0 0-5 0,0 0-5 15,0 0-5-15,0 0 5 0,0 0 21 0,0 0 15 16,0 0 11-16,0 0 14 0,0 0 6 0,0 0 8 16,0 0 0-16,14 3-4 0,-14-3-11 0,13 1-2 0,-13-1 7 15,19 0-1-15,-19 0-4 0,21 0-6 16,-21 0-3-16,25 0-3 0,-11 0-10 0,2 0-6 16,-1 0 0-16,0 0-10 0,4 0-2 0,-1 0 0 15,1 1 2-15,2-1-1 0,-2 0 6 0,0 2 3 16,1-2 5-16,1 0 6 0,-2 0-5 0,3 0 3 15,-2 1 3-15,2-1 5 0,0 0-4 0,-3 0 0 16,4 0 8-16,0 0-1 0,-1-1-2 0,0 1-6 16,-1-2-3-16,2 2-7 0,0-1-2 0,-1 0-6 0,0 0-2 15,1-1 2-15,-3 2-7 0,3-2 10 16,0 2-3-16,-1-3 0 0,-2 3 1 0,2-3-6 0,0 2-37 16,-1-2 41-16,1 2-42 0,-1-1 45 0,0 0-46 15,-3-1 41-15,4 2-2 0,-2 0-8 0,-2-2-3 16,3 1-4-16,-2 0 1 0,-3 1-13 0,4 0 11 15,-5 0-1-15,1 1-4 0,0 0-1 0,-1 0-1 16,1 0-3-16,0-2 0 0,-2 2 0 0,1 0 3 16,1 0-3-16,-1 2 1 0,1-2 0 0,-1 0-1 15,0 0 4-15,2 0 0 0,-2 0 0 0,2 0-4 16,2 0 1-16,-4 0-1 0,3 0 1 0,-1 0 3 16,2 0-8-16,-2 0 5 0,2 1-2 0,-2-1 1 15,-1 0 1-15,0 1-1 0,0-1 2 0,-1 1-3 16,2-1 3-16,-2 2 0 0,1-2-3 0,0 2-33 15,0-2 44-15,-1 1-39 0,0 1 48 0,3-1-39 16,-4-1 37-16,5 1-40 0,-3-1 44 0,1 2-40 0,3 0 39 16,-4-1-34-16,2-1 32 0,0 0-27 15,1 0 41-15,2 0-37 0,-3 0 35 0,2 0-28 0,0 0 30 16,0 0-34-16,0 0 35 0,2 0-32 16,-3 0 32-16,4 0-35 0,-1 0 31 0,-2 0-26 0,2 0 25 15,1 0-30-15,-3 0 21 0,2 0-20 0,0 0 25 16,-2 1-27-16,2-1 2 0,0 0 1 0,-2 0 22 15,-1 1-25-15,2-1 22 0,-2 0-17 0,-1 1 10 16,1-1-13-16,-5 0 21 0,4 0-23 0,-4 0 19 16,1 2-22-16,-2-2 19 0,2 0-19 0,-2 0 21 15,-13 0-26-15,22 0 21 0,-22 0-15 0,18 0 9 16,-18 0-28-16,15 0 10 0,-15 0-67 0,14-2-5 16,-14 2-111-16,0 0-59 0,14-1-146 0,-14 1-159 15,0 0-170-15,8-3-334 0,-8 3-679 0</inkml:trace>
  <inkml:trace contextRef="#ctx0" brushRef="#br0" timeOffset="24133.0591">10534 5059 102 0,'0'0'163'0,"0"0"-28"0,0 0 4 15,0 0-24-15,-9 2-1 0,9-2-26 0,0 0 14 16,0 0-26-16,0 0-2 0,0 0-23 0,0 0 27 16,0 0-16-16,0 0 32 0,0 0-13 0,0 0 4 0,0 0 3 15,0 0 8-15,5 3-3 0,-5-3-1 16,0 0-3-16,13 2 9 0,-13-2-1 0,13 2 0 15,-13-2-8-15,15 1-2 0,-15-1-8 0,18 1-3 0,-8-1 3 16,3 1-10-16,-3 1-13 0,3-2-4 0,0 1 0 16,-1 0-3-16,2-1-3 0,1 0 3 0,0 3-3 15,-1-3-3-15,1 1-6 0,3 0-5 16,0 1 1-16,-1-1 5 0,1-1-4 0,1 2 6 0,-1-2 9 16,1 1 4-16,0-1 6 0,1 0 0 0,1 0 0 15,-2-1-11-15,4 1-3 0,-1-2 5 16,1 1-3-16,1-1-3 0,-1 1-9 0,3 0 0 0,-1-2-10 15,1 2 2-15,-2 0-4 0,-1-1 1 0,0 1-2 16,1 0 2-16,-3 0 2 0,2-1-2 0,-2 2 5 16,1-2-2-16,0 2-3 0,0-1 6 0,-2-1-1 15,2 2 2-15,0 0 1 0,-1-3 6 0,-2 2-1 16,2 1 4-16,-1-1 3 0,1-1 4 0,-2 1-39 16,0 0 53-16,0-1-46 0,2 1 46 0,-2 0-46 15,-1-1 37-15,2 1-42 0,-1 0 40 0,-2-2-38 16,2 1 37-16,-1 0-49 0,1 1 39 0,-2-1-44 15,-1 2 44-15,2-3-51 0,-1 1 43 0,1 2-46 16,-2 0 44-16,2-2-48 0,0 0 45 0,-1 1-44 0,-1 0 42 16,1 1-43-16,1-1 44 0,-1 1-45 15,2-2 43-15,-2 2-43 0,0 0 44 0,2 0-40 16,-2 0 37-16,2 0-42 0,0-2 46 0,-3 2-42 0,0 0 44 16,1 0-47-16,-2 0 45 0,2 0-42 0,-2-1 41 15,2 1-44-15,-2 0 49 0,0 0-43 0,2 0 40 16,-3 0-41-16,1 0 46 0,1 0-40 15,-1 0 39-15,-1 0-39 0,1 0 39 0,0 0-30 0,-2 0 29 16,2 0-43-16,-1 0 41 0,-2 0-44 0,1 0 49 16,0 0-42-16,1 0 32 0,-1 0-40 15,-2 0 41-15,2 1-40 0,-1-1 41 0,-1 0-31 0,2 2 24 16,-2-2-33-16,2 0 37 0,-13 0-37 0,25 0 40 16,-13 0-37-16,1 0 39 0,1 2-37 0,0-2 25 15,-1 0-24-15,1 0 37 0,0 0-40 0,0 0 38 16,-1 0-32-16,3 0 31 0,-1-2-41 0,1 4 36 15,0-4-31-15,0 6 33 0,1-5-38 0,-2 1 28 16,4 0-29-16,-3 0 39 0,3 0-35 0,-4 0 32 0,4-1-30 16,0 1 32-16,-2-2-40 0,2 2 39 15,-1 0-40-15,1 0 40 0,-2 0-36 0,1 0 35 16,0 0-33-16,-2 0 31 0,1 0-35 0,1 0 33 16,0 2-33-16,-3-1 36 0,2-1-41 0,-1 0 37 0,-2 1-31 15,3 0 37-15,-2-1-35 0,-1 2 33 16,0-2-32-16,0 2 31 0,2-2-40 0,-2 2 42 0,0-1-33 15,-1 1 35-15,1-2-39 0,-3 1 40 0,3 0-35 16,-2 0 0-16,-1 1 1 0,3 0 3 0,-4-1 2 16,3 1 0-16,-1-2 4 0,-1 1 3 0,2 0-2 15,-1-1 3-15,0 2-4 0,-12-2 3 0,22 1 3 16,-11-1-1-16,1 1-4 0,-12-1 2 0,22 1-2 16,-12-1 0-16,3 1-1 0,-13-1 3 0,20 0 5 15,-20 0-8-15,22 1 1 0,-22-1-1 0,22 1 3 16,-22-1 3-16,20 0-5 0,-7 2 34 0,-3-1-38 15,-10-1 32-15,23 0-35 0,-23 0 36 0,18 1-34 16,-5-1 1-16,-13 0 31 0,23 0-38 0,-12 0 34 16,1 0-33-16,0 3 37 0,0-5-36 0,-12 2 29 15,26-1-25-15,-15 0 0 0,2 1 35 0,0-1-33 16,-1 1 7-16,1-2-5 0,-1 2 1 0,0-1 6 16,0 0 0-16,3 1 0 0,-4-1 2 0,0 1 7 0,3-1-2 15,-2 2 3-15,-1-2 7 0,2 1 5 16,-3-1 0-16,3 1 7 0,-3-1-1 0,4 1 3 15,-4-2 3-15,2 2-1 0,-1-1-1 0,1 1 6 0,-2-1-2 16,-10 1 0-16,22 0-2 0,-22 0-1 0,20-2 4 16,-9 1-10-16,-11 1-7 0,19 0 1 0,-10-2-5 15,-9 2-1-15,16 0-5 0,-16 0-1 0,16-2-4 16,-16 2-12-16,15 0 15 0,-15 0-6 0,13-1 0 16,-13 1-3-16,0 0 5 0,16-1-8 0,-16 1 4 15,0 0 0-15,13 0-1 0,-13 0 2 0,0 0-1 16,0 0-2-16,15-1 1 0,-15 1 1 0,0 0-2 15,0 0 1-15,0 0-3 0,12 0 4 0,-12 0-7 16,0 0 6-16,0 0-3 0,0 0 0 0,0 0 0 16,0 0 1-16,10 0-1 0,-10 0-1 0,0 0 1 15,0 0-3-15,0 0 0 0,0 0-1 0,0 0 1 16,0 0-3-16,0 0 2 0,0 0-5 0,0 0 2 16,0 0 1-16,0 0 0 0,0 0-2 0,13 0 1 0,-13 0 0 15,0 0-6-15,0 0-3 0,0 0 0 16,0 0-4-16,0 0 1 0,0 0 1 0,0 0-3 15,0 0-1-15,10-3 4 0,-10 3 4 0,0 0 0 0,0 0 6 16,0 0-1-16,0 0 1 0,0 0 4 0,8-2 0 16,-8 2-1-16,0 0 3 0,0 0-3 0,0 0 2 15,0 0 2-15,0 0-1 0,0 0 5 0,0 0-3 16,0 0 0-16,9-4-3 0,-9 4 5 0,0 0 0 16,0 0-1-16,0 0 1 0,0 0 0 0,0 0 0 15,0 0 1-15,0 0 5 0,0 0 4 0,0 0 3 16,0 0-4-16,0 0 7 0,0 0 1 0,0 0 7 15,0 0 3-15,0 0 3 0,0 0 2 0,0 0-10 16,0 0 15-16,0 0 2 0,0 0-2 0,0 0-1 0,0 0-5 16,0 0 1-16,0 0 1 0,0 0-2 15,0 0-3-15,0 0-4 0,0 0 2 0,0 0 1 16,0 0-3-16,0 0-1 0,0 0-7 0,0 0 0 16,0 0-2-16,0 0-1 0,0 0-3 0,0 0 4 0,0 0-2 15,0 0-2-15,0 0 1 0,0 0 3 16,0 0 1-16,0 0-1 0,0 0 3 0,0 0-1 15,0 0 0-15,0 0 0 0,0 0-7 0,0 0 7 0,0 0 3 16,0 0-6-16,0 0 3 0,0 0-1 0,0 0-1 16,0 0 0-16,0 0-1 0,0 0-4 0,0 0 2 15,0 0-4-15,0 0 2 0,0 0-2 0,0 0-3 16,0 0 2-16,0 0-21 0,0 0 24 0,0 0-4 16,0 0 2-16,0 0 0 0,0 0 0 0,0 0-1 15,0 0-1-15,0 0 0 0,0 0-4 0,0 0 5 16,0 0-4-16,0 0 2 0,0 0-2 0,0 0 1 15,0 0 1-15,0 0-2 0,0 0 3 0,0 0-1 16,0 0 2-16,0 0 1 0,0 0 2 0,0 0 2 16,0 0 3-16,0 0 4 0,0 0 0 0,0 0 2 15,0 0 3-15,0 0 2 0,0 0 5 0,0 0 3 16,0 0 1-16,0 0 0 0,0 0 4 0,0 0-20 16,0 0 21-16,0 0-9 0,0 0 17 0,0 0-1 0,0 0 5 15,0 0-2-15,0 0 5 0,0 0-5 0,0 0-7 16,0 0-9-16,0 0 8 0,0 0 2 15,0 0-20-15,0 0-25 0,0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0,0 0 0 16,0 0 0-16,0 0-205 0,0 0-82 15,-2-8-58-15,2 8-71 0,0-11-100 0,-2 5-85 16,1-1-107-16,-2 0-180 0,-1-3-453 0,-1 2-942 0</inkml:trace>
  <inkml:trace contextRef="#ctx0" brushRef="#br0" timeOffset="25651.7537">5856 6128 191 0,'0'0'198'0,"0"0"-43"0,0 0-15 0,0 0-18 15,0 0-9-15,0 0-10 0,0 0-5 0,0 0-6 0,0 0-7 16,0 0-4-16,-11 2-1 0,11-2 1 0,0 0 3 15,0 0-3-15,0 0 11 0,0 0-2 0,0 0-5 16,0 0-5-16,0 0 1 0,0 0-7 0,-8 2 13 16,8-2-24-16,0 0 18 0,0 0-6 0,0 0 4 15,0 0-40-15,0 0 45 0,0 0-51 0,0 0 49 16,0 0-30-16,0 0 69 0,0 0-34 0,0 0 56 16,0 0-42-16,0 0 42 0,7 4-40 0,-7-4 39 15,0 0-40-15,16 0 40 0,-16 0-43 0,15 0 44 16,-15 0-52-16,18 0 30 0,-18 0-57 0,22 0 39 0,-11 0-45 15,3 0 37-15,0 0-57 0,1-1 41 16,0 1-46-16,1 0 36 0,0 0-47 0,-1 0 38 16,4-2-40-16,-2 2 36 0,-3 0-36 0,1 0 4 15,-1 0 6-15,1-1-1 0,0 1-3 0,-3-1-1 16,1 1 4-16,-13 0-11 0,22-1-4 0,-22 1 5 16,15 0 6-16,-15 0 8 0,14 0 1 0,-14 0 1 15,13-2 6-15,-13 2 0 0,0 0 4 0,15 2-1 0,-15-2-4 16,0 0 4-16,0 0-2 0,13 0-9 0,-13 0-6 15,0 0 7-15,0 0-17 0,13-2-4 0,-13 2-2 16,0 0-3-16,0 0-1 0,0 0 1 0,0 0-7 16,10 0-1-16,-10 0-4 0,0 0-3 0,0 0-7 15,0 0-39-15,0 0-42 0,8-3-38 0,-8 3-42 16,0 0-7-16,0 0-84 0,0 0-12 0,0 0-85 16,0 0-40-16,6-2-32 0,-6 2-97 0,0 0-407 15,0 0-514-15</inkml:trace>
  <inkml:trace contextRef="#ctx0" brushRef="#br0" timeOffset="32285.1903">13465 6119 148 0,'0'0'231'0,"0"0"-95"0,0 0 28 15,0 0-69-15,0 0 33 0,-5-5-15 0,5 5-7 16,0 0-5-16,0 0-19 0,0 0-1 0,0 0-10 16,0 0-5-16,-5-3-5 0,5 3-6 0,0 0-4 15,0 0-17-15,0 0 18 0,0 0 1 0,0 0 2 16,-4-5 3-16,4 5-7 0,0 0 1 0,0 0 1 16,0 0-2-16,0 0-4 0,0 0 4 0,0 0 3 15,0 0-7-15,0 0 8 0,0 0-3 0,0 0-1 16,0 0 2-16,0 0 43 0,0 0-48 0,0 0 39 15,-11 0-42-15,11 0-1 0,0 0 4 0,0 0-1 0,0 0 2 16,0 0 7-16,0 0-7 0,0 0-4 0,0 0-4 16,0 0-2-16,0 0-3 0,0 0-4 15,0 0 13-15,0 0-15 0,0 0 12 0,0 0 7 16,0 0 8-16,0 0 10 0,0 0 4 0,0 0-1 16,0 0 1-16,9 4-8 0,-9-4-1 0,0 0 2 0,0 0 2 15,13 1 3-15,-13-1 3 0,0 0-8 16,12 2-3-16,-12-2-13 0,12 1 19 0,-12-1-18 0,11 2 23 15,-11-2-25-15,13 0 25 0,-13 0-31 0,16 2 27 16,-16-2-34-16,16 0 28 0,-16 0-41 0,18 1 34 16,-18-1-35-16,18 0 41 0,-18 0-42 0,20 1 42 15,-20-1-46-15,23 0 46 0,-13-1-50 0,-10 1 45 16,25 0-51-16,-14 0 46 0,-11 0-50 0,23 0 52 16,-10-1-58-16,0 1 52 0,-3-2-57 0,5 2 51 15,-4 0-53-15,0 0 51 0,3 0-49 0,-2 0 44 16,0 0-54-16,-12 0 51 0,22-2-51 0,-22 2 57 15,23 0-60-15,-23 0 55 0,22 0-53 0,-22 0 58 0,19-1-52 16,-19 1 61-16,22-2-32 0,-22 2 38 16,20 0-58-16,-20 0 59 0,22-3-58 0,-22 3 7 15,18-2 8-15,-18 2 55 0,19-2-52 0,-9 1 60 16,-10 1-48-16,21-4 50 0,-11 4-56 0,0-2 49 0,0 1-47 16,2 1 46-16,-1-2-43 0,-11 2 46 0,21-2-36 15,-10 2 34-15,1-3-42 0,-12 3 30 0,21-1-36 16,-9 0 3-16,-2 0 3 0,3-1-2 0,-3 0 0 15,2 2 0-15,-1 0 0 0,-11 0-2 0,22-1-3 16,-12 1 0-16,2-2-5 0,-12 2 1 0,23 0-2 16,-23 0-3-16,20-2-1 0,-8 4 2 0,0-2-5 15,-12 0 3-15,23 0-4 0,-10 0 0 0,-1 0-1 16,2 2 5-16,-3-2 35 0,2 1-47 0,1-1 40 16,-1 2-43-16,1-2 37 0,-1 3-41 0,2-2 41 15,2 0-45-15,-2 2 43 0,2-2-44 0,2 0 41 16,-4 1-38-16,4-2 35 0,0 1-39 0,-2 1 41 15,2-2-43-15,-1 0 39 0,1 2-23 0,-1 0 22 0,-1-1-41 16,1-1 40-16,0 1-37 0,-2-1 39 0,2 1-43 16,-1 3 43-16,0-3-39 0,-1-1 39 15,2 0-42-15,-3 0 42 0,4 2-42 0,-5-1 44 0,4-1-37 16,0 0 33-16,-1 2-40 0,2-2 42 0,-3 0-40 16,4 0 39-16,-5 0-42 0,4 0 37 0,0 0-34 15,-3 0 9-15,1 2-4 0,0-2 5 0,1 1 2 16,0-1 3-16,0 1-1 0,0-1 1 0,-2 2-1 15,1-2 39-15,0 1-37 0,-1 1 32 0,1-2-42 16,-2 0 39-16,0 2-41 0,2-2 38 0,1 1-42 16,-3-1 42-16,2 2-42 0,-2-1 40 0,2 0-42 15,-3 0 42-15,4 1-41 0,-3-1 42 0,4 1-40 16,-3 0 39-16,1-1-41 0,1 1 29 0,-1 0-27 16,-2-2 23-16,3 3-20 0,-1-2 35 0,-2 2-38 15,4-3 42-15,-2 2-40 0,1-2 40 0,0 5-40 16,-2-4 37-16,2 1-39 0,-1 0 42 0,1 0-41 15,1-1 41-15,-3 1-41 0,4-1 29 0,-4 0-25 0,2-1 39 16,0 0-33-16,1 0 34 0,-2 0-39 16,-1 0 39-16,2 0-37 0,0 0 37 0,3 3-42 15,-4-2 6-15,0-1 2 0,2 2 1 0,-1-1 2 0,-1-1 1 16,2 1-2-16,-2 1 7 0,-1-1 32 0,1-1-43 16,1 1 38-16,-3-1-38 0,4 1 34 15,-3 1-36-15,1-2 34 0,2 0-40 0,0 0 39 0,0 0-36 16,-1 2 35-16,1-2-39 0,0 0 37 0,-1 0-38 15,2 0 39-15,-1-2-39 0,-1 2 38 0,1 0-34 16,1 0 36-16,-1-2-41 0,0 1 40 0,0 1-39 16,0-1 37-16,-1 0-37 0,0 1 39 0,1-2-38 15,-1 1 36-15,-1 1-37 0,2-1 39 0,-3-1-39 16,4 1 5-16,-2 1 6 0,-1-3-2 0,0 3 1 16,2-1 3-16,0 0 3 0,-2-1-1 0,2 0 3 15,-1 1-1-15,0-2-1 0,0 2 1 0,0-2 4 16,1 3-7-16,-2-3 4 0,2 2 0 0,-2 0 0 15,0-1 1-15,2 1-2 0,-3-1 0 0,2 0 2 0,-2 0 5 16,1 0-6-16,-1 1 0 0,0-1 0 0,-1 1 2 16,-1-1-2-16,-1 2 3 0,2-2-3 15,-1 1 0-15,2 0-1 0,-2 1 5 0,1-3-4 0,-1 3 1 16,0-1 13-16,0 1-18 0,1-2 2 0,1 2 0 16,-1 0 2-16,-1-2 0 0,1 1 4 0,1-1-4 15,-1 1 0-15,-1 1 0 0,3-1 1 0,-3 1 0 16,1-2-3-16,1 2 2 0,0 0 0 0,-3-2-1 15,4 2-1-15,-2 0 2 0,0-1-1 0,-1 1 4 16,2-2-5-16,-2 2 0 0,1 0 1 0,-1 0 2 16,0 0-2-16,0 0 5 0,0-1-4 0,0 1-1 15,-1-1 1-15,1 1 1 0,-1 0 0 0,2-1 0 16,-2 1 4-16,1 0-7 0,0-2 2 0,-1 1 1 16,1 1 4-16,-2 1-4 0,2-1 4 0,-2 0-7 15,2-1 0-15,-1 0 0 0,1 1 3 0,-1-1-2 16,1 1-2-16,-2-2-1 0,-1 2 7 0,3-2-6 0,0 2 0 15,-1 0-1-15,-2 0 0 0,1-2 6 0,1 2-5 16,0-1 1-16,-1 1 4 0,0 0-2 0,-2 0 0 16,3-2 4-16,-3 4-5 0,3-4 1 15,-2 2-1-15,0-1 1 0,1 0 2 0,-1 1-2 0,0-3 4 16,-11 3-5-16,22-1 0 0,-11 0 1 0,1 1 2 16,-2-1-2-16,3-1 0 0,-2 2-3 0,1-2 4 15,-1 2 0-15,2 0 0 0,0 0 0 0,-2 0 0 16,2-1 6-16,-1 1-8 0,-1-2 0 0,3 2 3 15,-2 0 1-15,-12 0-3 0,24 0 1 0,-14 0 0 16,-10 0 0-16,23-2 1 0,-23 2 2 0,20 0-3 16,-20 0 1-16,19 0 4 0,-19 0-4 0,16 0 1 15,-16 0 0-15,16-1-2 0,-16 1 2 0,13 0 4 16,-13 0-5-16,13 0 0 0,-13 0 1 0,14 0 2 16,-14 0-1-16,12 0-1 0,-12 0-2 0,10-1 3 15,-10 1-3-15,13 0 2 0,-13 0-1 0,0 0-2 16,13-1 10-16,-13 1-10 0,0 0-2 0,14 0 1 0,-14 0 7 15,0 0-9-15,11 0 5 0,-11 0-4 0,0 0-1 16,13 0 2-16,-13 0 4 0,0 0-6 0,13 0 5 16,-13 0-3-16,0 0 3 0,13 0-1 0,-13 0 0 15,0 0-1-15,15 1 2 0,-15-1 5 0,0 0-6 16,13 0 0-16,-13 0 0 0,0 0 1 0,14 0-2 16,-14 0 7-16,0 0-8 0,11 1 2 0,-11-1 0 15,0 0-1-15,0 0 0 0,12 0 0 0,-12 0 5 16,0 0-8-16,0 0-25 0,12 0 35 0,-12 0-1 15,0 0-1-15,0 0 3 0,0 0-4 0,15 0-2 16,-15 0-1-16,0 0 4 0,0 0-2 0,12 1-2 16,-12-1 1-16,0 0-2 0,0 0 2 0,11 0 0 15,-11 0 5-15,0 0-6 0,0 0 6 0,11 0-6 16,-11 0 0-16,0 0 0 0,0 0 4 0,11-1-4 16,-11 1 1-16,0 0 11 0,0 0-14 0,0 0-1 15,12 0 1-15,-12 0 2 0,0 0-3 0,0 0 0 16,0 0 5-16,13 1-6 0,-13-1 2 0,0 0-1 0,0 0 3 15,11 0-2-15,-11 0 1 0,0 0 0 0,0 0-1 16,11 0 2-16,-11 0 1 0,0 0 0 0,0 0-2 16,12 2 6-16,-12-2-6 0,0 0-1 0,0 0 3 15,12 0-2-15,-12 0 1 0,0 0 5 0,0 0-5 16,12 2-2-16,-12-2 1 0,0 0 2 0,0 0 0 16,0 0-2-16,12 0 0 0,-12 0-1 0,0 0 2 15,0 0 0-15,0 0 3 0,0 0-5 0,13 1 6 16,-13-1-6-16,0 0-1 0,0 0 1 0,0 0 2 15,0 0-2-15,10 0-2 0,-10 0 0 0,0 0 2 16,0 0-1-16,0 0 2 0,0 0 0 0,0 0-2 16,0 0 7-16,0 0-5 0,8 5 0 0,-8-5-1 15,0 0 1-15,0 0-9 0,0 0-4 0,0 0-27 16,0 0-32-16,0 0-34 0,0 0-48 0,0 0-39 16,0 0-48-16,0 0-42 0,0 0-56 0,9-5-80 15,-9 5-95-15,0 0-85 0,0-7-658 0,0 7-865 16</inkml:trace>
  <inkml:trace contextRef="#ctx0" brushRef="#br0" timeOffset="49758.4025">8225 7132 204 0,'0'0'217'15,"-1"-7"-25"-15,1 7-17 0,0 0-3 0,0 0 5 16,0 0-13-16,0 0 1 0,-4-5-16 0,4 5 2 16,0 0-5-16,0 0-19 0,0 0 23 0,0 0-39 15,0 0 29-15,0 0-51 0,-4-5 4 0,4 5 45 16,0 0-56-16,0 0 45 0,0 0-49 0,0 0 43 16,0 0-44-16,0 0 41 0,0 0-36 0,0 0 38 15,0 0-46-15,0 0 42 0,0 0-44 0,0 0 45 16,0 0-46-16,0 0 41 0,0 0-51 0,0 0 48 0,0 0-54 15,0 0 42-15,0 0-47 0,0 0 41 0,0 0-48 16,0 0 35-16,0 0-50 0,0 0 48 16,0 0-49-16,0 0 3 0,0 0 6 0,0 0 9 15,0 0 3-15,0 0 9 0,0 0 1 0,0 0-2 0,0 0 2 16,0 0-3-16,6-4-7 0,-6 4 0 0,8-4-7 16,-8 4 1-16,9-4-3 0,-9 4 6 0,13-5-12 15,-13 5-48-15,11-5 59 0,-11 5-3 0,17-5 3 16,-9 3-12-16,1-2-2 0,-1 1-6 0,3 1-55 15,-2-1 63-15,1 0-57 0,0 1 60 0,-1-1-51 16,2-1 50-16,0 2-56 0,-1-1 59 0,1 2-58 16,0-2 64-16,-1 2-56 0,0 0 48 0,2-2-6 15,-1 0-1-15,1 1-5 0,-2 1-2 0,0-1-2 16,3 1-3-16,-2 0-1 0,2 0-3 0,-3-1-2 16,2 2 3-16,-1-1 1 0,1 1-5 0,-2-1 1 15,3 1-3-15,-3-1 3 0,3 1 2 0,-3-1 0 16,-10 1-3-16,23 0 2 0,-11-3 0 0,-12 3 0 0,24 0 0 15,-24 0 0-15,23 0 1 0,-23 0-3 0,22 0 4 16,-11-1-4-16,1-1 0 0,-12 2 1 16,23 0 4-16,-23 0-8 0,21-1 2 0,-9 0-1 0,-12 1-1 15,21 0-2-15,-9-1 3 0,-12 1 0 0,20 0-9 16,-20 0 6-16,20 0-2 0,-20 0-2 0,20 0 1 16,-20 0 2-16,19 0-2 0,-19 0 2 0,18 0 3 15,-18 0-7-15,21 1 0 0,-21-1 1 0,17 0 0 16,-17 0 0-16,17 1 3 0,-17-1-1 0,18 1-1 15,-18-1-1-15,17 0 2 0,-17 0-4 0,17 3 2 16,-17-3 0-16,17 0 1 0,-17 0-2 0,18 0 3 16,-18 0-42-16,18 3 47 0,-18-3-40 0,15 2 48 15,-15-2-45-15,18 1 48 0,-18-1-43 0,14 0 44 16,-14 0-46-16,18 1 50 0,-18-1-47 0,14 2 49 16,-14-2-41-16,17 0 39 0,-17 0-24 0,15 1 21 15,-15-1-44-15,17 0 44 0,-17 0-43 0,15 1 47 16,-15-1-45-16,18 0 43 0,-18 0-47 0,17 1 48 15,-17-1-49-15,16 0 50 0,-16 0-49 0,17 2 47 0,-17-2-43 16,15 1 42-16,-15-1-46 0,18 2 46 16,-18-2-43-16,14 2 40 0,-14-2-38 0,15 1 43 0,-15-1-46 15,16 3 47-15,-16-3-44 0,14 1 40 0,-14-1-43 16,12 1 46-16,-12-1-2 0,12 1-6 0,-12-1-1 16,11 2-5-16,-11-2-2 0,11 1-37 0,-11-1 44 15,0 0-2-15,14 2-3 0,-14-2 2 0,0 0-8 16,11 2-38-16,-11-2 48 0,0 0-2 0,8 1-4 15,-8-1 1-15,0 0-1 0,9 3-3 0,-9-3 0 16,0 0-4-16,0 0 2 0,10 3 1 0,-10-3 1 16,0 0-5-16,0 0-37 0,0 0 48 0,0 0-2 15,9 1-2-15,-9-1 1 0,0 0-1 0,0 0 0 16,0 0 1-16,0 0-1 0,0 0-4 0,0 0 4 0,0 0 1 16,9 2-4-16,-9-2 4 0,0 0-4 15,0 0 1-15,0 0 0 0,0 0 2 0,0 0-4 16,0 0 0-16,0 0 1 0,0 0-3 0,0 0 0 0,0 0 0 15,0 0 0-15,0 0 0 0,0 0 2 16,0 0-4-16,0 0 0 0,0 0 2 0,0 0 1 16,0 0-2-16,0 0 0 0,0 0 0 0,0 0 0 0,0 0-1 15,0 0 0-15,0 0 2 0,0 0-23 0,0 0-4 16,0 0 37-16,0 0-3 0,0 0-1 0,0 0 1 16,0 0-6-16,9 3 3 0,-9-3-2 0,0 0 0 15,0 0 1-15,0 0-2 0,0 0 2 0,0 0-5 16,0 0 6-16,0 0-2 0,0 0 0 0,0 0 0 15,0 0 1-15,0 0-2 0,0 0 1 0,0 0 2 16,0 0-2-16,0 0 2 0,0 0-2 0,0 0 0 16,0 0 1-16,0 0 1 0,0 0-2 0,0 0 0 15,0 0-2-15,0 0 4 0,0 0-5 0,0 0-35 16,0 0 43-16,0 0 2 0,0 0-4 0,0 0 2 16,0 0-4-16,0 0 2 0,0 0 1 0,0 0-2 15,0 0-7-15,0 0 5 0,0 0 3 0,0 0-5 16,0 0-36-16,0 0 45 0,0 0-2 0,0 0-1 0,0 0-2 15,0 0 0-15,0 0 0 0,0 0 0 0,0 0-5 16,0 0 2-16,0 0-1 0,0 0 0 16,0 0-5-16,0 0-32 0,0 0 46 0,0 0-1 0,0 0-1 15,0 0-2-15,0 0-3 0,0 0-37 0,0 0 46 16,0 0 0-16,0 0-2 0,0 0-3 0,0 0 0 16,0 0-10-16,0 0-27 0,0 0 40 0,0 0-1 15,0 0 1-15,0 0 0 0,0 0-8 0,0 0-34 16,0 0 44-16,0 0-2 0,0 0-1 0,0 0-2 15,0 0 1-15,0 0-12 0,0 0-28 0,0 0 40 16,0 0-38-16,0 0 45 0,0 0-40 0,0 0 22 16,0 0-86-16,0 0 2 0,-3-8-98 0,3 8 0 15,0 0-67-15,-3-7-70 0,3 7-78 0,-4-6-47 0,4 6-37 16,-3-6-77-16,3 6-51 0,-5-7-267 16,5 7-435-16</inkml:trace>
  <inkml:trace contextRef="#ctx0" brushRef="#br0" timeOffset="53646.1096">11624 6227 12 0,'0'0'562'0,"0"0"-164"0,-8-3-60 0,8 3-72 15,0 0 23-15,-15 2-39 0,15-2 55 16,-13 8-45-16,4-4 46 0,0 4-54 0,-1-1 35 16,-1 1-54-16,0 3 43 0,0 3-57 0,-3 0 27 15,2 3-47-15,0 0 1 0,0 2 0 0,-1 4-9 16,-1 1-3-16,3 4-10 0,-2 0-3 0,3 2-8 16,-2 5-40-16,1 2 44 0,2 0-52 0,1 0-18 15,3-4 24-15,-1 2-45 0,3 0 25 0,2-1-52 0,2 0 27 16,0-3-38-16,6 1 27 0,-2-1-34 0,2-1 24 15,2 0-41-15,4-3 31 0,0 0-40 0,1 0 30 16,3-4-31-16,3 6 23 0,1-4-36 0,2 2 31 16,2-4-43-16,2 0 9 0,1-4-74 0,0 2-5 15,4-1-104-15,-1-3-15 0,2 0-109 0,0-3-51 16,6 1-67-16,-6-8-74 0,4 0-16 0,1-1-31 16,3-5-103-16,10-4-401 0,0-2-675 0</inkml:trace>
  <inkml:trace contextRef="#ctx0" brushRef="#br0" timeOffset="54623.194">15610 6307 303 0,'0'0'312'15,"0"0"-37"-15,0 0 7 0,0 0-18 0,0 0 16 0,-9-3-50 16,9 3 26-16,0 0-78 0,0 0 18 16,0 0-75-16,0 0 29 0,0 0-55 0,0 0 45 15,0 0-43-15,0 0 38 0,0 0-36 0,0 0 44 0,7 6-36 16,-7-6 50-16,8 7-41 0,-2-3 48 0,1 2-57 16,-1 3 56-16,3-1-49 0,1 2 43 0,-1 3-38 15,1 2 0-15,2 0 7 0,-2 4 0 0,2 0-13 16,0 3-54-16,1 4 53 0,-1-1-64 0,-1 1 57 15,-2 1-64-15,3-3 59 0,-2 2-53 0,0 1 3 16,0 0 0-16,-2-6 3 0,0 3 43 0,-2-3-46 16,2 2 35-16,-2-5-50 0,-1 3 37 0,-1-3-32 15,1-1 21-15,-2-2-42 0,-2 1 40 0,4-2-41 16,-4-2 40-16,-1 1-45 0,0-2 37 0,0 0-45 16,0 0 34-16,-2-2-38 0,-2 1 35 0,3-2-45 15,-2-1 39-15,2 2-37 0,-2-4 32 0,2 0-28 16,-3 2 26-16,4-7-40 0,-2 9 40 0,2-9-43 15,-4 8 42-15,4-8-43 0,-4 7 43 0,4-7-46 0,-3 6 40 16,3-6-44-16,0 0 39 0,-6 7-54 16,6-7-6-16,0 0-83 0,-5 5-1 0,5-5-103 15,0 0-29-15,0 0-71 0,0 0-98 0,-14-2-87 0,14 2-141 16,-13-7-561-16,7 4-831 0</inkml:trace>
  <inkml:trace contextRef="#ctx0" brushRef="#br0" timeOffset="66395.8131">6706 8144 23 0,'0'0'59'0,"0"0"-6"0,-11-4 10 0,11 4-15 16,0 0 7-16,-10-1 2 0,10 1-9 15,0 0 1-15,-9-3 3 0,9 3 8 0,0 0-12 0,-8-4 5 16,8 4-2-16,0 0 6 0,0 0-5 0,-10-2 1 15,10 2 2-15,0 0 2 0,0 0 2 0,0 0 4 16,-10-1 8-16,10 1 5 0,0 0-3 0,0 0 5 16,0 0 6-16,0 0 1 0,0 0 6 0,0 0 4 15,-10-1 1-15,10 1-3 0,0 0 0 0,0 0-11 16,0 0 8-16,0 0-21 0,0 0 15 0,0 0-33 16,0 0 31-16,0 0-43 0,0 0 32 0,-13 1-40 15,13-1 37-15,0 0-44 0,0 0 43 0,0 0-39 16,0 0 35-16,0 0-48 0,0 0 47 0,0 0-54 15,0 0 52-15,0 0-57 0,0 0 51 0,0 0-49 16,0 0 54-16,0 0-37 0,0 0 55 0,0 0-31 16,0 0 46-16,0 0-35 0,0 0 48 0,9 3-36 15,-9-3 35-15,0 0-43 0,10 1 36 0,-10-1-49 0,12 2 47 16,-12-2-56-16,14 1 40 0,-14-1-47 0,15 0 44 16,-15 0-51-16,17 0 47 0,-17 0-47 15,18 0 40-15,-18 0-46 0,20 3 43 0,-8-3-46 16,-12 0 41-16,21 0-55 0,-8 0 51 0,-13 0-52 0,22 1 46 15,-22-1-51-15,23 0 45 0,-23 0-31 0,23 0 30 16,-23 0-48-16,23 0 48 0,-23 0-44 0,22 1 45 16,-22-1-42-16,23 0 45 0,-12 0-39 0,2 0 41 15,-3 0-43-15,4 0 43 0,-14 0-46 0,23 0 46 16,-10-1-45-16,0 1 38 0,-1 0-46 0,1 0 40 16,-1 0-40-16,0 0 41 0,0-1-43 0,2 1 42 15,-1 0-45-15,1 0 43 0,-3 0-44 0,1 0 40 16,2 0-38-16,-3 0 40 0,2 0-34 0,-13 0 29 15,22 0-43-15,-22 0 42 0,23 0-42 0,-23 0 46 16,20 0-41-16,-20 0-3 0,18 0 5 0,-18 0 1 16,19 0 6-16,-19 0 2 0,18 1-2 0,-18-1 6 15,17 0-2-15,-17 0 4 0,18 1 0 0,-18-1 13 16,15 2-11-16,-15-2 3 0,18 0-1 0,-18 0 4 16,15 0 0-16,-15 0 2 0,18 0-1 0,-18 0 2 15,17 0 1-15,-17 0-9 0,18 0-1 0,-18 0 1 16,18 0-1-16,-18 0 5 0,16-2-6 0,-16 2 11 0,18 0-10 15,-18 0-2-15,16-1 1 0,-16 1-1 0,16 0 7 16,-16 0-7-16,16 0-3 0,-16 0 0 0,15-1 1 16,-15 1 1-16,13 0-3 0,-13 0 4 0,11 0 3 15,-11 0-10-15,12-3 7 0,-12 3 2 0,10 0-2 16,-10 0-6-16,0 0-51 0,12-3-103 0,-12 3-123 16,6-4-242-16,-6 4-871 0,0 0-997 0</inkml:trace>
  <inkml:trace contextRef="#ctx0" brushRef="#br0" timeOffset="72976.118">9973 8151 186 0,'0'0'175'0,"0"0"-27"0,0 0-5 15,-6-5-8-15,6 5-2 0,0 0 7 0,0 0-19 16,0 0-5-16,-7-5-12 0,7 5-8 0,0 0 0 16,0 0-1-16,0 0 8 0,-5-2-11 0,5 2-2 15,0 0 4-15,0 0-13 0,0 0 19 0,0 0-29 16,0 0 15-16,0 0-32 0,0 0 36 0,-6-4-46 16,6 4 42-16,0 0-45 0,0 0 5 0,0 0 47 15,0 0-47-15,0 0 54 0,0 0-54 0,0 0 45 16,0 0-49-16,0 0 52 0,0 0-59 0,0 0 38 15,0 0-49-15,0 0 37 0,0 0-43 0,0 0 39 16,0 0-49-16,0 0 37 0,0 0-44 0,0 0 37 16,0 0-44-16,0 0 38 0,0 0-43 0,0 0 37 15,0 0-38-15,-10 1 43 0,10-1-35 0,0 0 41 16,0 0-33-16,0 0 39 0,7 4-35 0,-7-4 44 16,0 0-39-16,9 3 44 0,-9-3-37 0,0 0 44 15,10 3-42-15,-10-3 40 0,12 2-40 0,-12-2 35 0,10 1-42 16,-10-1 41-16,12 2-41 0,-12-2 42 15,14 2-47-15,-14-2 44 0,12 3-48 0,-12-3 8 16,16 0 5-16,-16 0 0 0,15 1 0 0,-15-1 4 0,17 0-4 16,-17 0-1-16,15 1 0 0,-15-1 4 0,19 0-4 15,-19 0 6-15,18 0 8 0,-18 0-9 0,17 0-1 16,-17 0-1-16,16 0 1 0,-16 0-2 0,18 0 8 16,-18 0-7-16,17 0 0 0,-17 0 1 0,16 0-1 15,-16 0 1-15,20-1-4 0,-20 1 8 0,19 0-7 16,-19 0 1-16,20-1 0 0,-20 1 14 0,19 0-15 15,-8-3 1-15,1 3-3 0,-1-2 2 0,0 0 0 16,-1 1 0-16,2 0 0 0,-2 1 4 0,3-1 2 16,-3-1-10-16,3 1 0 0,-13 1-1 0,20-3-1 15,-7 3 5-15,-3-1-8 0,2 1 11 0,-1-3-13 16,1 3 1-16,-1-1 0 0,-1-1-4 0,-10 2 6 16,22-2-2-16,-12 1-2 0,1 0-1 0,0 0 1 15,-1-1 5-15,1 1-4 0,0 0 2 0,1-1 5 0,-1 2-7 16,-1-2-1-16,2 0 2 0,-1 1-4 15,1-1 6-15,-1 0-7 0,2 1 0 0,-3-1-1 16,2 0 1-16,-1 1 0 0,0 1-1 0,1 0 5 0,-3-3 2 16,-9 3-10-16,21-1 1 0,-10 0 0 0,-11 1 2 15,19-2 3-15,-19 2-5 0,17-2-1 0,-17 2 4 16,18-1-4-16,-18 1 2 0,17-2 1 0,-17 2 5 16,16 0-1-16,-16 0-5 0,15-2-2 0,-15 2 3 15,17 0 0-15,-17 0-3 0,15 0 2 0,-15 0 4 16,18-1-5-16,-18 1 0 0,18 0-1 0,-18 0 0 15,15-2 8-15,-15 2-3 0,18 0 0 0,-18 0-4 16,17 0 2-16,-17 0 0 0,19-4 3 0,-19 4 15 16,17 0-15-16,-17 0-4 0,18 0 0 0,-18 0-1 15,15-1 1-15,-15 1 9 0,18-1-10 0,-18 1 2 16,18-1 0-16,-18 1 0 0,15-1 1 0,-15 1-1 16,17-1 6-16,-17 1-1 0,15-2-6 0,-15 2 0 15,18-1-2-15,-18 1 3 0,17-3-2 0,-17 3 1 0,16-1 4 16,-16 1-5-16,17-1 2 0,-17 1-2 15,18-2 0-15,-18 2 10 0,16-1-5 0,-16 1 1 16,19-3-2-16,-7 2 1 0,-12 1-3 0,19-1 4 0,-10 0-1 16,2 0 0-16,0-1 1 0,0 2 3 0,-2-3-5 15,3 2 9-15,-1 0-6 0,-1-1 1 16,1-1-2-16,0 1-1 0,1 2 1 0,-2-2 1 16,-10 2-4-16,22-2-1 0,-22 2-1 0,19-1-3 0,-19 1 4 15,16-3 0-15,-16 3 5 0,18-1-9 16,-18 1 2-16,17-1-1 0,-17 1 2 0,15-2-1 0,-15 2 5 15,16-1-4-15,-16 1-1 0,15 0 0 0,-15 0-2 16,13 1 3-16,-13-1-1 0,14 0 16 0,-14 0-16 16,13 0 4-16,-13 0-1 0,0 0 4 0,17-1-2 15,-17 1 8-15,0 0-7 0,17 0 3 0,-17 0-5 16,0 0 6-16,17 0-1 0,-17 0-1 0,0 0 2 16,11 0-1-16,-11 0 1 0,0 0-1 0,13-1-4 15,-13 1 1-15,0 0 3 0,10 0-8 0,-10 0 0 0,0 0 2 16,0 0 1-16,0 0-3 0,10-3 2 15,-10 3-4-15,0 0 1 0,0 0 1 0,0 0-5 16,0 0-19-16,0 0-27 0,0 0-50 0,0 0-107 0,12 0-133 16,-12 0-142-16,0 0-203 0,-7-4-630 0,7 4-918 15</inkml:trace>
  <inkml:trace contextRef="#ctx0" brushRef="#br0" timeOffset="82411.5104">14077 8185 32 0,'0'0'279'0,"0"0"-106"15,0 0 18-15,0 0-66 0,0 0 28 0,0 0-38 16,0 0 26-16,0 0-41 0,0 0 9 0,0 0-21 16,0 0 16-16,0 0-27 0,-6 2 12 0,6-2-13 15,0 0-5-15,0 0-5 0,0 0 3 0,0 0-8 16,0 0-4-16,0 0-1 0,0 0-5 0,0 0 7 0,0 0-3 15,0 0 4-15,0 0 4 0,0 0-2 16,0 0 2-16,0 0 9 0,0 0 6 0,0 0 14 16,0 0 6-16,0 0 7 0,-8 4 7 0,8-4 1 0,0 0-3 15,0 0-5-15,0 0-1 0,0 0-5 16,0 0-7-16,0 0-5 0,0 0-4 0,0 0 0 16,0 0-12-16,0 0-5 0,0 0-2 0,0 0-2 0,0 0-5 15,0 0-3-15,0 0 14 0,0 0-22 0,0 0-4 16,0 0-1-16,0 0 1 0,0 0-7 0,0 0 4 15,0 0-10-15,9-2 2 0,-9 2-1 0,0 0 3 16,0 0-3-16,0 0 2 0,0 0 6 0,12-2-7 16,-12 2-1-16,0 0-35 0,0 0 36 0,0 0-36 15,10 0 43-15,-10 0-41 0,0 0 41 0,0 0-40 16,0 0 40-16,15 0-41 0,-15 0 56 0,0 0-54 16,0 0 38-16,0 0-43 0,13 0 46 0,-13 0-47 15,0 0 48-15,0 0-52 0,14 0 49 0,-14 0-48 16,0 0 49-16,0 0-46 0,14-1 49 0,-14 1-52 0,0 0 53 15,0 0-58-15,12-1 48 0,-12 1-51 0,0 0 51 16,0 0-53-16,0 0 51 0,11 0-51 16,-11 0 51-16,0 0-52 0,0 0 51 0,0 0-50 0,12 0 56 15,-12 0-52-15,0 0 42 0,0 0-49 0,14-3 58 16,-14 3-59-16,0 0 53 0,10 0-56 16,-10 0 62-16,0 0-59 0,14-1 55 0,-14 1-55 0,0 0 52 15,13-3-52-15,-13 3 57 0,0 0-56 0,13 0 52 16,-13 0-55-16,0 0 55 0,14-3-53 15,-14 3 56-15,10-1-59 0,-10 1 57 0,0 0-55 0,15-1 54 16,-15 1-54-16,0 0 59 0,16-1-64 0,-16 1 58 16,12 0-55-16,-12 0 54 0,11-2-56 0,-11 2 57 15,11 0-56-15,-11 0 57 0,0 0-57 0,19 0 56 16,-19 0-56-16,13 0 58 0,-13 0-51 0,13 2 50 16,-13-2-57-16,13 1 53 0,-13-1-54 0,12 1 57 15,-12-1-51-15,13 1 47 0,-13-1-52 0,14 2 56 16,-14-2-57-16,13 1 56 0,-13-1-54 0,13 1 59 15,-13-1-59-15,14 2 54 0,-14-2-52 0,13 1 51 16,-13-1-56-16,14 3 64 0,-14-3-63 0,12 0 57 16,-12 0-56-16,14 2 56 0,-14-2-56 0,15 0 57 0,-15 0-50 15,12 3 52-15,-12-3-63 0,16 2 61 0,-16-2-60 16,14 2 56-16,-14-2-45 0,15 0 46 16,-15 0-57-16,14 1 57 0,-14-1-55 0,15 1 58 0,-15-1-58 15,15 0 63-15,-15 0-63 0,16 0 58 0,-16 0-57 16,14 1 58-16,-14-1-62 0,14 0 66 0,-14 0-63 15,13 0 58-15,-13 0-59 0,13 2 58 0,-13-2-60 16,13 0 60-16,-13 0-37 0,12 2 38 0,-12-2-62 16,12 1 61-16,-12-1-58 0,13 1 53 0,-13-1-44 15,12 1 47-15,-12-1-56 0,13 0 55 0,-13 0-53 16,14 3 55-16,-14-3-57 0,14 1 59 0,-14-1-58 16,14 0 59-16,-14 0-59 0,13 0 57 0,-13 0-56 15,14 3 62-15,-14-3-64 0,14 0 60 0,-14 0-59 16,12 0 52-16,-12 0-49 0,14 0 57 0,-14 0-55 0,13 0 58 15,-13 0-61-15,13 0 61 0,-13 0-61 16,15 2 60-16,-15-2-50 0,14 0 51 0,-14 0-60 16,12 0 61-16,-12 0-57 0,15 0 59 0,-15 0-59 0,14 1 61 15,-14-1-60-15,14 0 63 0,-14 0-63 16,16-1 10-16,-16 1 3 0,14-2 4 0,-14 2 9 16,18 0 44-16,-18 0-59 0,18 0 2 0,-18 0 5 0,17 0 0 15,-17 0-1-15,17 0 5 0,-17 0 1 16,19 0 1-16,-19 0 2 0,19 0-5 0,-19 0 14 0,16 0-8 15,-16 0-2-15,19 0-1 0,-19 0-3 0,18 0 5 16,-18 0 4-16,18 0-7 0,-18 0 2 0,17 0-4 16,-17 0 0-16,14 0 3 0,-14 0-2 0,14 0 3 15,-14 0-2-15,11 0-2 0,-11 0 0 0,0 0-1 16,18 0 0-16,-18 0 11 0,0 0-12 0,13 0 0 16,-13 0 1-16,0 0 2 0,14 0 5 0,-14 0 8 15,0 0-8-15,14 2 5 0,-14-2 2 0,11 0 2 16,-11 0 17-16,0 0-21 0,16 1 3 0,-16-1 42 15,13 1-54-15,-13-1 46 0,14 0-53 0,-14 0 50 16,13 1-52-16,-13-1 44 0,14 2-53 0,-14-2 47 16,13 1-46-16,-13-1 48 0,13 1-53 0,-13-1 46 0,13 0-46 15,-13 0 49-15,13 1-51 0,-13-1 51 16,12 0-52-16,-12 0 45 0,0 0-45 0,14 2 46 16,-14-2-45-16,0 0 46 0,14 1-43 0,-14-1 41 0,0 0-49 15,11 0 52-15,-11 0-46 0,0 0 45 0,13 1-45 16,-13-1 49-16,0 0-40 0,10 0 43 0,-10 0-55 15,0 0 46-15,0 0-45 0,0 0 50 0,13 1-42 16,-13-1 34-16,0 0-39 0,0 0 49 0,0 0-49 16,0 0 50-16,10 2-52 0,-10-2 45 0,0 0-57 15,0 0 43-15,0 0-89 0,0 0-43 0,0 0-38 16,0 0-15-16,0 0-73 0,0 0-50 0,0 0-66 16,0 0-45-16,0 0-40 0,1-9-10 0,-1 9-17 15,7-4-446-15,-7 4-495 0</inkml:trace>
  <inkml:trace contextRef="#ctx0" brushRef="#br0" timeOffset="83628.3874">16509 8242 194 0,'-4'4'196'16,"4"-4"-41"-16,0 0-21 0,0 0-28 0,0 0 0 16,0 0-5-16,0 0-8 0,0 0-7 0,0 0-2 15,0 0-4-15,-11 1-7 0,11-1 10 0,0 0 2 16,0 0-5-16,0 0-3 0,0 0-6 0,0 0 4 15,0 0 0-15,0 0 4 0,0 0-1 0,0 0 8 16,0 0 54-16,0 0-68 0,0 0 43 0,0 0-37 16,-9 3 38-16,9-3-31 0,0 0 23 0,0 0-11 15,0 0 9-15,0 0-14 0,0 0-1 0,0 0-12 16,0 0-3-16,0 0-12 0,0 0-4 0,0 0-9 16,0 0 3-16,0 0-4 0,0 0 0 0,0 0 6 15,0 0-6-15,0 0 6 0,0 0-7 0,0 0 12 16,0 0-4-16,0 0 9 0,0 0-4 0,0 0 13 0,0 0-16 15,0 0 16-15,0 0-26 0,0 0 23 0,9 1-24 16,-9-1 27-16,0 0-31 0,0 0 39 16,15 0-43-16,-15 0 37 0,0 0-45 0,16-1 42 0,-16 1-51 15,12 0 50-15,-12 0-51 0,16 0 53 0,-16 0-55 16,16-2 51-16,-16 2-57 0,18-1 4 0,-8 0 7 16,-10 1-7-16,22-1 1 0,-22 1 0 0,22-2 0 15,-10 1-1-15,0-1-1 0,0 2 1 0,0 0 2 16,0-2 1-16,2 1-6 0,-3 1 3 0,2-2 8 15,1 1 4-15,-2 1-11 0,2 0-3 0,-1-1 1 16,-1 1 5-16,1-1 3 0,1 1-13 0,0-1 3 16,-1 1-3-16,1 0 5 0,-1-2 4 0,1 2-3 15,-1 0 2-15,1-1 1 0,-3 1 1 0,2 0-1 16,-13 0 3-16,26 0-2 0,-14 0 4 0,0 0-4 16,1 0 0-16,-1 0 0 0,0-2 1 0,-1 1 3 15,2 1-2-15,-1 0-6 0,0-1-4 0,1 1 4 16,0 0-1-16,0-1 4 0,-2 1-8 0,3 0-1 0,-2 0-4 15,0-2 41-15,0 2-51 0,2 0 1 0,-2 0 40 16,-1 0-44-16,3 0 42 0,-1 0-47 0,0 0 1 16,0 0 40-16,-2 0-41 0,3 0 3 0,-1 0 37 15,1 0-44-15,-3 0 15 0,3 0 28 0,-1 0-43 16,-1 0 3-16,2-1 5 0,-3 1 41 0,3 0-45 16,-1 0 4-16,-13 0 3 0,23 0 7 0,-10 0-2 15,0 0 3-15,-13 0-1 0,23 0 0 0,-23 0 0 16,20 1 7-16,-20-1-4 0,21 0 3 0,-21 0 8 15,20 0-5-15,-20 0-2 0,18 2 1 0,-18-2 1 16,20 0 2-16,-20 0 5 0,17 0-6 0,-17 0 0 16,19 1 1-16,-19-1 3 0,19 1-8 0,-19-1 2 15,18 0-4-15,-18 0-1 0,19 3 0 0,-19-3 3 0,16 0-6 16,-16 0 0-16,16 0 3 0,-16 0-5 16,14 0 1-16,-14 0 0 0,13 1-2 0,-13-1 2 15,0 0 3-15,16 0-2 0,-16 0 0 0,0 0 1 0,12 2 1 16,-12-2-2-16,0 0 2 0,0 0-5 15,12 0 3-15,-12 0-2 0,0 0 2 0,0 0-3 0,0 0-2 16,0 0-10-16,11 0-27 0,-11 0-39 0,0 0-63 16,0 0-48-16,0 0-105 0,9-6-61 0,-9 6-70 15,4-6-71-15,-4 6 5 0,5-8-127 0,0 0-513 16,-1 1-746-16</inkml:trace>
  <inkml:trace contextRef="#ctx0" brushRef="#br0" timeOffset="84378.1458">18366 7660 517 0,'0'0'464'0,"-8"-6"-150"0,8 6-7 0,-4-3-81 15,4 3 44-15,-7-4-42 0,7 4-1 0,0 0-23 16,-7-4-9-16,7 4-23 0,0 0-25 0,-5-4-22 16,5 4-25-16,0 0-12 0,0 0-4 0,0 0-4 15,0 0-10-15,0 0 3 0,0 0-12 0,5 4 3 16,-5-4-17-16,8 6 11 0,-2-3-13 0,-2 1 8 0,4 2-12 15,-2 0 9-15,1-2 0 0,1 2-11 0,-1 2-1 16,1 0-2-16,2-2-5 0,-4 2 1 16,3-1 1-16,-1 0-19 0,1-1 29 0,-2-1-19 15,1 2 31-15,-1-1-20 0,1-3 36 0,-1 2-33 0,-7-5 39 16,11 7-37-16,-11-7 48 0,13 5-44 0,-13-5 51 16,12 2-54-16,-12-2 58 0,11 3-70 0,-11-3 5 15,14-2-2-15,-14 2 1 0,14-3 1 0,-6 1 3 16,-1-1-3-16,1-2 0 0,1-1 1 0,3 2 4 15,-2-3 1-15,1-3 21 0,2 4-20 0,0-5 15 16,0 2-23-16,1-4 3 0,1 1 5 0,-1 1 1 16,0-3-3-16,2 1-1 0,-1 1 0 0,-1-1 1 15,0 1 6-15,-1 1-4 0,-3 1 2 0,3 0 0 16,-2 0 4-16,0 1 4 0,-1 1 3 0,-3 2 0 16,1-1 1-16,0 2 3 0,-2-2-4 0,-1 4 33 15,0-3-46-15,-5 6 0 0,7-8-6 0,-7 8 0 16,6-4-11-16,-6 4-4 0,8-7-4 0,-8 7-3 0,5-4-6 15,-5 4-2-15,0 0 3 0,4-4-8 0,-4 4-1 16,0 0-8-16,0 0-5 0,5-6-12 16,-5 6-14-16,0 0-38 0,0 0-56 0,0 0-78 0,1-6-74 15,-1 6-64-15,-4-5-96 0,4 5-111 0,-10-6-90 16,1 0-704-16,-2 1-952 0</inkml:trace>
  <inkml:trace contextRef="#ctx0" brushRef="#br0" timeOffset="96148.3333">10705 9068 165 0,'0'0'206'0,"0"0"-60"0,0 0-2 15,0 0-16-15,0 0-8 0,0 0 4 0,-13 0-10 16,13 0-13-16,0 0-12 0,0 0-5 0,0 0-3 16,0 0-5-16,0 0 0 0,0 0 1 0,0 0-4 0,0 0-4 15,-11 0-1-15,11 0-5 0,0 0 7 0,0 0-6 16,0 0 0-16,0 0 0 0,0 0-3 0,0 0-1 15,0 0 38-15,0 0-39 0,0 0 43 0,0 0-51 16,-8 3 31-16,8-3-25 0,0 0 17 0,0 0-39 16,0 0 20-16,0 0-34 0,0 0 23 0,0 0-33 15,0 0 20-15,0 0-28 0,0 0 33 16,0 0-20-16,0 0 29 0,0 0-7 0,0 0 16 0,0 0 5 16,0 0 17-16,4 5 6 0,-4-5 9 0,0 0-4 15,12 1-4-15,-12-1-1 0,12 1-14 0,-12-1 7 16,17 0-11-16,-17 0 4 0,22-1-14 0,-11 1 11 15,3-1-11-15,-1 0 13 0,2-2-20 0,2 2 11 16,1-2-24-16,0 3 14 0,2-3-24 0,-1 1 28 16,1 0-31-16,0 0 21 0,0 1-28 0,1-1 24 15,1 0-28-15,-1 1 25 0,-1 1-26 0,1-2 23 16,1 0-29-16,-2 2 30 0,2-1-22 0,0 1 29 16,-3-1-35-16,4 1 32 0,-1 0-35 0,-2-1 37 0,1 1-35 15,-1 0 37-15,0-2-38 0,0 2 46 0,0-1-46 16,-1 1 43-16,-1-1-45 0,1 0 49 15,-2 1-49-15,2 0 51 0,0-2-55 0,-5 2 45 0,3 0-45 16,-3 0 48-16,1 0-50 0,-2 0 46 0,0-1-46 16,0 1 42-16,-2-2-55 0,-11 2 50 0,22 0-50 15,-22 0 56-15,18 0-60 0,-18 0 52 0,14 0-49 16,-14 0 59-16,13-2-53 0,-13 2 13 0,0 0 13 16,15 0 9-16,-15 0-5 0,0 0 11 0,10-2 5 15,-10 2-5-15,0 0 2 0,0 0-9 0,13 0-4 16,-13 0-4-16,0 0-3 0,0 0 2 0,0 0-7 15,8-2-1-15,-8 2 0 0,0 0-1 0,0 0-2 16,0 0-2-16,0 0-2 0,0 0 4 0,6-4 3 16,-6 4-9-16,0 0-5 0,0 0-2 0,0 0-28 15,0 0-29-15,0 0 5 0,0 0-64 0,0 0-34 16,0 0-49-16,0 0-39 0,0 0-43 0,0 0-21 16,0 0-79-16,0 0-49 0,0 0-108 0,0 0-325 0,0 0-425 15</inkml:trace>
  <inkml:trace contextRef="#ctx0" brushRef="#br0" timeOffset="98428.3992">16369 9157 126 0,'0'0'300'16,"0"0"-57"-16,0 0-44 0,0 0 2 0,0 0-12 15,0 0-20-15,0 0-11 0,0 0-8 0,0 0-24 16,0 0 1-16,0 0 42 0,0 0-77 0,-11 1 43 15,11-1-68-15,0 0 48 0,0 0-52 0,0 0 34 16,0 0-36-16,0 0 29 0,0 0-40 0,0 0-2 16,0 0-2-16,0 0 7 0,0 0-24 0,0 0 22 15,0 0-15-15,0 0 16 0,0 0 7 0,0 0 10 16,0 0-9-16,0 0 0 0,0 0 5 0,0 0 3 0,0 0 4 16,4 6-6-16,-4-6 3 0,0 0-6 15,12 1 4-15,-12-1-8 0,0 0 7 0,16 0-14 16,-16 0 10-16,13 0-20 0,-13 0 10 0,14 0-18 0,-14 0 6 15,17-1-12-15,-17 1 8 0,16-2-12 0,-16 2 11 16,21 0-16-16,-21 0 15 0,20-2-13 16,-6 2 14-16,-4 0-22 0,2 0 28 0,3-2-27 0,-2 2 22 15,1-1-26-15,2 1 25 0,-1 0-31 0,-1 0 27 16,1 0-29-16,1 0 23 0,0-2-25 0,1 1 26 16,-2 1-27-16,1 0 30 0,0 0-30 0,-2 0 27 15,4 0-28-15,-4 0 31 0,3 0-29 0,-1 0-2 16,0 0 35-16,0 0-37 0,-2 1 36 0,3-1-36 15,-3 0 37-15,1 0-40 0,-2 0 39 0,4 0-39 16,-5 0 35-16,3 0-34 0,0 0 38 0,-1 0-36 16,1 0 39-16,-2 0-39 0,2 0 53 0,-2 0-57 15,1-1 44-15,0 1-39 0,0 0 51 0,-1 0-44 16,2-1 12-16,-2 1-1 0,0-1 4 0,2 1-2 16,-2-2 2-16,4 1-2 0,-3 1 4 0,1-1 19 15,3-2-27-15,0 2 1 0,1 0-2 0,-2 0-2 16,-1-1 0-16,0 2 6 0,0-2-8 0,-3 1 1 15,3 0-5-15,-1 1 1 0,0-1-2 0,-2 1 1 16,1-2 20-16,-1 2-27 0,-2-1 3 0,1 0 1 0,-12 1-2 16,16 0 0-16,-16 0 9 0,17-3-7 0,-17 3 1 15,13 0 1-15,-13 0 3 0,12 0 1 0,-12 0-2 16,8-3-3-16,-8 3-6 0,5-5-9 0,-5 5-8 16,0 0-29-16,1-9-41 0,-1 9-15 0,-5-7-74 15,0 2-61-15,-4 0-83 0,-2-3-21 0,-3 0-131 16,-7-2-98-16,-4 0-405 0,-6-2-571 0</inkml:trace>
  <inkml:trace contextRef="#ctx0" brushRef="#br0" timeOffset="103328.8465">18079 8636 150 0,'0'0'161'0,"0"0"25"0,-6-4-44 0,6 4 24 16,0 0-39-16,-7-4 19 0,7 4-43 0,-7-4 22 16,7 4-24-16,-6-6 8 0,6 6-8 0,-8-5 3 15,8 5-2-15,-9-7 6 0,5 2-9 0,4 5-18 16,-9-8-3-16,9 8-1 0,-10-8-10 0,4 3-2 15,1 1 7-15,-1 0-2 0,1-1-13 0,-1 0-7 16,1 0-5-16,-2 1-8 0,2-1-4 0,5 5 12 16,-10-8-3-16,5 4 9 0,-1-1-15 0,-1 0-5 0,1 0-9 15,-1 0-3-15,0 2 1 0,-1-2 7 0,2 0-8 16,-3 1-5-16,-1 0-3 0,1 0 2 0,0-2-5 16,-1 3-2-16,1-2 7 0,-2 1-13 15,-1-1 1-15,1 0 1 0,-3 1 1 0,3-2-1 0,-2 0-2 16,0 1 1-16,-1-1 1 0,0 1-2 0,3-1 2 15,-3 1-2-15,2-1 17 0,-1 0-13 16,2 2-6-16,-1 0 34 0,3-1-41 0,-3 0 25 0,1 0-26 16,0 2 21-16,1-1-14 0,-1-1 13 0,-1-2-21 15,0 4 0-15,3-2 3 0,-2 1 0 0,-1-1 13 16,2 3-7-16,-2-1 2 0,2 1-2 0,0-1 1 16,-3-1 1-16,0 1 3 0,1 2 3 0,-1-2-9 15,-2 0 1-15,2 2 1 0,-4-1-2 0,3 0 4 16,-2 0-2-16,-1-1-1 0,0 2 0 0,2-2 2 0,0 2 0 15,-1-1 1-15,0 0-1 0,0 2 7 16,1-3-7-16,1 1 2 0,-4 0-2 0,5 1-1 16,-3-1 4-16,1-1-6 0,0 2 2 0,0-1 0 15,-2 1 0-15,2-2 1 0,-3 2 2 0,3-2 0 16,-2 1 1-16,-1 1-4 0,3-2 1 0,0 2 0 16,-1 0 0-16,2 1 1 0,0-2-2 0,1 0 9 15,-1 0-12-15,0 1 6 0,0-2 1 0,3 1 5 16,-5 1 2-16,5-2-2 0,-1 2-2 0,0-2-4 15,1 1 3-15,-3 1 3 0,3-2-5 0,-1 1 7 0,0 1 2 16,0-2-14-16,-2 1-3 0,1-1 2 0,-1 1 3 16,0 1-3-16,1-1 4 0,-1-1-2 0,-4 2-1 15,3-2 3-15,-2 2-1 0,2 0-1 0,-3-1 0 16,3 0 7-16,-3 1 34 0,1-1-49 0,1 1 1 16,0 0 3-16,0 0 1 0,-1-1-1 0,1-1 8 15,-2 2 36-15,2 0-48 0,-3-2-4 0,4 1 6 16,-3 0 0-16,1 0 3 0,-2 1 2 0,0 0-3 15,2 0 3-15,-2-1-3 0,1 0 5 0,-1 1 7 16,0-2-6-16,2 2 38 0,-2 1-49 0,1-3 43 16,2 3-47-16,-1-1 48 0,2-2-54 0,1 3 45 15,-2-1-41-15,2-2 50 0,0 2-45 0,0 0 47 0,0-1-42 16,3 0 44-16,-3 2-45 0,1-3 41 16,0 2-46-16,0-2 42 0,2 2-47 0,-3-1 41 15,2 0-40-15,-2 2 44 0,1-3-47 0,2 1 45 0,-3 0-45 16,2 0 45-16,-2 1-45 0,3-1 47 15,-2-1-41-15,0 2 43 0,2 0-41 0,-1 1 40 16,-1-3-42-16,1 2 41 0,0-1-41 0,1 0 39 0,-2 1-44 16,0 0 44-16,0 0-46 0,2-2 45 0,-1 3-41 15,-2-3 43-15,1 3-49 0,-2 0 43 0,2-2-41 16,-2 1 43-16,1 1-46 0,-3 0 45 0,3 0-44 16,-4 0 44-16,3 0-44 0,-3 0 43 0,0 0-41 15,-1 1 41-15,0-1-42 0,2 0 42 0,-2 2-40 16,1-2 39-16,-1 0-41 0,0 0 43 0,2 0-41 15,-2 0 42-15,1 0-46 0,-1 2 44 0,0-2-42 16,2 1 46-16,-3 0-49 0,1-1 43 0,-1 2-43 16,1-1 44-16,1 0-43 0,-1 0 44 0,0-1-42 15,1 2 40-15,-1-3-42 0,0 2 40 0,2 1-40 16,-2-1 44-16,1-1-43 0,-1 3 43 0,0-3-37 16,2 1 39-16,1-1-43 0,-1 1 42 0,-1 1-44 15,0-1 48-15,-1 1-42 0,6-1 36 0,-3 0-41 16,2-1 49-16,-3 1-40 0,4-1 39 0,-2 2-34 0,1-2 27 15,-1 0-38-15,-1 0 41 0,2 0-42 16,0 0 41-16,0 0-40 0,0 0 41 0,-1 2-45 16,1-2 45-16,-2 0-44 0,2 0 41 0,0 0-39 0,0 3 43 15,-1-3-43-15,1 0 39 0,-1 1-43 0,-1 0 43 16,1 1-41-16,-2-1 42 0,3 2-41 0,-1-2 41 16,-1-1-41-16,2 3 41 0,-1-1-41 0,2 0 42 15,-1-1-42-15,-1 0 41 0,3 2-43 0,-3-2 44 16,2 0-41-16,-1 1 39 0,0-1-40 0,0-1 43 15,1 3-40-15,-2-1 34 0,2 1-40 0,0-1 42 16,-3 2-43-16,4-3 44 0,-4 3-41 0,0-1 40 16,2 1-36-16,0-1 37 0,0 1-42 0,0 0 45 15,1 0-40-15,2 1 37 0,-1-2-40 0,0 0 44 16,1 1-45-16,-1-2 38 0,0 3-30 0,3-2 6 16,-2 1 7-16,2-2 37 0,-2 2-45 0,3 0 6 15,0-1-2-15,0 1 4 0,-1 1 0 0,2-3 2 16,0 3 1-16,1 0 2 0,-1-2 0 0,0 2 1 15,2 0 2-15,-2-1-2 0,2 1 0 0,1 2-3 16,-2-2 1-16,0 2 4 0,0-2 0 0,3 2 8 16,-1 0 4-16,1-2-1 0,-1 2 2 0,0 0-2 0,2 1-1 15,-2-2 35-15,0 1-43 0,2 2 35 0,-1-3-40 16,1 0 36-16,-1 1-40 0,2 1 38 0,-2-3-36 16,1 3 40-16,-1-2-41 0,-2 0 38 0,4 3-41 15,-2-4 38-15,-1 4-41 0,2-2 41 0,-1 1-41 16,2-1 45-16,-3 0-47 0,3 2 41 0,-2-1-36 15,1 1 48-15,-1 1-45 0,2-2 40 0,-2 2-40 16,2-1 39-16,1 1-42 0,-1 0 42 0,1 1-45 16,-1-1 39-16,1 1-44 0,0 1 41 0,-2-3-42 15,2 3 45-15,0-1-45 0,2-1 45 0,-2 1-46 16,0 0 48-16,0 1-48 0,1-2 43 0,-1 2-43 16,1-1 47-16,-1-2-47 0,0 3 49 0,1 0-32 15,2-2 27-15,-2 1-44 0,-1-1 43 0,3 2-43 16,-2-2 48-16,0 2-48 0,0-1 42 0,1 0-46 15,-1 1 7-15,2-3 3 0,-1 4 1 0,-1-3 4 16,2 1 6-16,-2 1-6 0,3-2 0 0,-2 2 3 16,0-2 4-16,2 1 3 0,-2 0 0 0,2-1 0 0,-1 1-1 15,1-1 1-15,-2 0-18 0,2-1 22 0,1 1 0 16,0 1 5-16,0 0-9 0,0-1 1 0,2 3 0 16,-2-2 1-16,4-1-1 0,-3 2-1 0,1-2 19 15,0 1-22-15,2-1 3 0,0 0-2 0,0 1 6 16,0-2-2-16,4 2 3 0,-3-3-5 0,3 4-2 15,-2-4 1-15,2 3 0 0,1-4 1 0,2 5-1 16,-2-4 7-16,1 4-5 0,3-5-2 0,1 3 2 16,-2-1-2-16,2-1 6 0,0 1-2 0,0-1 1 15,1-1 1-15,1 0 0 0,1 0-1 0,1 0-3 16,0 0 4-16,-1 1 1 0,2-2-8 0,1 1 0 0,3 2-3 16,2-2 4-16,-1 0-1 0,0 2-3 15,2-1 1-15,1 1-3 0,-1 2 2 0,1-5-5 16,-2 2 5-16,1 0 3 0,1-1 1 0,0 0-7 15,1 0 1-15,-1 0 5 0,0-2 3 0,-1 0 3 16,-2-2 1-16,-1 2 6 0,2-3-7 0,-1 0-3 16,3 1 4-16,-1-3-2 0,1 2 1 0,5-2-9 15,-5 0 1-15,7 0 0 0,-3 1 0 0,1-1-2 0,2 0-6 16,1 0 11-16,-3 1 2 0,2 0-8 0,0-2 0 16,0 2-1-16,-1 1 1 0,-1-1 4 0,3 0-6 15,-3 1 1-15,0-1 2 0,-5-1 0 0,0 0-3 16,1 0-45-16,-4-1 61 0,5 1-49 0,-2 0 44 15,0-2-43-15,2 2 49 0,-2 0-4 0,0-1-1 16,0 0-4-16,0 1 4 0,0-2-7 0,-2 1-1 16,2 0 1-16,0 1-6 0,-1-1 8 0,1-1-4 15,-2 2-4-15,2-2 0 0,-1 1 2 0,1 1-2 16,0-3 3-16,-1 2-46 0,-2-2 61 0,0 1-57 16,1 0 57-16,-1 1-49 0,-2-1 49 0,1 1-48 15,0-1 56-15,-2-2-54 0,-2 1 51 0,2-1-48 16,-1 1 50-16,-1 2-50 0,1-3 68 0,-2 1-64 15,0-1 46-15,0 1-51 0,0-1 53 0,-1-1-51 0,-1 0 58 16,2 0-57-16,-1 2 49 0,0-1-48 16,-2-3 51-16,4 1-55 0,-1 2 57 0,-3-1-53 15,-1-2 55-15,2 2-59 0,-3 1 32 0,1-2-27 0,-1 1 55 16,3 0-57-16,-1 0 52 0,-3-2-53 0,1 2 55 16,2 1-56-16,-2-2 54 0,1-1-54 0,-1 3 60 15,3-3-56-15,-4 0 47 0,0 3-54 0,4-3 55 16,-5 0-55-16,2 2 53 0,4-3-52 0,-7 1 58 15,2 2-57-15,-2-1 54 0,2-1-54 0,-2 2 52 16,2-3-54-16,-3 1 14 0,2 2-3 0,-3-3 1 16,1 3 3-16,0-1 6 0,0-1-2 0,-1 0 3 15,1 2 8-15,-2-2-6 0,-1 1-2 0,2 1 2 16,-3-2 2-16,-1 1 2 0,1 2 6 0,0-5-8 0,1 2 1 16,-1 0 0-16,-1-1-1 0,-1 3 1 15,2-2 1-15,-1-1 22 0,-2 2-27 0,1-2 4 16,2 1 47-16,-1 1-59 0,-2-2 56 0,3 1-56 15,-4 1 45-15,3-2-55 0,-2 2 52 0,1-1-54 16,0-1 54-16,-1 3-55 0,0-3 57 0,1 2-57 16,-2-1 55-16,1 0-57 0,-1 0 55 0,-1 2-54 15,3-3 55-15,-3 3-56 0,0-2 56 0,0 0-52 0,-1 1 49 16,0 1-51-16,-2-2 52 0,2 1-45 0,0 2 46 16,-1-4-54-16,-3 8 50 0,2-10-49 0,1 3 59 15,-1 2-56-15,-2 5 45 0,2-12-50 0,-2 12 53 16,1-12-50-16,0 5 51 0,-1 7-54 0,1-11 55 15,-1 11-54-15,2-14 53 0,-2 14-52 0,0-12 50 16,1 5-51-16,-1 7 52 0,1-12-5 0,-1 12-2 16,0-12-52-16,0 12 55 0,0-12-51 0,0 12 57 15,2-9-52-15,-2 9 46 0,0-11-2 0,0 11-50 16,0-9 57-16,0 9-59 0,1-8 58 0,-1 8-52 16,0-9 52-16,0 9-50 0,0-8 55 0,0 8-54 15,0 0 59-15,0-9-11 0,0 9-53 0,-1-8 58 16,1 8-7-16,0 0-2 0,-2-7-4 0,2 7-5 15,0 0 0-15,-1-7-2 0,1 7 2 0,0 0-3 16,-3-7 0-16,3 7 2 0,0 0-2 0,0 0-1 16,-2-7-5-16,2 7 4 0,0 0 7 0,0 0-9 15,-3-8-2-15,3 8 2 0,0 0-1 0,-4-5 0 0,4 5-2 16,0 0 1-16,0 0-5 0,-3-5 7 0,3 5-3 16,0 0-3-16,0 0 4 0,-4-4 5 0,4 4-6 15,0 0-1-15,0 0-1 0,0 0 1 0,-4-6 0 16,4 6 6-16,0 0-6 0,0 0 1 0,0 0 0 15,0 0 0-15,0 0 0 0,0 0-1 0,-6-5 5 16,6 5-4-16,0 0 2 0,0 0-5 0,0 0 2 16,0 0 2-16,0 0 6 0,0 0-9 0,0 0 2 15,0 0 0-15,0 0 0 0,-6-4-2 0,6 4 3 16,0 0 4-16,0 0-5 0,0 0-1 0,0 0 3 16,0 0-2-16,0 0 0 0,0 0 4 0,-3-5-7 15,3 5 2-15,0 0 1 0,0 0 1 0,0 0-1 16,0 0-46-16,0 0 57 0,0 0 0 0,0 0-2 15,0 0 0-15,0 0 0 0,0 0-1 0,0 0 9 0,-4-4-8 16,4 4 3-16,0 0 0 0,0 0-2 16,0 0-1-16,0 0 0 0,0 0-1 0,0 0-4 15,0 0 5-15,0 0 0 0,0 0 2 0,0 0 2 0,0 0 6 16,-3-6-6-16,3 6 0 0,0 0-2 0,0 0-3 16,0 0 3-16,0 0-7 0,0 0 1 0,0 0-3 15,0 0 2-15,0 0-1 0,0 0 0 0,0 0-2 16,0 0 4-16,-2-6-7 0,2 6 3 0,0 0-1 15,0 0-1-15,0 0 0 0,0 0 0 0,0 0-1 16,0 0-8-16,0 0-35 0,0 0 53 0,0 0-1 16,0 0-1-16,0 0 2 0,0 0-8 0,0 0 1 15,0 0-2-15,0 0 2 0,0 0-1 0,0 0 3 16,0 0-5-16,0 0 0 0,0 0 2 0,0 0 1 0,0 0-2 16,0 0-2-16,0 0 4 0,0 0-8 15,0 0 4-15,0 0-10 0,0 0-46 0,-4-6-110 16,4 6-28-16,0 0-68 0,-4-7-81 0,4 7-91 15,-2-8-86-15,-2 4-185 0,-2-2-357 0,0-2-681 16</inkml:trace>
  <inkml:trace contextRef="#ctx0" brushRef="#br0" timeOffset="113115.9699">7070 11422 290 0,'0'0'212'0,"0"0"14"0,0 0-45 0,0 0 22 16,0 0-30-16,0 0-3 0,0 0-23 0,0 0-9 16,0 0-7-16,0 0-24 0,4-4 0 0,-4 4-18 15,0 0 14-15,0 0-31 0,7-4 18 0,-7 4-36 0,8-4 32 16,-8 4-47-16,0 0 3 0,10-3 2 0,-10 3-3 15,9-2 39-15,-9 2-45 0,11 0 45 16,-11 0-41-16,13-2 51 0,-13 2-32 0,18-1 42 16,-18 1-42-16,18-1 36 0,-18 1-45 0,24 0 35 0,-12 0-37 15,3-1 40-15,-2 1-34 0,4 0 37 16,-3 0-42-16,1 0 25 0,2 0-41 0,2 0 35 16,0-2-42-16,0 2-6 0,0 0 2 0,1 0-2 0,0 0-2 15,2 0 8-15,-2 0-10 0,1 0-3 16,0 0 0-16,2 0 40 0,-2 0-52 0,2 0 48 0,1 2-42 15,0-2 41-15,3 0-20 0,-1 0 8 0,1 0-44 16,1-2 46-16,0 2-46 0,0 0 45 0,0-1-40 16,0 0 37-16,0 1-43 0,-1 0 41 0,1-3-47 15,0 3 43-15,0-1-40 0,1-2 41 0,-1 2-45 16,0-1 49-16,0 1-50 0,0 1 47 0,-1-1-49 16,1 1 7-16,-1-1 3 0,-2-1 1 0,2 1 2 15,0 0 2-15,-1 1 1 0,-1-3 2 0,3 3 0 16,-2-1 0-16,-1-1 45 0,2 0-51 0,0 0 44 15,-1 1-49-15,0 0 43 0,1-2-45 0,0 1 44 16,1 0-42-16,0 0 39 0,-1 1-45 0,0-3 44 16,0 1-42-16,-2 3 43 0,2-3-49 0,0 0 48 0,-2 1-48 15,1 1 47-15,1-1-45 0,-4-1 47 0,3 2-47 16,-5-2 49-16,2 1-52 0,-2 1 47 16,0 0-44-16,1-1 43 0,0 1-44 0,-2-1 47 0,2 2-43 15,-2-1 41-15,1-2-46 0,1 2 47 0,-1-2-44 16,-1 2 45-16,0-1-44 0,-1 1 43 15,2 0-48-15,-1 1 48 0,-1-2-48 0,0 1 47 16,0 0-48-16,0 0 51 0,1 0-51 0,-2 1 50 0,0-1-47 16,-1-1 46-16,1 2-48 0,-1-3 47 0,-1 3-46 15,1-1 47-15,0 1-48 0,-2-2 46 0,0 1-40 16,1 0 43-16,-1 1-45 0,1-1 42 0,-1 1-46 16,0-2 47-16,0 2-45 0,1-1 45 0,-1 1-47 15,-2 0 51-15,2 0-50 0,1 0 46 0,-1 0-45 16,-2 0 46-16,2-3-48 0,-2 3 49 0,1 0-48 15,-1 0 45-15,-2 0-46 0,-11 0 48 0,23-1-47 16,-23 1 48-16,23 0-44 0,-23 0 42 0,18 0-47 16,-18 0 48-16,17 0-44 0,-17 0 45 0,16 0-48 0,-16 0 50 15,13 0-48-15,-13 0 45 0,13 0-46 0,-13 0 50 16,0 0-45-16,15 0 50 0,-15 0-43 0,0 0 51 16,13 0-42-16,-13 0 52 0,0 0-46 15,0 0 50-15,14-1-45 0,-14 1 41 0,0 0-48 0,0 0 1 16,0 0 6-16,12 0 1 0,-12 0-1 0,0 0 9 15,0 0-3-15,0 0 4 0,0 0 0 16,0 0 5-16,0 0 5 0,11-2 3 0,-11 2-4 0,0 0 2 16,0 0 2-16,0 0 0 0,0 0 2 0,0 0 15 15,0 0-14-15,0 0-7 0,0 0-1 0,0 0 2 16,0 0 1-16,0 0 6 0,0 0-2 0,0 0 2 16,0 0 0-16,0 0-1 0,0 0 4 0,0 0-1 15,0 0-1-15,0 0-4 0,0 0-8 0,0 0-2 16,0 0-5-16,10-1 1 0,-10 1-8 0,0 0-1 15,0 0 0-15,0 0-2 0,0 0 1 0,0 0 1 16,0 0-3-16,0 0-7 0,0 0 8 0,0 0-2 16,0 0-2-16,0 0 1 0,0 0 0 0,0 0-3 15,0-8 1-15,0 8-3 0,0 0-1 0,0 0 1 0,0 0 2 16,0 0-3-16,0 0 4 0,0 0-4 16,0 0 1-16,0 0 0 0,-2-4 0 0,2 4 2 15,0 0-4-15,0 0 3 0,0 0-4 0,0 0 0 0,0 0 1 16,-3-6 4-16,3 6-5 0,0 0 0 0,0 0-1 15,0 0-2-15,0 0-4 0,-3-8 0 16,3 8-5-16,0 0-55 0,0 0-57 0,0 0-56 0,-2-4-13 16,2 4-104-16,0 0-10 0,0 0-93 0,-6-5-55 15,6 5-61-15,0 0-89 0,-4-6-274 0,4 6-436 16</inkml:trace>
  <inkml:trace contextRef="#ctx0" brushRef="#br0" timeOffset="118246.7394">15972 10783 474 0,'0'0'387'0,"-7"-5"-72"16,7 5-16-16,-7-5-43 0,7 5-6 15,-5-5 7-15,5 5-13 0,0 0-21 0,-5-6-22 0,5 6-25 16,0 0-14-16,0 0-4 0,2-6-5 0,-2 6-7 16,0 0-14-16,0 0-7 0,17 0-6 0,-17 0-11 15,13 4-1-15,-3-2-6 0,-2 3-15 0,2-3-4 16,-1 5-3-16,4-2-5 0,1 2-8 0,-1-1 2 15,0 3-7-15,2-2-3 0,0 5 3 0,2-2-17 16,-2 0-4-16,2 1 3 0,-2-4-4 0,-1 4-4 16,2-2-1-16,-3 2-1 0,0-3-4 0,1 1 1 15,-2 0 4-15,-1-4 2 0,0 2 3 0,-2-2 7 16,1 0 3-16,-1-1 12 0,-2 1 15 0,1-2 8 16,-8-3 9-16,14 4-4 0,-14-4-4 0,14 0-11 15,-14 0-7-15,19-5-8 0,-10 1-5 0,0-2-8 16,3 0-2-16,-1-2-5 0,1-1-4 0,-1-2-3 15,-1 1-4-15,3-6-4 0,0 3-7 0,2-3-34 16,-2 1 38-16,1-2-41 0,0 0 42 0,-1-1-37 16,2-2 35-16,-2 3-41 0,1-1 41 0,-1 1-41 15,0 0 39-15,-2 0-39 0,1 1 41 0,-1 2-5 0,-2 1 0 16,0 0-6-16,-1 2-1 0,-2 0 3 0,1 3-11 16,-1-2 18-16,-1 3 6 0,0-1 3 0,0 1-3 15,-2 2 2-15,1-1-5 0,-4 6 1 0,5-10-4 16,-5 10-2-16,5-8-5 0,-5 8-2 0,4-7-2 15,-4 7-1-15,5-5-15 0,-5 5 15 0,2-5-3 16,-2 5-4-16,0 0-9 0,4-7-28 0,-4 7-38 16,0 0-43-16,3-5-55 0,-3 5-78 0,0 0-87 15,0 0-60-15,2-8-153 0,-2 8-117 0,0 0-673 16,-2-6-945-16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8:05.31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15042 16958 215 0,'0'0'439'16,"-10"-4"-135"-16,10 4 22 0,-9-4-48 0,9 4-6 15,-9-5-16-15,9 5-19 0,-9-5-15 0,9 5-3 16,-9-6-8-16,9 6-13 0,-6-5-21 0,6 5-20 16,-7-5-22-16,7 5-23 0,-3-5-24 0,3 5 1 15,0 0-2-15,-2-7-6 0,2 7-1 0,0 0 1 16,9-1 7-16,-9 1-3 0,0 0-5 0,16 1-8 0,-16-1 17 16,16 7-13-16,-6-3 8 0,3 2-19 0,1 1 12 15,-2 1-27-15,3 1 10 0,-1-1-23 0,3 3 24 16,-2-1-32-16,2 0 23 0,-3 0-31 15,1 0 32-15,-1-3-34 0,0 3 36 0,-2-3-32 0,2 1 38 16,-3-2-43-16,0-1 61 0,0-2-35 0,-1 1 34 16,3-4-28-16,-3 3 22 0,2-6-38 0,0 1 31 15,3-5-33-15,0-1 24 0,0-1-28 0,4-3 29 16,-2-1-33-16,5-4 24 0,-2 0-5 0,1-2-3 16,0 1-9-16,1-2-6 0,0 0-5 0,-3 1-1 15,1 0-7-15,-3-1-1 0,2 1-2 0,0 1-25 16,-6 2 27-16,2 1-28 0,-3-1 24 0,-1 2-17 15,1 3 24-15,-3-1-35 0,0 1 39 0,1 2-29 16,-5 0 27-16,1 2-36 0,0 0 34 0,-1 1-27 0,0 1 26 16,-1 0-29-16,-4 5 25 0,6-8-37 15,-6 8 26-15,5-6-41 0,-5 6-34 0,3-7-81 16,-3 7-31-16,0 0-81 0,-2-8-96 0,2 8-88 16,-3-6-152-16,3 6-150 0,-8-10-313 0,4 5-686 0</inkml:trace>
  <inkml:trace contextRef="#ctx0" brushRef="#br0" timeOffset="10078.173">22382 9755 122 0,'0'0'152'0,"0"0"35"0,0 0-64 15,0 0 19-15,-10 0-39 0,10 0 20 16,0 0-36-16,-9-2 25 0,9 2-43 0,0 0 24 16,-8-4-13-16,8 4-7 0,0 0-25 0,-9-5 27 0,9 5-9 15,-6-4-6-15,6 4-6 0,-8-4-1 0,8 4-1 16,-7-5 4-16,7 5-8 0,-9-5-6 0,9 5 6 15,-9-7 2-15,9 7-8 0,-12-5-8 0,12 5 2 16,-9-7 1-16,3 2 3 0,-1 0-1 0,1 2 2 16,-3 1-8-16,3-3-6 0,-2 1-1 0,-1 1 10 15,0-1 1-15,3 0-3 0,-3 0-2 0,0-1-2 16,1 1-2-16,-1-2 0 0,0 2 3 0,-1-2 1 16,0 2 5-16,1-1-10 0,-1 0 1 0,-1-2-7 15,1 4 17-15,1-4-7 0,-2 2-7 0,-2-2-3 16,1 0-2-16,2 1 14 0,-2 0-3 0,1-1 4 15,0 1-16-15,-2-1-3 0,0 2 25 0,2-2-2 16,-1 2-5-16,1-1-3 0,-1 0 31 0,1 1-51 16,-3-1 32-16,5 2-44 0,-3-2 39 0,2 1-39 15,0 2 33-15,-1-2-45 0,0-1 42 0,2 3-38 0,-1-2 50 16,0 2-35-16,1-3 37 0,0 3-49 0,-1 0 41 16,1 0-42-16,0-1 46 0,0 0-39 15,-1 3 36-15,2-2-40 0,-1 1 37 0,-1-1-35 0,1 2 33 16,0-2-35-16,-1 1 44 0,1 2-40 0,0-3 33 15,-3 1-33-15,3 1 27 0,-1 0-42 0,-1 0 43 16,0-1-40-16,11 2 35 0,-21-1-36 0,10 0 42 16,-2 1-44-16,13 0 33 0,-23 0-37 0,13-3 42 15,-4 3-40-15,4 0 37 0,-3 0-37 0,13 0 5 16,-23 0 32-16,9 3-38 0,14-3 7 0,-23 0-1 16,12 1 5-16,-1 0 6 0,-2 1 4 0,3 0-7 15,-1 1-2-15,-1 0 3 0,2-1 0 0,-3 1 1 16,2-1 2-16,-2 2 3 0,1-1-4 0,-1 0 1 15,4 1-1-15,-3-1-1 0,1 1 2 0,0-3 1 16,-2 2 0-16,4 1-4 0,-2 0 3 0,0-1 2 16,1 0 33-16,-1 0-42 0,0 1 39 0,2 0-39 15,-2-1 32-15,2 0-40 0,1 0 42 0,-1-1-45 16,0 2 38-16,1-1-38 0,-1 0 42 0,1 1-38 16,0-2 35-16,0 1-40 0,0-1 39 0,0 1-38 15,0 1 38-15,-1 0-37 0,1 0 36 0,1-2-37 16,-2 1 41-16,0 2-42 0,1-1 38 0,0-1-40 15,-1 1 44-15,-1 1-42 0,2 0 37 0,-1 0-38 0,1-1 40 16,-1 2-40-16,0-1 41 0,-2 1-38 16,3 0 37-16,-2-1-38 0,2-1 38 0,-2 1-38 15,0 2 38-15,2-2-41 0,0 0 7 0,-2 2 2 16,2-2 6-16,0 0-2 0,-1 0 3 0,1 0 2 0,0 0 1 16,-1 0 3-16,1-1-4 0,1 1 7 0,-1 0-6 15,1-3 2-15,-1 3 1 0,2-2-3 0,-2 1 4 16,2 0-1-16,2 0 0 0,5-4-1 0,-13 4-2 15,13-4 2-15,-12 5 1 0,12-5 0 0,-9 5 2 16,9-5-5-16,-8 3 1 0,8-3-2 0,-9 4-2 16,9-4 1-16,0 0-3 0,-9 2 0 0,9-2-18 15,0 0-14-15,0 0-26 0,-8 3-39 0,8-3-49 16,0 0-60-16,0 0-80 0,0 0-205 0,0 0-227 16,-7-4-231-16</inkml:trace>
  <inkml:trace contextRef="#ctx0" brushRef="#br0" timeOffset="13736.6186">22776 10104 127 0,'0'0'141'0,"0"0"25"16,-7-3-56-16,7 3 34 0,-6-5-41 0,6 5 34 15,0 0-8-15,-7-3-8 0,7 3-14 0,0 0-10 16,-8-4-9-16,8 4 4 0,0 0-7 0,0 0-7 16,-9-3-3-16,9 3-3 0,0 0-6 0,0 0 5 15,0 0-8-15,-10-2-10 0,10 2 0 0,0 0-9 16,0 0-16-16,0 0 2 0,-11 2 5 0,11-2 0 15,0 0 4-15,-10 3-2 0,10-3 3 0,-8 5 2 16,8-5 35-16,-6 5-34 0,6-5 22 0,-9 4-28 16,9-4 3-16,-8 7-4 0,8-7-6 0,-10 5 4 0,10-5-2 15,-10 8 6-15,10-8 3 0,-11 9 3 16,11-9 0-16,-9 10 6 0,4-5-6 0,-1-1-12 16,1 4-4-16,0-3 8 0,-2 2 7 0,2 0 3 15,-1 0-6-15,0 1-5 0,0-1-3 0,1 0 3 16,0 2 2-16,0-1-3 0,-1 1-2 0,-1-1-5 15,2 2-6-15,1-1-2 0,-1-1 3 0,-2 3 9 16,2-2 6-16,-1 0 3 0,1 3 2 0,0-3 8 0,0 1 4 16,-3 0 6-16,3-1 2 0,0-1 5 0,1 3-7 15,-2-3-3-15,1 2-1 0,0-1-4 0,1-1-3 16,-1 1-3-16,1-1-3 0,0 2-21 0,0-3 21 16,-1 2-25-16,1-3 19 0,1 3-19 0,0-1 20 15,-1-2-22-15,0 2 22 0,2 1-25 0,-2-1 23 16,1-1-22-16,-2 2 28 0,3-1-3 0,-1-1-3 15,1 3-35-15,-1-1 3 0,0-1 0 0,1 0 3 16,1 2 5-16,-2-1 4 0,0 2 2 0,1-4 6 16,-1 4 1-16,0-1 4 0,0-1 0 0,-1 0 2 15,3 1 45-15,-2 0-56 0,-2-1 6 0,3-1 0 16,-1 4 50-16,-1-5-54 0,2 3 5 0,-2-2 1 16,0 2 5-16,2-2-13 0,-1 2-1 0,-1-2 48 15,0 2-57-15,2-1 51 0,-2 1-56 0,1-1 12 16,0 0-10-16,-1-1 3 0,1 2 2 0,-1-1-2 15,-1 2 1-15,3-2 51 0,-1 2-40 0,-1-2 31 16,2 2-55-16,-3-1 52 0,2 1-55 0,-1 1 49 0,2-3-52 16,-2 3 51-16,1-2-50 0,3 2 50 0,-2-3-42 15,0 3 46-15,2 1-48 0,-2-3 46 0,2 2-47 16,-2 0 50-16,1-1-27 0,1 1 20 16,0 0-40-16,0-2 44 0,0 2-45 0,0 0 47 0,0-2-37 15,0 2 41-15,1-3-39 0,-1 2 41 0,2-1-39 16,-2 1 41-16,0-1-43 0,1 1 45 0,-1-3-41 15,0 3 5-15,0-2 1 0,0 0-5 0,0-1 0 16,0 1-9-16,0 0 19 0,0 2-10 0,0-2 9 16,0 1-6-16,0 0 1 0,0 1-2 0,1-2 3 15,-1 2-5-15,0 1-1 0,0-2-24 0,0 3 29 16,0-3-3-16,0 3-2 0,0-4 5 0,0 3-6 16,0-1 2-16,0-2-5 0,0 3 0 0,0-4 3 15,0 3 5-15,0-3 0 0,0 3-1 0,0-2 1 0,0 1 0 16,0-4-1-16,-1 6-3 0,1-3 3 15,0 1-5-15,0-1 5 0,-1 0-5 0,1 0-1 16,0 1-2-16,0 0 0 0,-2 0-2 0,2-2 0 0,0 2 0 16,0 0-1-16,-1 0 0 0,2-1 30 15,-1 2-36-15,0 0 33 0,2-1-32 0,-2 0 26 0,1 0-34 16,0-1 36-16,-1 0-31 0,3 2 32 0,-2-2-34 16,-1-1 30-16,3 1-25 0,-1 1 5 0,0 0 1 15,0-1 0-15,-2-1 2 0,3 2 6 0,-2-1-5 16,2 0 0-16,-1 0 1 0,2-1 1 0,-2 2 4 15,2-1 4-15,-2 1-10 0,0 0 3 0,1-1-2 16,-1 2 0-16,2-2 1 0,-1 1 0 0,-1 0-4 16,3-1 4-16,-2 1-7 0,1 1 3 0,-2-3 1 15,2 3 2-15,1-2 4 0,-2 0-4 0,1 1 3 16,1 0 0-16,-2-2-2 0,3 1 2 0,-4 0-33 16,3-1 34-16,-1 1-38 0,0-1 43 0,2 1-38 15,-2-2 41-15,1-2-39 0,-2 4 43 0,2-3-39 16,0 1 44-16,-1 0-41 0,2 0 38 0,-3-1-39 15,2 1 41-15,-1 0-37 0,1 0 49 0,-1-1-38 16,1 0 40-16,0 2-38 0,-1-1 5 0,1 2 28 0,-1 1-40 16,1-2 38-16,-1 1-38 0,1 0 39 0,0-1-47 15,-1 2 42-15,1-1-44 0,-1-1 21 0,0 1-13 16,1-2 0-16,0 3 0 0,-3-4 0 0,2 5 0 16,1-6 0-16,-2 5 0 0,1-3 0 0,-2 0 0 15,1 0 0-15,1 1 0 0,-1-3 0 0,1 4 0 16,-3-2 0-16,3 1 0 0,-2-2 0 0,0 2 0 15,1-3 0-15,-1 2 0 0,2-1 0 0,-2 1 0 16,0-1 0-16,1 0 0 0,0 1 0 0,0-2 0 16,-2 2 0-16,2 0 0 0,1-2 0 0,-2 1 0 15,1 0 0-15,-1 0 0 0,2 0 0 0,-3 1 0 16,2-2 0-16,2 2 0 0,-2-1 0 0,-1-2 0 16,1 3 0-16,1-1 0 0,-2 0 0 0,-2-6 0 0,5 10 0 15,-5-10 0-15,5 9 0 0,-5-9 0 0,8 9 0 16,-8-9 0-16,5 9 0 0,-5-9 0 0,5 7 0 15,-5-7 0-15,4 9 0 0,-4-9 0 0,5 6 0 16,-5-6 0-16,5 7 0 0,-5-7 0 16,7 7 0-16,-7-7 0 0,5 3 0 0,-5-3 0 0,6 7 0 15,-6-7 0-15,5 6 0 0,-5-6 0 0,5 4 0 16,-5-4 0-16,8 7 0 0,-8-7 0 0,5 5 0 16,-5-5 0-16,7 5 0 0,-7-5 0 0,7 4 0 15,-7-4 0-15,4 7 0 0,-4-7 0 0,9 4 0 16,-9-4 0-16,0 0 0 0,8 5 0 0,-8-5 0 15,0 0 0-15,6 4 0 0,-6-4 0 0,0 0 0 16,0 0 0-16,14 0 0 0,-14 0 0 0,0 0 0 0,0 0 0 16,12-3 0-16,-12 3 0 0,5-5 0 15,-5 5 0-15,8-9 0 0,-8 9 0 0,8-9 0 16,-4 3 0-16,1 0 0 0,-1 0 0 0,1-3 0 16,-1 2 0-16,2-3 0 0,-2 2 0 0,0-2 0 15,3 1 0-15,-2-1 0 0,-1 0 0 0,2-1 0 0,0 1 0 16,-1-1 0-16,-1 2 0 0,0-3 0 15,3 5 0-15,-3-4 0 0,2 0 0 0,-1 2 0 0,0 0 0 16,-1-1 0-16,2 2 0 0,-1-2 0 0,0 1 0 16,-1-2 0-16,1 2 0 0,0-1 0 0,1 0 0 15,-2 1 0-15,2-3 0 0,-1 3 0 0,-1-1 0 16,1 0 0-16,-1-1 0 0,2 1 0 0,-2 1 0 16,0-1 0-16,-1-1 0 0,3 3 0 0,-4-3 0 15,3 3 0-15,-1-2 0 0,1 2 0 0,-1-2 0 16,0 0 0-16,0 0 0 0,0 2 0 0,-2-1 0 15,3 0 0-15,0-1 0 0,-2 1 0 0,1 0 0 16,-2 0 0-16,2-1 0 0,1 1 0 0,-2 0 0 16,-1 0 0-16,2 0 0 0,-1 0 0 0,-1-1 0 15,2 2 0-15,-1-3 0 0,-1 3 0 0,-1-3 0 16,3 1 0-16,-2 1 0 0,0-1 0 0,1 0 0 0,-1-2 0 16,0 4 0-16,1-4 0 0,0 1 0 0,-2 1 0 15,3-1 0-15,-1 0 0 0,-1 1 0 0,2 0 0 16,-1-2 0-16,-1 2 0 0,1-2 0 0,2 3 0 15,-3-2 0-15,1 1 0 0,1-1 0 0,-2 2 0 16,1-3 0-16,-2 4 0 0,3-3 0 0,-3 2 0 16,2-3 0-16,-2 3 0 0,2 0 0 0,0 0 0 15,-1 0 0-15,-1-2 0 0,0 3 0 0,0-2 0 16,1 2 0-16,0-2 0 0,-2 2 0 0,2-2 0 16,0 0 0-16,-2 3 0 0,1-4 0 0,1 3 0 15,0-2 0-15,0 2 0 0,-1-1 0 0,0 0 0 16,-1-2 0-16,3 2 0 0,-2 0 0 0,-1 0 0 15,3-2 0-15,-1 3 0 0,-1-2 0 0,-1 0 0 0,2 1 0 16,-2-3 0-16,1 3 0 0,-1-3 0 0,0 3 0 16,0-4 0-16,0 4 0 0,0-4 0 15,0 3 0-15,0-2 0 0,0 2 0 0,-1 0 0 0,-1-1 0 16,2 0 0-16,-1 2 0 0,-3-3 0 0,3 4 0 16,0-3 0-16,-2 1 0 0,3 1 0 0,-2 0 0 15,0-3 0-15,0 3 0 0,-1-2 0 0,1 2 0 16,0-1 0-16,0 0 0 0,-1-1 0 0,2 1 0 15,-2 1 0-15,0-3 0 0,0 3 0 0,1-2 0 16,0 2 0-16,0-3 0 0,-1 3 0 0,-1-1 0 16,4 1 0-16,-4-2 0 0,3 3 0 0,-3-2 0 15,3 0 0-15,-3-1 0 0,2 3 0 0,-1-3 0 16,2 2 0-16,-2-3 0 0,1 1 0 0,-1 2 0 0,1-3 0 16,0 2 0-16,-3-1 0 0,4 1 0 15,-2 1 0-15,0-2 0 0,0 2 0 0,-1-3 0 16,3 2 0-16,-2-1 0 0,1 2 0 0,-1-1 0 0,-1 1 0 15,2-3 0-15,-1 5 0 0,1-5 0 0,-1 4 0 16,-1-1 0-16,2 0 0 0,-1-2 0 16,2 3 0-16,-3-2 0 0,3 2 0 0,-2-2 0 0,1 2 0 15,-1-2 0-15,-1 3 0 0,4-2 0 0,-5 0 0 16,3 1 0-16,-1-1 0 0,2 2 0 0,-2-1 0 16,1 1 0-16,-1 0 0 0,2-1 0 0,0 1 0 15,-2 0 0-15,2 0 0 0,-2 2 0 0,2-3 0 16,-3 3 0-16,3-2 0 0,-2 0 0 0,2 3 0 15,-2-3 0-15,2 0 0 0,1 7 0 0,-4-11 0 16,3 6 0-16,1 5 0 0,-4-12 0 0,3 7 0 16,1 5 0-16,-3-9 0 0,3 9 0 0,-2-12 0 15,2 12 0-15,-3-10 0 0,3 10 0 0,-5-10 0 16,5 10 0-16,-2-10 0 0,2 10 0 0,-3-9 0 0,3 9 0 16,-4-9 0-16,4 9 0 0,-2-8 0 15,2 8 0-15,-2-7 0 0,2 7 0 0,-4-9 0 16,4 9 0-16,-2-8 0 0,2 8 0 0,-3-7 0 0,3 7 0 15,-2-8 0-15,2 8 0 0,-3-7 0 0,3 7 0 16,-5-8 0-16,5 8 0 0,-2-9 0 0,2 9 0 16,-4-7 0-16,4 7 0 0,-3-8 0 0,3 8 0 15,-4-7 0-15,4 7 0 0,-3-9 0 0,3 9 0 16,-3-7 0-16,3 7 0 0,-4-8 0 0,4 8 0 16,-5-7 0-16,5 7 0 0,-2-8 0 0,2 8 0 15,-4-7 0-15,4 7 0 0,-3-7 0 0,3 7 0 16,-4-6 0-16,4 6 0 0,-4-8 0 0,4 8 0 15,-2-5 0-15,2 5 0 0,-3-5 0 0,3 5 0 16,-4-7 0-16,4 7 0 0,-2-5 0 0,2 5 0 16,-5-5 0-16,5 5 0 0,-4-7 0 0,4 7 0 15,-4-5 0-15,4 5 0 0,-4-5 0 0,4 5 0 0,-5-5 0 16,5 5 0-16,-5-5 0 0,5 5 0 16,-6-7 0-16,6 7 0 0,-7-5 0 0,7 5 0 15,-5-7 0-15,5 7 0 0,-6-5 0 0,6 5 0 0,-7-5 0 16,7 5 0-16,-6-4 0 0,6 4 0 0,-9-5 0 15,9 5 0-15,-5-5 0 0,5 5 0 0,-6-6 0 16,6 6 0-16,-7-5 0 0,7 5 0 16,-7-5 0-16,7 5 0 0,-7-4 0 0,7 4 0 0,-8-4 0 15,8 4 0-15,-5-5 0 0,5 5 0 0,-7-4 0 16,7 4 0-16,-7-5 0 0,7 5 0 0,-5-3 0 16,5 3 0-16,0 0 0 0,-9-5 0 0,9 5 0 15,0 0 0-15,-9-5 0 0,9 5 0 0,0 0 0 16,-7-4 0-16,7 4 0 0,0 0 0 0,0 0 0 15,-9-3 0-15,9 3 0 0,0 0 0 0,-7-3 0 16,7 3 0-16,0 0 0 0,-9-2 0 0,9 2 0 16,0 0 0-16,-7-3 0 0,7 3 0 0,0 0 0 15,-8-4 0-15,8 4 0 0,0 0 0 0,-9-3 0 16,9 3 0-16,0 0 0 0,-9-2 0 0,9 2 0 0,0 0 0 16,-9-4 0-16,9 4 0 0,0 0 0 15,0 0 0-15,-9-4 0 0,9 4 0 0,0 0 0 0,0 0 0 16,0 0 0-16,-9-4 0 0,9 4 0 0,0 0 0 15,0 0 0-15,0 0 0 0,0 0 0 16,0 0 0-16,-7-1 0 0,7 1 0 0,0 0 0 0,0 0 0 16,0 0 0-16,0 0 0 0,0 0 0 0,0 0 0 15,0 0 0-15,0 0 0 0,0 0 0 0,0 0 0 16,0 0 0-16,0 0 0 0,0 0-113 0,0 0-125 16,-7-2-7-16,7 2-92 0,0 0-22 0,0 0-121 15,0 0-84-15,0 0-71 0,0 0-39 0,-2-7-770 16,2 7-1057-16</inkml:trace>
  <inkml:trace contextRef="#ctx0" brushRef="#br1" timeOffset="20761.2587">23108 11971 174 0,'0'0'237'15,"0"0"-11"-15,0 0-57 0,6-3 32 0,-6 3-6 16,0 0-26-16,0 0-20 0,0 0-15 0,4-6-10 15,-4 6-12-15,0 0-9 0,0 0-4 0,0 0 6 16,1-7 1-16,-1 7 4 0,0 0 0 0,0 0 11 16,0 0 8-16,0 0 9 0,0 0 6 0,0 0-5 15,0 0-5-15,0-7-6 0,0 7-4 0,0 0-9 16,0 0-6-16,0 0-5 0,0 0-8 0,0 0-14 16,0 0 1-16,0 0 5 0,-9-4 4 0,9 4-7 15,0 0-3-15,0 0 18 0,0 0-48 0,-10-3 31 16,10 3-37-16,0 0 41 0,-8-4-45 0,8 4 52 0,0 0-59 15,-10-4 44-15,10 4-53 0,-7-3 46 0,7 3-55 16,-9-2 46-16,9 2-49 0,-9-4 47 0,9 4-50 16,-10-3 54-16,10 3-55 0,-11-3 59 0,11 3-71 15,-10-4 68-15,10 4-56 0,-13-5 12 0,13 5 59 16,-11-4-67-16,11 4 50 0,-14-4-64 0,14 4 57 16,-12-7-57-16,12 7 55 0,-14-5-55 0,14 5 53 15,-13-4-50-15,13 4 45 0,-14-6-52 0,7 3 43 16,7 3-44-16,-13-4 40 0,13 4-50 0,-13-5 48 15,13 5-50-15,-13-5 49 0,7 1-49 0,6 4 50 16,-13-4-18-16,13 4 17 0,-13-6-46 0,13 6 48 16,-13-5-42-16,13 5 49 0,-12-4-43 0,12 4 40 15,-12-3-42-15,12 3 42 0,-11-3-39 0,11 3 41 16,-12-4-45-16,12 4 38 0,-11-3-44 0,11 3 40 0,-13-1-44 16,13 1 36-16,-10-3-29 0,10 3 30 0,-13-1-36 15,13 1 40-15,-9-2-42 0,9 2 40 16,-10-1-40-16,10 1 35 0,-13-2-34 0,13 2 40 0,-10-2-42 15,10 2 40-15,-12-2-41 0,12 2 40 0,-11 0-37 16,11 0 37-16,-12-2-40 0,12 2 39 16,-14-1-41-16,14 1 42 0,-13-1-41 0,13 1 39 0,-12 0-37 15,12 0 33-15,-14-1-34 0,14 1 47 0,-14-2-42 16,14 2 34-16,-16-1-36 0,16 1 46 0,-14-1-33 16,14 1 40-16,-14 0-36 0,14 0 31 0,-14 0-42 15,14 0 44-15,-15 0-47 0,15 0 37 0,-13 1-39 16,13-1 30-16,-14 3-25 0,14-3 39 0,-13 2-43 15,13-2 39-15,-11 3-42 0,11-3 42 0,-12 2-41 16,12-2 37-16,-13 5-39 0,13-5 39 0,-11 6-41 16,11-6 41-16,-10 4-42 0,10-4 44 0,-11 7-39 15,11-7 35-15,-10 7-39 0,10-7 40 0,-9 7-41 0,9-7 41 16,-9 5-36-16,9-5 37 0,-9 9-39 16,9-9 40-16,-10 8-37 0,10-8 36 0,-6 9-40 15,6-9 42-15,-8 10-42 0,8-10 42 0,-9 7-42 16,9-7 41-16,-5 8-26 0,5-8 27 0,-6 8-40 0,6-8 43 15,-7 7-40-15,7-7 41 0,-5 9-40 0,5-9 41 16,-4 6-42-16,4-6 41 0,-5 8-44 0,5-8 42 16,-5 8-42-16,5-8 41 0,-4 8-37 0,4-8 38 15,-2 8-40-15,2-8 34 0,-3 8-24 0,3-8 37 16,-1 10-37-16,1-10 39 0,-1 10-40 0,1-10 38 16,-2 9-38-16,2-9 39 0,0 9-40 0,0-9 40 15,0 11-39-15,0-4 37 0,0-7-36 0,0 12 8 16,0-12-4-16,2 14 8 0,-2-14-6 0,1 13 6 15,-1-13 2-15,1 14 6 0,-1-8 0 0,3 1 1 16,-1-1 0-16,-2 2 1 0,3-1-1 0,-2 0 1 16,3 1-2-16,-1-1 0 0,0 2 4 0,0-1-8 15,-1-1 0-15,2 0-1 0,0 2 2 0,0-1 1 16,0-1 6-16,0 2-4 0,1-1 1 0,0 0 1 0,-1 1 0 16,1-2-2-16,0 3-4 0,-1-3 0 15,3 3 0-15,-3-3 2 0,1 3 0 0,0-2-1 0,1 0 0 16,1 0 0-16,-2 0 18 0,2 1-28 0,-2 0 23 15,0-1-25-15,0 0 23 0,3 0-27 0,-3 0 22 16,1 0-24-16,-2 1 19 0,3-3-17 16,-1 2 26-16,0-1-30 0,-1 2 21 0,0-3-20 0,2 2 24 15,-2-1-26-15,1 0 22 0,-1 1-19 0,1 0 18 16,-1-2-17-16,0 2 23 0,2-1-22 0,-3 0 22 16,1 0-22-16,-1 1 26 0,1-1-18 0,1 0 20 15,-3 0-20-15,4 1 16 0,-4-2-15 0,1 0 16 16,0 3-17-16,1-6 12 0,-1 4-15 0,-1 0 12 15,2-4-13-15,-1 2 3 0,-2 2-1 0,2-3-1 16,0 1 3-16,-4-5 3 0,6 11 2 0,-3-5 1 16,-3-6 1-16,7 10 2 0,-3-5-2 0,-4-5-1 15,5 10-1-15,-5-10-1 0,5 9 2 0,-5-9-4 0,6 9 1 16,-6-9-2-16,5 8 1 0,-5-8-6 0,7 8 9 16,-7-8-6-16,4 7 3 0,-4-7 1 0,5 7-1 15,-5-7 2-15,4 5-2 0,-4-5 2 0,5 6 1 16,-5-6-1-16,5 5-1 0,-5-5-2 0,7 4 4 15,-7-4 4-15,6 4-6 0,-6-4-2 0,7 3 0 16,-7-3-1-16,6 6-2 0,-6-6 1 0,6 3 2 16,-6-3-1-16,9 2 5 0,-9-2-6 0,0 0 3 15,12 1 4-15,-12-1 5 0,0 0-7 0,14 2 1 16,-14-2-7-16,10-3-3 0,-10 3 0 0,9-1 0 16,-9 1 0-16,13-3 0 0,-13 3 0 0,10-3 0 15,-10 3 0-15,10-6 0 0,-10 6 0 0,10-3 0 16,-10 3 0-16,9-5 0 0,-9 5 0 0,11-5 0 15,-11 5 0-15,11-7 0 0,-11 7 0 0,10-6 0 16,-6 2 0-16,3-1 0 0,-1 1 0 0,0-1 0 16,-2 0 0-16,4-2 0 0,-2 2 0 0,-2 0 0 15,4-2 0-15,-2-1 0 0,-1 4 0 0,0-2 0 0,2-1 0 16,-1 2 0-16,-1-2 0 0,0 1 0 0,-1 0 0 16,3 0 0-16,-2-2 0 0,0 3 0 15,-1-4 0-15,1 3 0 0,0-3 0 0,-1 1-4 0,1 1 8 16,0-2-15-16,1 0 22 0,-2 1-27 0,1 0 32 15,-1-2-28-15,3 2 24 0,-1-3-29 0,-2 4 34 16,1-5-41-16,1 4 48 0,-2-3-37 0,1 3 26 16,0-3-30-16,0 5 34 0,-1-6-30 0,1 4 26 15,-1-1-22-15,1 0 18 0,0-2-17 0,-1 4 16 16,1-3-14-16,-1 1 12 0,0 1-16 0,0-1 20 16,-2 0-28-16,2-1 36 0,1 0-32 0,-2 0 28 15,1 2-22-15,-2 0 16 0,1-1-19 0,1 1 22 16,-2 2-19-16,0-3 16 0,0 4-12 0,1-4 8 15,0 3-9-15,-1-1 10 0,-2 7-9 0,3-14 8 16,0 9-10-16,-2-2 12 0,2 0-13 0,-2 2 14 16,-1 5-14-16,3-12 14 0,-1 5-15 0,-2 7 16 0,2-12-8 15,0 6 0-15,-2 6-1 0,3-13 2 0,-3 13-1 16,1-12 0-16,0 6 0 0,1-1 0 16,0 0 0-16,-1 1 0 0,-1 6 0 0,0-14 0 0,0 7 0 15,0 7 0-15,0-12 0 0,0 12 0 0,0-11 0 16,0 11 0-16,0-13 0 0,0 13 0 0,-1-12 0 15,1 12 0-15,-4-10 0 0,4 10 0 0,-1-11 0 16,1 11 0-16,-4-10 0 0,4 10 0 0,-2-10 0 16,2 10 0-16,-6-8 0 0,6 8 0 0,-3-12 0 15,3 12 0-15,-7-7 0 0,7 7 0 0,-7-9 0 16,7 9 0-16,-7-8 0 0,7 8 0 0,-8-7 0 16,8 7 0-16,-7-8 0 0,7 8 0 0,-10-7 0 15,10 7 0-15,-11-5 0 0,11 5 0 0,-10-7 0 16,10 7 0-16,-11-5 0 0,11 5 0 0,-12-5 0 15,12 5 0-15,-11-7 0 0,11 7 0 0,-12-5 0 16,12 5 0-16,-11-3 0 0,11 3 0 0,-12-5 0 16,12 5 0-16,-11-4 0 0,11 4 0 0,-12-4 0 0,12 4 0 15,-9-2 0-15,9 2 0 0,-10-4 0 0,10 4 0 16,-8-3 0-16,8 3 0 0,-10-1 0 0,10 1 0 16,-9-3 0-16,9 3 0 0,-9-4 0 0,9 4 0 15,0 0 0-15,-9-2 0 0,9 2 0 0,0 0 0 16,-12-1 0-16,12 1 0 0,0 0 0 0,-11-1 0 15,11 1 0-15,0 0 0 0,-14-2 0 0,14 2 0 16,0 0 0-16,-11 0 0 0,11 0 0 0,0 0 0 16,-12 0 0-16,12 0 0 0,0 0 0 0,-14-2 0 15,14 2 0-15,0 0 0 0,-13 0 0 0,13 0 0 16,0 0 0-16,-12 0 0 0,12 0 0 0,0 0 0 16,0 0 0-16,-16 0 0 0,16 0 0 0,0 0 0 15,-11 0 0-15,11 0 0 0,0 0 0 0,0 0 0 0,-14 0 0 16,14 0 0-16,0 0 0 0,-12 0 0 0,12 0 0 15,0 0 0-15,0 0 0 0,-14 0 0 16,14 0 0-16,0 0 0 0,0 0 0 0,-11 0 0 0,11 0 0 16,0 0 0-16,0 0 0 0,-14 2 0 0,14-2 0 15,0 0 0-15,0 0 0 0,-13 0 0 0,13 0 0 16,0 0 0-16,-13 2 0 0,13-2 0 0,0 0 0 16,-10 1 0-16,10-1 0 0,0 0 0 0,-10 2 0 15,10-2 0-15,0 0 0 0,-12 2 0 0,12-2 0 16,-9 3 0-16,9-3 0 0,-9 3 0 0,9-3 0 15,0 0 0-15,-11 2 0 0,11-2 0 0,0 0 0 16,-12 3 0-16,12-3 0 0,0 0 0 0,-9 3 0 16,9-3 0-16,0 0 0 0,-10 3 0 0,10-3 0 15,0 0 0-15,-6 3 0 0,6-3 0 0,0 0 0 16,0 0 0-16,-11 3 0 0,11-3 0 0,0 0 0 16,0 0 0-16,-10 2 0 0,10-2 0 0,0 0 0 0,-5 4 0 15,5-4 0-15,0 0 0 0,-9 3 0 0,9-3 0 16,0 0 0-16,-6 3 0 0,6-3 0 15,0 0 0-15,0 0 0 0,-10 4 0 0,10-4 0 0,0 0 0 16,-7 3 0-16,7-3 0 0,0 0 0 0,-6 3 0 16,6-3 0-16,0 0 0 0,0 0 0 0,0 0 0 15,-7 4 0-15,7-4 0 0,0 0 0 0,0 0 0 16,0 0 0-16,0 0 0 0,-7 3 0 0,7-3 0 16,0 0 0-16,0 0 0 0,0 0 0 0,0 0 0 15,0 0 0-15,0 0 0 0,0 0 0 0,0 0 0 16,0 0 0-16,0 0 0 0,0 0 0 0,0 0 0 15,0 0 0-15,0 0 0 0,-9 1 0 0,9-1 0 16,0 0 0-16,0 0 0 0,0 0 0 0,0 0 0 16,0 0 0-16,0 0 0 0,0 0 0 0,0 0 0 15,0 0 0-15,0 0 0 0,0 0 0 0,0 0 0 16,0 0 0-16,0 0 0 0,0 0 0 0,0 0 0 16,0 0 0-16,0 0 0 0,0 0 0 0,0 0 0 0,0 0 0 15,0 0 0-15,0 0 0 0,0 0 0 16,0 0 0-16,0 0 0 0,0 0 0 0,0 0 0 15,0 0 0-15,0 0 0 0,-8 4 0 0,8-4 0 0,0 0 0 16,0 0 0-16,0 0 0 0,0 0 0 0,0 0 0 16,0 0 0-16,0 0 0 0,0 0 0 0,0 0 0 15,-9 2 0-15,9-2 0 0,0 0 0 0,0 0 0 16,0 0 0-16,0 0 0 0,0 0 0 0,0 0 0 16,0 0 0-16,0 0 0 0,0 0 0 0,0 0 0 15,0 0 0-15,-6 3 0 0,6-3 0 0,0 0 0 16,0 0 0-16,0 0 0 0,0 0 0 0,0 0 0 15,0 0 0-15,0 0 0 0,0 0 0 0,0 0 0 16,0 0 0-16,0 0 0 0,0 0 0 0,0 0 0 16,0 0 0-16,-9 4 0 0,9-4 0 0,0 0 0 15,0 0 0-15,0 0 0 0,0 0 0 0,0 0 0 16,-8 3 0-16,8-3 0 0,0 0 0 0,0 0 0 0,0 0 0 16,0 0 0-16,0 0 0 0,0 0 0 0,0 0 0 15,-6 2-382-15,6-2-311 0,0 0-301 0,-10 7-935 16,3-4-1663-16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8:32.54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12599 5103 56 0,'-12'-1'171'0,"12"1"-5"0,0 0-15 0,0 0 1 15,-12-2-8-15,12 2-3 0,0 0-1 0,0 0-21 16,0 0-15-16,-12-1-10 0,12 1-10 0,0 0-4 16,0 0 0-16,0 0-7 0,0 0-6 0,0 0 7 15,0 0 3-15,0 0-3 0,0 0-4 0,0 0 3 16,0 0-6-16,0 0 26 0,0 0-48 0,0 0 28 15,0 0-26-15,5 5 28 0,-5-5-37 0,7 5 8 16,-7-5 8-16,12 3 9 0,-12-3 6 0,16 6 12 16,-5-3 4-16,-1-3 6 0,2 3-1 0,3-1 30 0,-1 1-52 15,4-1 29-15,-1 1-45 0,2-1 37 16,0 0-49-16,2 1 32 0,-1-3-21 0,3 1 24 16,3 0-41-16,-2 2 35 0,3-2-36 0,1 2 31 15,0-3-47-15,0 2 38 0,0 0-46 0,4-1 39 0,-2 2-44 16,0-3 39-16,2 1-41 0,0 0 6 15,0 2-2-15,0-2 1 0,3 0 2 0,-3 1 3 0,0-2-3 16,-2 1 1-16,7 1 7 0,-5-2-1 0,1 0 3 16,-1 2-1-16,0-2 11 0,0 0-3 0,0-2 4 15,0 2 3-15,0 0 25 0,1-2-30 0,-2 1 2 16,0-1 1-16,-2 0 0 0,-1-1 5 0,0 2-9 16,0 0 0-16,-2-2-2 0,-3 2-1 0,-4-1 2 15,1 0-4-15,-2 0 0 0,2 1-3 0,-5 0 0 16,-4 1-1-16,2-1 7 0,-1-1 9 0,-12 2 10 15,15-1 1-15,-15 1 4 0,16-1 7 0,-16 1-1 16,12 0 5-16,-12 0 5 0,14 0 4 0,-14 0-55 16,0 0 53-16,12 0-9 0,-12 0 6 0,0 0-27 15,0 0-11-15,11-3-3 0,-11 3-4 0,0 0-3 16,0 0 2-16,9-3-8 0,-9 3-5 0,0 0-2 16,0 0 1-16,0 0-6 0,5-4-2 0,-5 4 3 0,0 0-66 15,0 0-101-15,0 0-73 0,0 0-31 0,3-7-113 16,-3 7-60-16,0 0-108 0,-3-6-598 15,3 6-766-15</inkml:trace>
  <inkml:trace contextRef="#ctx0" brushRef="#br0" timeOffset="2510.5255">9293 7317 164 0,'0'0'206'0,"0"0"-14"0,4 5-45 0,-4-5 32 0,0 0-21 16,0 0 23-16,0 0-18 0,-6 3 3 15,6-3-16-15,0 0-9 0,0 0-10 0,-7 4-8 16,7-4-11-16,0 0-5 0,0 0-10 0,0 0 1 15,0 0 8-15,0 0 15 0,-5 4 12 0,5-4 2 0,0 0 5 16,0 0 6-16,0 0 4 0,0 0 2 0,0 0 0 16,0 0 4-16,0 0 2 0,-7 3-7 0,7-3-4 15,0 0-9-15,0 0-5 0,0 0-41 0,0 0 41 16,0 0-46-16,0 0 43 0,-6 4-56 0,6-4 47 16,0 0-60-16,0 0 62 0,0 0-65 0,0 0 50 15,-2 6-56-15,2-6 46 0,0 0-49 0,0 0 32 16,0 0-45-16,0 0 42 0,0 0-40 0,-3 8 48 15,3-8-31-15,-1 7 34 0,1-7-33 0,0 11 50 16,0-11-39-16,0 13 40 0,-1-8-46 0,1 4 40 16,0-1-34-16,0 0 4 0,0 0-9 0,-2 1-6 15,2 0 0-15,0 0 2 0,0 2-2 0,0 0-2 16,0 1-36-16,2-1 32 0,-2-3-8 0,0 3-6 16,0-1-5-16,1-2-5 0,-1 0-1 0,0 1-7 0,0-1-3 15,0-8-2-15,0 13 0 0,1-6-4 16,-1-7 3-16,2 9-7 0,-2-9 1 0,0 10-1 0,0-10-1 15,0 7 1-15,0-7-3 0,1 8 8 0,-1-8-8 16,0 0-2-16,-1 6 2 0,1-6 1 0,0 0 0 16,0 0 3-16,1 8-4 0,-1-8-1 15,0 0 5-15,0 0-4 0,0 0 3 0,0 7 1 0,0-7-1 16,0 0 3-16,0 0-3 0,0 0 0 0,0 0-2 16,0 0-4-16,0 0-4 0,0 0-30 0,0 0-50 15,0 0-60-15,0 0-68 0,0 0-80 0,0 0-88 16,0 0-90-16,0 0-98 0,0 0-99 0,0 0-182 15,0 0-398-15,4-7-856 0</inkml:trace>
  <inkml:trace contextRef="#ctx0" brushRef="#br0" timeOffset="6676.4717">21679 9162 197 0,'0'-8'660'0,"2"2"-139"16,-2 6-134-16,-2-11-23 0,2 11-28 0,0-9-11 15,0 9-3-15,-2-9 0 0,2 9-30 0,-3-8 14 16,3 8-70-16,-4-5 0 0,4 5-90 0,0 0 9 16,-2-7-73-16,2 7 29 0,0 0-40 0,0 0 72 15,0 0-52-15,-4 5 4 0,4-5 2 0,-3 14 42 0,3-4-56 16,-1 2 35-16,-3 3-50 0,2 2 30 16,-1 4-52-16,1 4 32 0,-1 1-13 0,-1 0-12 15,2 6-15-15,-2 0-3 0,0-1-4 0,0 1-10 16,0 2-2-16,0-8-42 0,3 0 44 0,-1-1-45 0,0-2 32 15,1-3-70-15,0-2 0 0,1-1-104 16,0-4-29-16,0-1-74 0,2-1-41 0,0-2-53 16,0-4-54-16,-2-5-32 0,7 3-56 0,-7-3-22 0,12-5-426 15,-7-1-537-15</inkml:trace>
  <inkml:trace contextRef="#ctx0" brushRef="#br0" timeOffset="6959.8403">21711 9243 406 0,'-2'-16'616'0,"0"2"-96"15,1 4-83-15,0-2-27 0,-2 4-27 0,2-1-10 16,-2 1-26-16,3 0 13 0,-2 3-77 0,2 5-5 16,-3-11-102-16,3 11 10 0,-1-9-78 0,1 9 42 15,0 0-53-15,4-5 7 0,-4 5-5 0,0 0 3 16,13 5-1-16,-7-2-8 0,4 1 37 0,0 4-50 16,3-1 29-16,1 3-53 0,-1 0 35 0,5 4-50 15,-1 0 37-15,2 1-43 0,1 2 31 0,-2 1-42 16,4 2 24-16,-3 0-42 0,0 2 36 0,0-1-43 15,-1-1 35-15,-1 0-41 0,1 1 37 0,-3-3-40 0,0 0 40 16,-3-1-45-16,-1-1 39 0,2 0-44 0,-4-2 34 16,0-1-46-16,0-1 17 0,-3-1-78 15,-2 1 6-15,1-2-100 0,-1-3-24 0,-4 1-98 0,1-1-79 16,-1-7-91-16,-3 11-53 0,3-11-87 0,-9 7-496 16,1-4-731-16</inkml:trace>
  <inkml:trace contextRef="#ctx0" brushRef="#br0" timeOffset="7131.3804">21706 9542 394 0,'-10'-5'496'0,"1"0"-85"0,1 1-117 15,2 1-41-15,1-4 0 0,1 2-5 0,1-2 27 16,3 1-70-16,-1-2 6 0,2 2-71 0,2-5 8 16,2 2-62-16,1-2-22 0,3-1-7 0,5 0-15 15,-1-3-8-15,6 4-8 0,-1-2-22 0,3-2-80 16,2 1-83-16,0 1-63 0,-2-1-72 0,1 3-97 15,2 0-401-15,-2 0-314 0</inkml:trace>
  <inkml:trace contextRef="#ctx0" brushRef="#br0" timeOffset="7357.7741">22235 9247 333 0,'13'4'619'0,"-13"-4"-141"0,6 3-85 0,-6-3-18 15,0 0-12-15,7 7 6 0,-7-7 13 0,0 0 8 16,4 4-38-16,-4-4 33 0,3 6-87 15,-3-6 12-15,3 10-76 0,-3-10 12 0,4 9-62 0,-2-1 19 16,1-1-59-16,-1 2 20 0,2-1-61 0,0 3 13 16,4-2-59-16,-3 5 28 0,1-2-52 0,1 1 27 15,0 0-47-15,1 2 34 0,-1-3-49 0,1 2 30 16,1 0-67-16,-1-2-19 0,-2-1-52 0,2 3-119 16,-3-6-63-16,3 2-86 0,-3-3-77 0,0 0-52 15,-1 1-50-15,-4-8-165 0,6 6-344 0,-6-6-682 16</inkml:trace>
  <inkml:trace contextRef="#ctx0" brushRef="#br0" timeOffset="7728.3691">22392 9097 833 0,'0'0'568'15,"-1"-11"-136"-15,1 11-75 0,-1-8-68 0,1 8-37 16,-2-7-15-16,2 7 22 0,0 0 7 0,0 0-6 15,0 0-44-15,0 0-4 0,-3 9-58 0,6-3 3 0,-1 2-47 16,0 2 20-16,5 4-53 0,-1 0 42 16,2 3-60-16,2 0 33 0,0 3-53 0,4 0 35 0,1 1-12 15,3-1-5-15,-2-1-7 0,0 1-10 0,2-3-3 16,1-1-14-16,-2-6 11 0,2 2-48 16,-1-2 58-16,0-2-64 0,-2-2 57 0,1-1-56 15,0-3 52-15,-2-1-54 0,4-2 53 0,-2-1-55 0,-2-4 52 16,2 1-52-16,-2-1 51 0,2-5-52 0,-3 1 49 15,2-3-53-15,-5 1 3 0,-4-1 4 0,1 0 7 16,-2-3-5-16,-2 0 4 0,-1 2-2 0,-3-6 1 16,-2 4 1-16,1-2 37 0,-4 2-63 0,-2-5 24 15,-1 3-50-15,-3 1 7 0,0 0-11 16,1 1-21-16,0 1-25 0,-2 5-21 0,1 0-37 0,0 0-46 16,1 3-50-16,1 2-30 0,0 0-24 0,3 1-53 15,6 4-32-15,-13-3-456 0,13 3-414 0</inkml:trace>
  <inkml:trace contextRef="#ctx0" brushRef="#br0" timeOffset="8225.7275">23059 8785 167 0,'5'-7'619'0,"-2"1"-149"16,-3 6-106-16,4-8 3 0,-4 8-79 0,2-5-28 15,-2 5 53-15,0 0-6 0,0 0 11 0,0 0 11 16,2 6-8-16,-2 1-29 0,1 1-81 0,0 3 34 16,-1 0-81-16,3 5 30 0,-1 1-48 0,0 2 8 15,3 2-59-15,-2 2 5 0,1 1-18 0,0 1-16 16,1-2-9-16,-1 2-9 0,1-1 31 0,0-2-54 16,-1 0 38-16,-1-4-50 0,0 0 39 0,0-3-51 0,1-1 43 15,-3-2-29-15,2 0 70 0,-2-4-5 16,2-1 47-16,-3-7-50 0,1 8 13 0,-1-8-51 0,0 0 29 15,0 0-47-15,-3-6-6 0,2-1-1 0,-1-2-3 16,0-4-3-16,-2-1 32 0,0-2-43 0,1-5 33 16,-1-3-40-16,1 1 35 0,-2 0-36 15,0-2 32-15,3 1-39 0,-1 1 38 0,-1 1-36 0,4 3 35 16,-2 1-40-16,2 1 41 0,-2 3-38 0,2 0 36 16,0 3-43-16,0 0 38 0,0 4-41 0,2 0 42 15,-2 7-34-15,6-10 36 0,-6 10-36 0,10-3 38 16,-10 3-1-16,15 5-38 0,-5 0 40 0,1 2-38 15,0 1 41-15,1 4-40 0,5 0 39 0,-3 2-37 16,2 1 39-16,3 3-38 0,-1 0 36 0,0 0-38 16,0 0 40-16,3 2-42 0,-4-2 5 0,0 0-6 0,2 1-15 15,-5-4-44-15,0-1-36 0,-1 1-47 16,1-1-49-16,-4-2-61 0,-2-2-36 0,0 2-65 16,-1-5-84-16,-3 3-65 0,-1-5-142 0,-3-5-518 15,0 10-792-15</inkml:trace>
  <inkml:trace contextRef="#ctx0" brushRef="#br0" timeOffset="8382.293">23172 9128 830 0,'-9'-5'519'0,"1"1"-140"0,2 0-40 0,-1 0-72 0,4-1-20 16,0-2-12-16,0 2-7 0,3 5-29 16,0-13-36-16,4 7-33 0,-1-4-24 0,4 3-23 0,2-4-16 15,2 3-17-15,1-4-28 0,4 2-55 0,0-2-74 16,2 2-75-16,1 0-60 0,-2-1-78 0,2 2-48 15,0 0-457-15,-1 0-361 0</inkml:trace>
  <inkml:trace contextRef="#ctx0" brushRef="#br0" timeOffset="8693.4413">23485 8914 286 0,'0'0'470'15,"0"0"-107"-15,4-6-69 0,-4 6-31 0,0 0-11 16,2-11 9-16,-2 11-8 0,5-8-13 0,-5 8-11 15,7-10-28-15,-7 10-29 0,10-7-25 0,-10 7-21 16,11-7-6-16,-5 4-15 0,-6 3-13 0,15-2-9 16,-15 2-13-16,15 0-6 0,-7 5-8 0,-1 1-3 15,0-1-4-15,-1 5-7 0,-2-3-7 0,1 4-2 16,-1 0-1-16,-2 1 0 0,1 0-7 0,-2 0 25 0,-1 1-9 16,2-1 37-16,-2 0-20 0,0 3 35 15,1-5-37-15,-1 1 31 0,1 1-45 0,-1-5 42 16,0 3-43-16,0-4 8 0,1 0-6 0,1 1-3 0,-2-7-5 15,6 8-6-15,-6-8-12 0,9 2-28 16,-9-2-50-16,14-4-43 0,-5-1-73 0,0 0-65 16,3-3-41-16,-3 1-78 0,1-5-8 0,1 0 6 15,-3-1-11-15,1-3-51 0,0-2 13 0,-3 0-254 16,-2 1-176-16</inkml:trace>
  <inkml:trace contextRef="#ctx0" brushRef="#br0" timeOffset="9009.6598">23735 8787 476 0,'-2'-14'370'0,"-2"1"-14"0,0 2-64 0,0 2-11 16,-1-1 15-16,3 2-6 0,-2 0-13 0,1 1-6 0,-1 2-19 15,2-1-29-15,2 6-35 0,-4-9-35 0,4 9-8 16,-3-5 7-16,3 5-8 0,0 0 3 0,0 0-10 16,0 0-6-16,0 6 0 0,0-6-4 0,8 12-14 15,-3-5-10-15,2 0-59 0,0 3 47 0,5 1-51 16,-1-2 54-16,2 6-61 0,0-2 43 0,3 0-57 16,-2 1 54-16,3-2-62 0,-2 2 59 0,2-2-64 15,-2 1 60-15,3-3-58 0,-1 1 58 0,-1-5-59 16,-3 3 53-16,4-4-51 0,-3 0 54 0,0-2-54 15,-3-1 30-15,3-2-44 0,-1-2 47 0,-2 0-50 16,1-3 44-16,-2-1-6 0,1-3-1 0,-2 1-11 16,-2-4-3-16,-3 3-2 0,-1-4-5 0,-1-2-3 15,-2-2 1-15,-1 1-1 0,-3-1 2 0,2 0-6 16,-5 0 0-16,3 2 0 0,-3-2-49 0,2 1 52 16,-2 2-50-16,1 1 54 0,-1 1-60 0,0 0 23 15,2 3-100-15,-1 1-28 0,3 1-90 0,0 2-73 0,3 5-81 16,-6-9-44-16,6 9-53 0,0 0-112 15,-3-7-382-15,3 7-588 0</inkml:trace>
  <inkml:trace contextRef="#ctx0" brushRef="#br0" timeOffset="9158.3032">24213 8644 596 0,'0'0'456'0,"12"3"-125"0,-12-3-7 0,9 2-47 15,-9-2 64-15,0 0-64 0,12 2 13 0,-12-2-80 16,0 0-2-16,0 0-81 0,13 0 9 0,-13 0-71 15,0 0-8-15,9-4-101 0,-9 4-25 0,12-6-106 16,-6 2-40-16,-6 4-69 0,15-6-43 16,-8 2-488-16,2-1-350 0</inkml:trace>
  <inkml:trace contextRef="#ctx0" brushRef="#br0" timeOffset="9279.978">24466 8564 197 0,'0'0'366'0,"0"0"-59"0,9-2-56 0,-9 2-16 16,0 0-16-16,0 0-38 0,0 0-30 0,10-2-26 15,-10 2-28-15,0 0-19 0,0 0-31 0,5-3-77 16,-5 3-105-16,0 0-82 0,7-9-369 0,-7 9-99 16</inkml:trace>
  <inkml:trace contextRef="#ctx0" brushRef="#br0" timeOffset="9434.085">24690 8447 112 0,'11'0'532'16,"-11"0"-153"-16,0 0-85 0,12-1-56 0,-12 1-9 15,0 0-5-15,0 0 40 0,0 0-49 0,0 0-25 16,0 0-35-16,14 0-26 0,-14 0-29 0,0 0-28 16,0 0-18-16,0 0-53 0,0 0-70 0,9-3-15 15,-9 3-134-15,0 0-95 0,6-4-480 0,-6 4-317 16</inkml:trace>
  <inkml:trace contextRef="#ctx0" brushRef="#br0" timeOffset="9787.1387">24876 8280 174 0,'4'-6'583'16,"-4"6"-141"-16,0 0-98 0,1-9-47 0,-1 9-15 0,0 0-9 15,0 0-26-15,0-5-2 0,0 5 10 0,0 0 4 16,0 0-21-16,4 4-20 0,-4-4-18 0,8 8-41 16,-3-3 27-16,2 3-46 0,0 0 39 15,1 2-52-15,2 1 22 0,5 3-62 0,-2 0 40 16,2-2-64-16,0 3 48 0,2-1-58 0,1-1 43 0,0-1-52 15,1 2 42-15,-1-4-59 0,1 0 47 0,-2-1-59 16,2-1 52-16,-3-2-52 0,0-3 52 16,-2 2-65-16,0-4 45 0,-1-1-48 0,1 0 42 15,-4-2-50-15,3-2 48 0,-4 0-49 0,-1-3 51 0,-2-1-50 16,2 0 41-16,-5-3-47 0,1 0 5 0,-4-1 42 16,0-2-49-16,0-1 49 0,-5 0-54 0,3-2 45 15,-6 2-49-15,4-2 49 0,-3 2-6 0,0 1-5 16,1 1-7-16,-2-2-4 0,2 4-21 0,-1-1-34 15,2 3-88-15,1 0-78 0,-1 1-82 0,3 1-54 16,-1 1-111-16,3 6-19 0,-1-10 3 0,1 10-66 16,3-8-414-16,-3 8-551 0</inkml:trace>
  <inkml:trace contextRef="#ctx0" brushRef="#br0" timeOffset="10209.1839">25487 8022 521 0,'10'-7'535'16,"-3"0"-114"-16,-1 5 34 0,-6 2-49 0,12-8 11 15,-12 8-74-15,7-7 16 0,-7 7-86 0,7-2-10 16,-7 2 19-16,0 0-17 0,6 4-23 0,-6-4-19 16,6 13-26-16,-2-7-14 0,-1 4-28 0,-2 0-13 15,4 3-16-15,-2 0-20 0,-1 4-57 0,2-2 31 16,0 2-52-16,0-2 33 0,0 2-49 0,-2-3 34 16,2 1-43-16,-1-5 40 0,-1 1-45 0,-1-1 51 15,1-2-19-15,0 0 67 0,-2-8-28 0,2 10 24 16,-2-10-53-16,0 0 36 0,0 0-50 0,0 0 39 15,-7-4-44-15,7 4 40 0,-6-13-47 0,3 4 34 16,-1-5-45-16,-2 1 38 0,2-3-46 0,-1-1 38 16,1-4-7-16,-1-1-9 0,2 1-1 0,1-1-36 15,-1 4 35-15,1-2-37 0,-1 3 46 0,2 0-31 16,1 5 32-16,0-1-41 0,0 2 34 0,1 0-43 16,2 5 40-16,-1-3-40 0,-2 9 41 0,4-8-37 15,-4 8 41-15,12-3-5 0,-12 3-4 0,15 3-1 16,-5 0-4-16,1 0 3 0,1 3-6 0,1 2 2 15,2-1-2-15,1 2 2 0,0 1-2 0,1 1-8 16,1 0-8-16,-1 0-30 0,-1 2-47 0,0-1-43 16,-1 1-36-16,-1-1-26 0,-3-1-48 0,0 1-67 15,-4-2-48-15,2 1-24 0,-4-2-99 0,-2 0-51 16,-3-1-115-16,0 0-454 0,-4-1-717 0</inkml:trace>
  <inkml:trace contextRef="#ctx0" brushRef="#br0" timeOffset="10363.514">25601 8190 261 0,'0'0'665'0,"-17"-3"-100"16,17 3-83-16,-12-5-67 0,12 5-56 0,-7-5-9 16,7 5-3-16,-1-12-11 0,1 12-22 0,4-9-46 0,1 0-61 15,2 1-44-15,2 0-28 0,2-1-27 0,4-5-25 16,0 4-35-16,3-2-53 0,1 4-60 0,-1-5-24 16,3 4-111-16,-2 0-21 0,1-1-113 0,-1 1-25 15,-1 1-25-15,0 0-53 0,-1 2-48 16,-2-1-316-16,-1 1-324 0</inkml:trace>
  <inkml:trace contextRef="#ctx0" brushRef="#br0" timeOffset="10709.7068">25960 7931 119 0,'4'-6'536'15,"-4"6"-139"-15,10-8 9 0,-10 8-64 0,9-9 52 0,-5 5-61 16,1-1 23-16,-1 2-60 0,3-2 26 0,-3 0-68 16,-4 5 11-16,10-7-80 0,-10 7 23 0,14-2-66 15,-14 2-11-15,13-2-2 0,-13 2-23 0,13 3-13 16,-13-3-9-16,15 7-12 0,-8-3-8 0,-1 2-6 15,2-1-3-15,-3 3-6 0,-1-1-7 0,-2 2 0 16,2-1-9-16,-4 0-3 0,0-1-3 0,0 0 1 16,0 1 7-16,-2-1 9 0,2-7 11 0,-4 10 6 15,4-10-3-15,-7 7 2 0,7-7 2 0,0 0-8 16,0 0 2-16,-12-1-2 0,12 1-5 0,-3-11-5 16,2 5-5-16,1-2-1 0,2-2-5 0,0 0-9 15,2-1 10-15,2 0-1 0,0 0 1 0,1 1 2 16,0-1-9-16,3 2 8 0,1 0-5 0,-1-1 2 15,1 5 0-15,-2 0-6 0,2 1-2 0,1 1-5 16,-1 2-3-16,-1 2-2 0,1 2-8 0,1 2 4 16,-2 2-2-16,0 0-12 0,1 3-27 0,-2 2-49 15,-2 0-57-15,-2 2-78 0,-1 0-114 16,-3 1-117-16,-1 2-98 0,-5 0-150 0,-1 0-672 16,-7 3-967-16</inkml:trace>
  <inkml:trace contextRef="#ctx0" brushRef="#br0" timeOffset="13542.1352">27382 9653 145 0,'0'0'320'0,"-6"-7"-34"0,6 7-10 0,-5-5-6 15,5 5-21-15,-7-5 19 0,7 5-41 0,-5-9 47 16,5 9-52-16,-4-6 43 0,4 6-40 0,-5-7 42 15,5 7-41-15,-2-7 38 0,2 7-55 0,-4-4-13 16,4 4-21-16,0 0-30 0,-4-6-26 0,4 6-8 16,0 0 16-16,0 0 29 0,0 0 2 0,0 0-5 15,4 6-5-15,0-2-7 0,1 3-7 0,1 1-15 16,2 2-4-16,-2 0-33 0,6 6 27 0,0-1-50 16,1 2 29-16,1 4-53 0,4-1 30 0,-1 1-42 15,1-1 30-15,1-1-42 0,0-1 37 0,1 1-45 16,1-3 37-16,-1 0-41 0,1-4 38 0,-1-2-38 15,-2 1 32-15,4-5-38 0,-4-1 41 0,0-2-45 16,2-3 40-16,-1-1-40 0,-1-2 38 0,1-2-37 0,1-3 30 16,-1-1-36-16,-3-3 38 0,0 0-37 15,-1-2 36-15,-4-2-42 0,0-2 41 0,-1-2-6 16,-4 0-4-16,-1-2-5 0,-2-2-2 0,-2 0-2 16,-3 0 3-16,-1 0-9 0,-2 0 2 0,-2 1-2 0,1 1-2 15,-3 1-4-15,0 2-3 0,0 0-9 16,-2 4-18-16,1-1-26 0,-2 5-34 0,3 1-54 15,0-1-66-15,-2 4-68 0,3 1-29 0,-1 2-105 16,9 4-24-16,-10-7-63 0,10 7-79 0,-8-4-526 16,8 4-731-16</inkml:trace>
  <inkml:trace contextRef="#ctx0" brushRef="#br0" timeOffset="13993.096">28131 9210 405 0,'10'-7'596'0,"-1"0"-116"15,1 2-62-15,-3 0-22 0,-7 5-40 0,11-7-9 16,-11 7-24-16,8-5 7 0,-8 5 22 0,0 0 3 16,9 1-87-16,-9-1 29 0,4 9-39 15,-2-4-39-15,0 3-27 0,-1 1-21 0,1 3-24 16,0 1-23-16,0 3-21 0,1 1-22 0,2 0-12 0,-1 1-17 16,-1 2-11-16,1 0-6 0,0-1-5 0,1-2-5 15,-1-2-5-15,2 0-6 0,-2-2-3 0,-2 0 0 16,0-4 4-16,2 0 4 0,-1-1 1 15,-2-1 0-15,-1-7 1 0,2 7-7 0,-2-7-4 0,0 0-2 16,0 0-3-16,3-10 1 0,-4 3-3 0,-1-3 0 16,1-1-2-16,0-2 0 0,0-2 4 0,-1-3-4 15,0-1 0-15,0 1 0 0,1-1-34 0,0-2 41 16,1 1-31-16,0 1 35 0,0 0-36 0,0 2 47 16,1 0-4-16,-1 2 0 0,3 1-5 0,-2 0-3 15,0 4-4-15,2-1-3 0,-2 2-2 0,3 1-3 16,-1 3 1-16,3 1 8 0,-1-1-3 0,-5 5-34 15,12-3 42-15,-12 3-36 0,17 4 41 0,-8 0-29 16,0 1 27-16,3 2-2 0,1 1-2 16,-2 1-3-16,4 3-2 0,0-2-1 0,0 3-3 0,0 1-7 15,2 0-9-15,-2 1-20 0,-1-1-37 0,2 2-36 16,1 4-42-16,-4-3-51 0,1-3-27 0,-1 3-99 16,-2-3-11-16,-2-1-52 0,-1-1-57 15,1 1-81-15,-5-4-63 0,0-1-457 0,-4 1-665 0</inkml:trace>
  <inkml:trace contextRef="#ctx0" brushRef="#br0" timeOffset="14141.2122">28351 9476 218 0,'0'0'465'0,"-13"-4"-133"16,13 4-60-16,-10-7-55 0,10 7-33 0,-3-12-20 16,3 12-22-16,0-13-38 0,4 4 4 0,1-2-48 15,3 2 14-15,1-3-42 0,4-2 7 0,2 2-26 16,0-2 8-16,3 1-38 0,1 1-49 0,-1-1-32 15,4-3-86-15,-2 4-73 0,1 0-313 0,-3-3-82 16</inkml:trace>
  <inkml:trace contextRef="#ctx0" brushRef="#br0" timeOffset="14492.5054">28682 9186 494 0,'7'-6'408'0,"-7"6"-69"15,0 0-43-15,4-4-53 0,-4 4-8 0,7-2 14 16,-7 2 0-16,7-5-16 0,-7 5-18 0,9-2-22 15,-9 2-23-15,14-1-17 0,-14 1-13 0,16 1-14 16,-16-1-20-16,17 4-23 0,-8-3 30 0,0 2-64 16,-1 1 36-16,2 1-56 0,-3 0 42 0,0-1-58 15,-1 4 43-15,0-1-51 0,-2-2 39 0,-2 2-46 16,-2-7 44-16,5 10-35 0,-5-10 67 0,0 9-36 16,0-9 60-16,0 0-38 0,-2 8 39 0,2-8-45 15,0 0 10-15,0 0 1 0,-7-7 0 0,7 7 6 16,-2-10-1-16,2 2-6 0,0 0-40 0,0 0 46 15,2-2-55-15,0 0 51 0,1-1-51 0,3 2 56 16,-1 0-51-16,4-1 59 0,0 0-49 0,-2 4 43 16,2-1-53-16,1 1 49 0,1 2-4 0,0 1-7 15,1 2-6-15,-1 0-52 0,2 2 48 0,-2 0-54 16,1 2 44-16,2 2-48 0,-2 4 39 0,-2-2-16 16,1 3-49-16,-3 2-71 0,-2 0-72 0,-2-1-56 15,-4 2-161-15,0 0-94 0,-4 3-119 0,-1-2-673 16,-6 3-888-16</inkml:trace>
  <inkml:trace contextRef="#ctx0" brushRef="#br0" timeOffset="15027.151">26849 9535 370 0,'-3'-4'491'0,"-3"0"-105"0,6 4-7 15,-6-9-58-15,6 9 25 0,-7-9-85 0,7 9 17 16,-2-6-57-16,2 6 27 0,1-7-44 0,-1 7 25 15,9-4-44-15,-9 4 39 0,13-1-46 0,1 2 38 16,0 0-45-16,3 4-2 0,2 0-1 0,1 1-4 16,5 3-6-16,1 3-5 0,3 2-17 15,1 6-9-15,2-1-11 0,0 5-12 0,1 2-15 0,-2 1-46 16,-2 3 26-16,1 2-40 0,-1 1 35 16,-3 1-51-16,-1 3 33 0,-3 1-8 0,1-2-9 0,-4 3-3 15,-1-1-6-15,-3-1-6 0,-2 2-1 0,-3-3-6 16,-6-4-7-16,1-1-7 0,-5-2-27 0,-2 1-64 15,-5 0-85-15,-1 0-123 0,-3-1-115 0,-8 1-131 16,-1-3-106-16,-5 0-689 0,-5-3-949 0</inkml:trace>
  <inkml:trace contextRef="#ctx0" brushRef="#br0" timeOffset="16109.7305">20426 11341 154 0,'0'0'396'0,"-8"3"-92"16,8-3-38-16,-10 3-17 0,10-3-9 0,-12 10 0 16,7-5 40-16,-1 1-24 0,-2 2-2 0,0 2-17 15,2 1-9-15,-2 0-13 0,-2 3-1 0,4 0-5 16,-1 5-8-16,-3-1-7 0,4 2-4 0,-2 1-9 16,4 3-4-16,-2 1-4 0,0 5-9 0,2 1-3 15,0 2-9-15,3 0-2 0,-1 3-8 0,2 1-10 0,0 0-10 16,3 6-36-16,1 1 29 0,0 1-44 15,3-1-9-15,1 2 30 0,1-3-53 0,2 1 27 16,2 0-46-16,2-3 31 0,-1 0-43 0,4 0 35 0,2-3-7 16,1-1-9-16,1-1-4 0,2-2-5 0,2 0-2 15,1-5-5-15,3-2-12 0,0-3-19 0,2-2-34 16,0-4-50-16,-3-6-60 0,2-1-75 0,1-4-85 16,2-2-45-16,2-2-123 0,-4-4-42 0,5-3-130 15,5-3-497-15,4-3-777 0</inkml:trace>
  <inkml:trace contextRef="#ctx0" brushRef="#br0" timeOffset="20442.3302">26373 10043 366 0,'0'0'379'0,"-6"-10"-51"0,6 10-36 0,-4-9-23 16,4 9-2-16,-6-7 9 0,6 7-9 0,-3-6-15 16,3 6-28-16,-4-4-33 0,4 4-43 0,0 0-25 15,-6-5-8-15,6 5 11 0,0 0 8 0,-1 7 3 16,1-7 1-16,0 6 3 0,0-6 0 0,0 16-4 16,0-7-17-16,3 4-5 0,-1 3-9 0,0 1-10 15,0 0-13-15,2 1-11 0,0 5-14 0,1 1-6 16,-3 1-13-16,2 1-4 0,0-2-10 0,1-2-3 15,-1 0-4-15,-1-4-4 0,1-1 25 0,-2-1-70 16,2 1 54-16,-3-6 7 0,3-3 4 0,-3 2-35 16,2-3 64-16,-2 0-60 0,-1-7 48 15,3 7-39-15,-3-7 27 0,0 0-9 0,0 0-55 0,6-4 51 16,-6 4-3-16,0-11-7 0,1 3-4 0,1-2 5 16,-4-5-6-16,4 2-5 0,-4-3 1 0,1-2-9 15,1 0 2-15,-2-2-47 0,0-1 57 0,2 3-49 16,-1-1 63-16,0-1-59 0,1 2 55 0,-2-1-54 15,1 2 55-15,1 2-54 0,0 1 57 0,-1 2-54 16,1 0 61-16,0 1-59 0,0 4 57 0,-1-2-56 16,1 2 51-16,0 7-52 0,-2-13 55 0,2 13-52 15,2-7 55-15,-2 7-51 0,0 0 50 0,0 0-49 0,0 0 51 16,0 0-54-16,11 6 54 0,-11-6-6 0,10 10-3 16,-3-4 1-16,0 0-5 0,0 2 0 15,3 1 3-15,0 0-8 0,2 2 0 0,-1-1 1 16,3 0-6-16,0 1-2 0,2 2 0 0,0-3-2 0,0 2 0 15,0 0-2-15,-2-2 0 0,3 2-6 0,-2 0-6 16,-1 0-30-16,0-2-43 0,-1-1-58 16,-3 1-10-16,1-1-88 0,-1-1 0 0,-3-1-76 15,0-1-32-15,-3 1-97 0,-2-1-106 0,-2-6-469 16,0 10-627-16</inkml:trace>
  <inkml:trace contextRef="#ctx0" brushRef="#br0" timeOffset="20612.8739">26453 10407 43 0,'-16'0'567'16,"16"0"-132"-16,-14-3-105 0,14 3-1 0,-11-3-75 16,11 3-5-16,-9-7-16 0,9 7 21 0,-5-9-76 15,5 9 8-15,-1-11-75 0,2 6 11 0,4-3-61 16,-1 2 27-16,4-2-60 0,1-1 33 0,2-1-52 16,2 1 30-16,1 1-104 0,0-3-34 0,5 3-90 15,-3-2-57-15,2 1-86 0,-3 1-99 0,0 3-271 16,1-2-210-16</inkml:trace>
  <inkml:trace contextRef="#ctx0" brushRef="#br0" timeOffset="21025.8183">26760 10281 385 0,'0'0'409'0,"0"0"-65"0,0 0-65 0,0 0-20 16,0 0-48-16,0 0 21 0,0 0-71 0,9 2 28 15,-9-2-65-15,0 0 40 0,0 0-69 0,13 2 33 16,-13-2-67-16,11 5 33 0,-11-5-58 0,10 6 33 16,-3-5-54-16,-1 3 40 0,2 2-48 0,-1-2 39 15,-1 1-53-15,-1 0 43 0,-1 0-45 0,-4-5 41 16,8 8-43-16,-8-8 56 0,5 6-35 0,-5-6 51 16,4 5-28-16,-4-5 56 0,0 0-44 0,0 0 41 15,0 0-38-15,0 0 36 0,0-6-30 0,0 6 44 16,-1-11-56-16,1 5 41 0,0-2-38 0,1-2 22 15,1 2-54-15,0-5 42 0,-1 3-55 0,3 0 43 16,0 1-47-16,2-1 40 0,0 1-50 0,0 1 47 16,-1 0-49-16,2 3 48 0,0-2-45 0,-2 3 48 15,-5 4-43-15,13-5 42 0,-13 5-44 0,15-1 46 16,-15 1-48-16,13 2 45 0,-13-2-50 0,14 7 45 16,-6-3-46-16,-2 2 46 0,1 0-48 0,-1 1 45 15,2 0-50-15,-3 1 46 0,1-1-67 0,-2-2-8 0,1 1-91 16,-5-6-26-16,10 6-101 0,-10-6-21 0,8 9-45 15,-8-9-87-15,6 2-469 0,-6-2-456 16</inkml:trace>
  <inkml:trace contextRef="#ctx0" brushRef="#br0" timeOffset="21358.522">27111 10151 500 0,'0'0'380'0,"2"-8"-62"0,-2 8-58 0,1-8 6 16,-1 8-65-16,1-6-26 0,-1 6-33 0,3-6-30 0,-3 6-22 15,2-5-25-15,-2 5-9 0,8-6-10 0,-8 6-10 16,7-6-24-16,-7 6-39 0,11-5-31 16,-5 2-31-16,2-2-54 0,-2 1-9 0,1-1-59 15,0-1 34-15,0 2-32 0,-1-1 72 0,-1 1-15 0,-1-1 75 16,-4 5-25-16,5-10 94 0,-5 10 12 0,3-10 93 16,-3 10 6-16,-2-7 46 0,2 7 28 15,-1-5 5-15,1 5 3 0,-4-7 10 0,4 7-1 0,0 0-8 16,-6-6 4-16,6 6-1 0,0 0-4 0,0 0-10 15,0 0-14-15,-7 6-13 0,7-6-10 0,-1 7-15 16,1-7-23-16,3 10-16 0,-1-4 25 0,0 2-60 16,1 0 32-16,1 1-60 0,1 1 36 0,2 2-54 15,-2 0 40-15,1 0-51 0,-1 0 40 0,-1 0-50 16,0-1 7-16,2 0-93 0,-4-3-19 0,0 4-120 16,-2-5-44-16,0 0-88 0,-2 0-129 0,0 1-377 15,-5-1-441-15</inkml:trace>
  <inkml:trace contextRef="#ctx0" brushRef="#br0" timeOffset="22211.0288">25781 10351 193 0,'0'0'305'16,"0"0"-44"-16,-6-6-16 0,6 6-2 0,-6-2-16 16,6 2 7-16,0 0-41 0,-5-5 20 0,5 5-60 15,0 0 27-15,0 0-64 0,-6-4 37 0,6 4-52 16,0 0 28-16,0 0-58 0,0 0 36 0,0 0-47 16,0 0 49-16,0 0-30 0,0 0 53 0,0 0-33 15,-6 4 48-15,6-4-41 0,4 5 48 0,-4-5-43 16,6 10 48-16,-4-6-52 0,2 4 39 0,1-1-51 15,2 4-5-15,-1-3 7 0,4 2-2 0,-1 1-12 16,0-1-13-16,3 0-8 0,-1 2-5 0,3-2-6 16,0 0 1-16,3 2-51 0,-2-3 48 0,3-1-53 15,-2 0 48-15,1-4-52 0,-1 1 51 0,3 0-53 16,-1-2 67-16,0-2-64 0,1-1 40 0,-1-3-51 0,1 1 47 16,0-2-51-16,0-4 53 0,-2 1-52 15,0-2 56-15,0 1-57 0,-4-3 48 0,1-1-2 16,-2 1-4-16,0-4 1 0,-5 0 2 0,-1 1 2 15,-2-2 4-15,-1 1 0 0,-1-2-3 0,-4 0-4 0,-1-1-1 16,-1 1-4-16,-1 0 2 0,-3-1-10 0,0 3-3 16,0 1-3-16,0 2-3 0,-2-1-7 15,1 2-3-15,1 1-40 0,-1 2-71 0,-1 2-70 16,3 1-41-16,-1 1-120 0,-2 1-45 0,10 3-92 0,-16 0-118 16,16 0-440-16,-17 2-664 0</inkml:trace>
  <inkml:trace contextRef="#ctx0" brushRef="#br0" timeOffset="22592.3717">25184 10335 435 0,'0'0'455'0,"-5"-11"-102"16,5 11-54-16,-1-8-58 0,1 8 40 0,1-9-35 15,-1 9 36-15,5-7-48 0,-5 7 27 0,9-6-52 16,-9 6 29-16,14-4-55 0,-14 4 43 0,25 0-56 16,-10 3 47-16,2 0-55 0,0 0-7 0,6 3 3 15,-1 3-10-15,0-1-12 0,5 5-3 0,-2 0-12 16,3 3-3-16,2 3-7 0,-2 2-19 0,-2 2-40 15,0-1 40-15,-1 5-57 0,-4 0 42 0,2-2-49 16,-7 0 43-16,0 0-57 0,-3-3 38 0,-1 4-47 16,0-2 37-16,-5-2-5 0,-1 0-6 0,-2-1-5 15,-3 2-13-15,-1-2-5 0,-1-1-8 0,-4 2-58 0,-2-1-79 16,-2 1-112-16,-6 1-110 0,0-1-88 0,-6-2-115 16,-2-3-224-16,-7 3-359 0,-5-2-758 15</inkml:trace>
  <inkml:trace contextRef="#ctx0" brushRef="#br0" timeOffset="23527.3989">20960 11471 244 0,'0'0'340'0,"0"0"-80"0,0 0-28 16,0 0 5-16,0 0-28 0,-12-2-16 0,12 2-16 15,0 0-20-15,0 0-25 0,-9 4-9 0,9-4-13 16,-5 3 10-16,5-3 8 0,-5 7 4 0,5-7 10 16,-5 9 6-16,1-4 11 0,2 2 4 0,-1 1-2 15,-1 1 44-15,0 1-51 0,0 2 41 0,0 3-56 16,-2 0 41-16,3 2-51 0,-3 4 0 0,1 1-9 15,1 2-10-15,0-1-3 0,0 2-12 0,0 4-5 16,1-5-6-16,1 3-7 0,0 0-51 0,2-2 56 0,2 0-47 16,-1 0 53-16,1-1-56 0,2 0 54 0,2-2-48 15,1 0 43-15,-1-3-47 0,2 2 48 16,2-1-43-16,0 0 33 0,2-1-57 0,1 0 38 0,-2-2-48 16,3-2 42-16,2 2-50 0,-1-3 42 0,-1 1-44 15,5-1 36-15,-2-2-43 0,1 0 41 16,0 0-50-16,1-4 28 0,1 2-87 0,-2-3 4 0,3-2-109 15,-1-1-52-15,2 1-86 0,-1-5-95 0,1-2-86 16,6-2-130-16,-6-2-564 0,7-1-807 0</inkml:trace>
  <inkml:trace contextRef="#ctx0" brushRef="#br0" timeOffset="25407.305">22185 11629 381 0,'0'0'494'0,"9"-3"-121"16,-9 3-90-16,0 0-54 0,9-3-48 0,-9 3-6 0,0 0-2 15,0 0-22-15,8-4-31 0,-8 4-25 16,0 0-19-16,6-5-15 0,-6 5-14 0,5-6-8 15,-5 6-11-15,9-7-45 0,-1 3-57 0,-2-1-51 0,3-1-83 16,-1 1-53-16,1-3-140 0,1 4-168 16,-1-5-81-16</inkml:trace>
  <inkml:trace contextRef="#ctx0" brushRef="#br0" timeOffset="25533.9665">22585 11448 98 0,'17'-1'332'0,"-17"1"-65"0,13-1-92 0,-13 1-8 15,11-3-33-15,-11 3-27 0,14-4-24 0,-14 4-25 16,14-5-9-16,-5 0-100 0,-1-1-68 0,-1 1-293 16,1-1 125-16</inkml:trace>
  <inkml:trace contextRef="#ctx0" brushRef="#br0" timeOffset="25652.3842">23080 11144 379 0,'9'-5'339'0,"-2"0"-97"0,-3-3-111 0,1 4-103 16,-2-3-75-16,-1-1-89 0,2-1-156 0,-4 1 249 16</inkml:trace>
  <inkml:trace contextRef="#ctx0" brushRef="#br0" timeOffset="26569.212">22500 6457 338 0,'0'0'314'0,"0"0"-51"16,-9-3 5-16,9 3-8 0,0 0 14 0,-9-4-46 0,9 4 32 15,0 0-62-15,-8-5 28 0,8 5-64 0,0 0 16 16,-2-6-59-16,2 6 32 0,0 0-43 0,2-7 32 16,-2 7-40-16,8-4 31 0,-8 4-34 0,11-3 33 15,-11 3-59-15,14-3 33 0,-14 3-59 0,18 0 39 16,-6 0-50-16,0 1 37 0,0 1-47 0,1 1 36 16,1 0-49-16,1 1 42 0,-1 1-52 0,1 0 40 15,-1 0-49-15,3 1 44 0,-3-1-47 0,-1 1 4 16,2-2 5-16,-2 2 2 0,1-2 13 0,-4-1 4 15,2 1 11-15,-1-2 11 0,-3-1 15 0,2 2 19 16,-10-3 17-16,17 1 12 0,-17-1-1 0,16-4 0 16,-8 1-52-16,0 1 44 0,0-5-56 0,0 2 54 15,-1-3-55-15,-1-2 43 0,3-1-50 0,-1-1 37 16,-2 0-58-16,1-1 48 0,0-2-58 0,1-1 50 16,-2-2-55-16,1 0 55 0,-1 1-50 0,2-3 45 15,-1 2-51-15,-2 3 53 0,1-2-49 0,-1 1 10 16,0 2 10-16,0-2 5 0,-1 3 8 0,0 1 6 15,-2 0-12-15,1 2-1 0,-1 1-3 0,1 0-5 16,-2 1 0-16,2 1-6 0,-1 1-2 0,-2 6-13 16,2-11-21-16,-2 11-69 0,2-12-71 0,-2 12-70 15,4-6-87-15,-4 6-109 0,0 0-42 0,2-7-272 16,-2 7-369-16,0 0-732 0</inkml:trace>
  <inkml:trace contextRef="#ctx0" brushRef="#br0" timeOffset="37480.2118">15046 10703 400 0,'-1'-7'395'0,"-2"1"-89"15,3 6-69-15,-5-11-31 0,5 11-8 0,-2-7 40 16,2 7-56-16,-4-12 49 0,4 12-28 0,-3-7 4 16,3 7-30-16,-4-8-22 0,4 8-35 0,-2-6-19 15,2 6-21-15,0 0-11 0,-4-5-15 0,4 5-8 16,0 0-2-16,0 0-7 0,0 0-3 0,0 0-5 15,0 0 0-15,0 0-7 0,6 2 2 0,-6-2-3 16,8 8 5-16,-3-2-3 0,3-1 9 0,-2 1-2 16,2 2 8-16,-1 0-2 0,4 1 2 0,-1 3 0 15,0-2 1-15,1 3-8 0,2-2-3 0,0 4-2 16,1-3-2-16,-3-2-1 0,1 2 9 0,0-3 9 16,-1 2 8-16,1-5 12 0,-1 4 3 0,-2-5 12 15,3-1 20-15,-3-1-27 0,3 0 41 0,-12-3-46 0,21-3 44 16,-7-2-48-16,0-1 67 0,4-5-85 15,2-2 2-15,-2-2 0 0,6-3 4 0,3-5-13 0,3 0-9 16,-2 0 0-16,1-1 45 0,-1-4-56 0,0 5 41 16,-2-2-62-16,2 0 51 0,-2 1-61 0,-1 0 38 15,-5 6-37-15,-1 0 59 0,1-1-65 0,-1 2 55 16,-5 0-56-16,-1 5 55 0,2-2-55 0,-4 3 58 16,0 1-58-16,-2-1 55 0,-1 1-55 0,-2 3 57 15,2-1-51-15,-3 1 58 0,0 1-48 0,-3 0 42 16,1 1-53-16,-3 5 52 0,5-9-55 0,-5 9 59 15,1-10-54-15,-1 10 46 0,2-7-60 0,-2 7 59 16,0 0-55-16,1-10 54 0,-1 10-56 0,0 0 54 16,0-8-51-16,0 8 49 0,0 0-56 0,0 0 46 15,0-9-66-15,0 9 28 0,0 0-83 0,0-5-1 16,0 5-42-16,0 0-42 0,0 0-33 0,2-7-39 16,-2 7-41-16,0 0-42 0,0 0-20 0,0 0-36 0,0 0-2 15,3-7-95-15,-3 7-275 0,0 0-292 16</inkml:trace>
  <inkml:trace contextRef="#ctx0" brushRef="#br0" timeOffset="41503.7927">12609 15911 97 0,'0'0'238'0,"0"0"-49"0,-5-6-21 0,5 6-19 16,0 0-2-16,-4-5-1 0,4 5-11 0,0 0-11 15,-5-7-7-15,5 7-8 0,0 0-12 0,-4-7-2 16,4 7-18-16,0 0-2 0,-2-7-8 0,2 7-5 16,0 0 8-16,0 0-12 0,0 0 28 0,0-7-24 15,0 7 34-15,0 0-36 0,0 0 36 0,0 0-42 0,3-5 2 16,-3 5 47-16,0 0-54 0,0 0 47 15,10-2-44-15,-10 2 51 0,0 0-44 0,7-3 45 16,-7 3-43-16,0 0 40 0,13-1-37 0,-13 1 36 16,0 0-41-16,13-3 29 0,-13 3-36 0,11-1 47 0,-11 1-34 15,13-3 43-15,-13 3-58 0,13 0 48 0,-13 0-48 16,15 0 40-16,-15 0-56 0,19 0 46 16,-9 1-47-16,1 1 41 0,1 0-51 0,0 1 44 0,3 0-47 15,-2-2 37-15,0 0-51 0,2 2 43 0,-2 1-36 16,4-3 54-16,-5 1-54 0,4 0 44 0,-2-2-44 15,1 2 47-15,1-1-39 0,-1-1 7 0,0 0 2 16,0 0 2-16,2 1-8 0,2-2-3 0,-5 1 1 16,4-1-2-16,1-1 4 0,-2 0-7 0,1 1 0 15,-1 0-1-15,-1-2-2 0,1 1-4 0,1 1 0 16,-2-1 3-16,-2 0 0 0,-1 2-8 0,2-3 0 16,0 2-1-16,-2-2 0 0,0 2 0 0,1-1 0 15,-1 1 6-15,0-1-9 0,-3 0 0 0,2 2 3 16,-1-2-2-16,-2 2 3 0,-9 0-3 0,19-3 0 15,-19 3-1-15,17-1 2 0,-17 1-6 0,15-1 9 16,-15 1 18-16,17-3-15 0,-17 3-7 0,15-2 0 16,-15 2 2-16,14-2 0 0,-14 2 6 0,18 0-9 0,-18 0 2 15,14-3 0-15,-14 3 0 0,19-2 0 0,-19 2-1 16,16 0 5-16,-5-2 0 0,-2 1-7 0,1 0 0 16,-10 1-13-16,22-3 18 0,-13 2-2 0,-9 1 0 15,22-3 2-15,-22 3-5 0,19-1 2 0,-19 1-2 16,16-3 1-16,-16 3 3 0,18 0 0 0,-18 0-4 15,14-1-1-15,-14 1 1 0,17-2-1 0,-17 2 1 16,13 0 2-16,-13 0 8 0,15 2-6 0,-15-2 4 16,14 1 1-16,-14-1 1 0,14 3 1 0,-14-3-6 15,13 0-1-15,-13 0 0 0,14 2-2 0,-14-2-4 16,12 2 7-16,-12-2-2 0,10 1 5 0,-10-1-5 16,0 0 0-16,14 2 0 0,-14-2 0 0,0 0 1 15,0 0 0-15,13 1 3 0,-13-1-4 0,0 0 4 16,0 0 1-16,11 1-1 0,-11-1 11 0,0 0-4 15,0 0 0-15,0 0 4 0,0 0 1 0,0 0 4 16,0 0-9-16,12 1-1 0,-12-1 15 0,0 0-23 16,0 0-2-16,0 0 2 0,0 0-2 0,0 0-1 0,0 0 2 15,0 0-4-15,0 0 1 0,0 0-1 0,0 0 4 16,0 0-5-16,0 0 1 0,9 2-3 16,-9-2 4-16,0 0-23 0,0 0 25 0,0 0 0 0,0 0 2 15,0 0-2-15,0 0-1 0,0 0 0 0,0 0 0 16,0 0 3-16,0 0-4 0,0 0-1 0,0 0-2 15,0 0 2-15,0 0 19 0,0 0-19 0,0 0 0 16,0 0 0-16,0 0 2 0,0 0 1 0,0 0-1 16,0 0 0-16,0 0 6 0,0 0-7 0,0 0 2 15,0 0-2-15,0 0-2 0,0 0 3 0,0 0 0 16,0 0-1-16,0 0-6 0,0 0 9 0,0 0-4 16,0 0-4-16,0 0-15 0,0 0-25 0,0 0-40 15,0 0-47-15,0 0-3 0,0 0-95 0,0 0-12 16,0 0-109-16,0 0-49 0,0 0-86 0,0 0-137 15,0 0-365-15,-13-2-584 0</inkml:trace>
  <inkml:trace contextRef="#ctx0" brushRef="#br0" timeOffset="44645.8056">14999 13912 127 0,'4'-5'292'15,"-4"5"-120"-15,0 0-2 0,5-7-53 0,-5 7 43 16,0 0-21-16,0 0 24 0,5-4-19 0,-5 4-1 15,0 0-15-15,0 0-24 0,0 0-11 0,0 0-6 16,0 0-9-16,3-6-5 0,-3 6 3 0,0 0-1 16,0 0-6-16,0 0 10 0,0 0-8 0,0 0 8 15,0 0-2-15,4-6 3 0,-4 6 9 0,0 0 6 16,0 0-1-16,0 0 5 0,0 0 1 0,0 0 0 16,0 0-1-16,0 0 1 0,0 0-16 0,0 0-9 15,0 0-4-15,0 0-5 0,0 0-10 0,0 0-1 16,0 0 0-16,0 0 16 0,0 0 1 0,0 0 1 15,9 5 2-15,-9-5 4 0,7 7 2 0,-3-3 3 16,1 1 2-16,1 1 4 0,0 0-3 0,2 3-2 16,0-1-6-16,1 1 1 0,-2 3-45 0,4-4 45 0,0 4-56 15,-2 0 57-15,4-2-52 0,-3 2 49 16,2 0-60-16,0-3 54 0,-1 3-60 0,0-3 63 0,-1 2-63 16,1-2 56-16,-1-1-53 0,-1-1 56 0,-2-2-56 15,1 0 57-15,0 1-54 0,1-3 54 0,-9-3-60 16,14 3 50-16,-14-3-54 0,14-3 48 0,-8 0-49 15,2-3 45-15,1-1-44 0,0-2 42 0,0-3-41 16,2-1 36-16,2-3-43 0,-3-1 40 0,4-1-44 16,0-4 35-16,1-2-42 0,1 2 1 0,-1 0 5 15,2-2-1-15,-1 0 7 0,1 0-6 0,0 2 2 16,-2-2 0-16,3 2 38 0,-4 0-48 0,3 0 42 16,-3 3-41-16,0 0 33 0,-3 4-32 0,3-1 31 15,-4 1-43-15,1 3 44 0,-2 0-42 0,0 2 41 16,-3 0-46-16,-1 3 45 0,3 0-43 0,-2-1 44 15,-1 3-42-15,-5 5 46 0,7-9-40 0,-7 9 45 16,6-8-28-16,-6 8 23 0,6-7-42 0,-6 7 46 0,4-6-43 16,-4 6 39-16,4-6-41 0,-4 6 40 0,0 0-43 15,5-5 43-15,-5 5-45 0,0 0 41 0,0 0-39 16,3-5 41-16,-3 5-46 0,0 0 45 0,0 0-25 16,0 0 17-16,4-4-40 0,-4 4 39 0,0 0-53 15,0 0 37-15,0 0-52 0,0 0 29 0,0 0-65 16,2-7 34-16,-2 7-86 0,0 0 12 0,0 0-92 15,0 0-53-15,2-6-97 0,-2 6-95 0,-2-5-98 16,2 5-702-16,-4-9-876 0</inkml:trace>
  <inkml:trace contextRef="#ctx0" brushRef="#br0" timeOffset="45740.9698">17530 15700 533 0,'-14'-13'615'0,"1"2"-134"0,2-2-44 0,-1 4-67 16,1-1-33-16,1 2-33 0,1-2 9 0,1 4-12 0,-1 0-20 16,3 0-49-16,-1 2-49 0,7 4-29 15,-6-8 6-15,6 8 12 0,0 0-12 0,0 0-8 0,9-3-20 16,-9 3 0-16,19 4-7 0,-4 3-21 0,6 0-16 15,2 2-17-15,2 1-4 0,5 3-16 16,4 4-7-16,3 0-19 0,0 1 2 0,3 3-12 0,-2 1 10 16,3 1-17-16,0 0 12 0,0 1-19 0,6 4 11 15,-8-6-20-15,-1-1-38 0,-1-1-55 0,-1-1-7 16,-3 0-93-16,-6-6-3 0,-2-1-74 16,-3 0-56-16,-4-3-34 0,-3-2-22 0,-1-2-32 0,-6-2-50 15,-8-3-53-15,15 0-319 0,-15 0-386 0</inkml:trace>
  <inkml:trace contextRef="#ctx0" brushRef="#br0" timeOffset="45940.944">18023 15559 543 0,'-15'-23'497'15,"1"-1"-89"-15,-1 4 19 0,3 3-24 0,2 0-41 0,-2 5-17 16,3 0-56-16,0 3 20 0,1 0-88 0,1 2 13 16,-2 5-74-16,9 2 40 0,-16 0-71 15,7 2 32-15,-2 8-18 0,-1 0-24 0,-1 5-15 16,-2 6-19-16,0 4-16 0,-2 5-25 0,0 4 3 0,-1 3-12 15,-1 2-7-15,4 0-8 0,-3 1-2 0,2 1-3 16,1-1-30-16,1-2 29 0,0-1-42 0,6-6 33 16,-1-2-55-16,3-5-74 0,0-1-88 0,3-2-58 15,0-4-103-15,3-3-80 0,3-2-106 0,3-4-485 16,-1-2-661-16</inkml:trace>
  <inkml:trace contextRef="#ctx0" brushRef="#br0" timeOffset="46165.9104">18607 15529 1057 0,'0'0'720'0,"0"0"-139"0,0 0-122 0,0 0-69 15,0 0-79-15,0 0-57 0,-2-6-45 0,6-1-40 16,2-1-25-16,4-5-25 0,2 0-73 0,3-1 31 0,7-5-59 15,5-4 32-15,3 2-104 0,1-2-45 0,2 1-114 16,-1-1-35-16,3 4-74 0,-3 1-86 0,-4 4-76 16,-4-1-391-16,-4 6-425 0</inkml:trace>
  <inkml:trace contextRef="#ctx0" brushRef="#br0" timeOffset="46281.8582">18922 15429 357 0,'-17'19'632'0,"-1"2"-155"15,0-3-79-15,4-1-102 0,3-2-42 0,1-2-62 16,1-3 10-16,2-2-46 0,5-3-8 0,2-5-49 15,0 0 1-15,7 4-69 0,1-6-61 0,6-5-142 16,5-5-64-16,5-3-94 0,10-6-103 0,0-5-245 16,11-3-184-16</inkml:trace>
  <inkml:trace contextRef="#ctx0" brushRef="#br0" timeOffset="46740.7815">19568 14693 294 0,'-10'-13'523'0,"1"2"-134"0,-3 4-42 0,0 0-72 0,-2 2 37 16,0-2-23-16,0 4-22 0,0 0-14 0,-1 0-18 16,2 2-33-16,0 2-35 0,1 2-32 0,-2 1-22 15,4 0-10-15,1 1-8 0,-1 3-3 16,3 0-12-16,2 2-7 0,3 0-5 0,0 2-16 0,2 2-8 16,2-1-2-16,0 3-11 0,5 1-5 0,0 3-4 15,5-1-1-15,-3 1-7 0,4 2-3 0,-1 2 0 16,1 0-4-16,2 0 0 0,-4 1-3 0,0-2-1 15,-1 0 1-15,-3-2-3 0,-2-1-39 0,0 1 45 16,-4-3-41-16,1 0 51 0,-4-1-46 0,1-1 45 16,-3 0-42-16,0-1 44 0,-1-4-41 0,1 3 42 15,-1-3-37-15,0-4 47 0,0 3-48 0,2-3 47 16,2-2-49-16,1-5 39 0,-2 10-52 0,2-10 40 16,5 7-45-16,-5-7 44 0,14 7-41 0,-5-4 48 15,2-1-46-15,3 3 41 0,2 0-48 0,0 1 41 16,1 3-3-16,1 3-2 0,-2 1-4 0,-3 4 3 15,-1 3 5-15,-1 4 7 0,-5-2-13 0,0 5 11 16,-4-3-4-16,-2 2 23 0,0 1 13 0,-2 0 31 0,-2-2 14 16,0 0 7-16,-1 0 0 0,0-1-12 15,-2-2-7-15,4-1-16 0,-1-3-9 0,1-1-3 16,2-1-2-16,1-3-8 0,1-2-4 0,4-1-9 0,0-1-68 16,5-3-93-16,3-1-73 0,4-3-99 15,2-3-44-15,5-3-113 0,7-4-67 0,6-5-421 16,3-4-547-16</inkml:trace>
  <inkml:trace contextRef="#ctx0" brushRef="#br0" timeOffset="47142.237">20159 15087 957 0,'-4'-13'644'0,"0"2"-107"0,1 2-122 16,-1 3-62-16,2-1-38 0,2 7 3 0,-6-8-2 15,6 8-17-15,0 0-20 0,0 0-39 0,0 0-38 16,-7 4-41-16,7-4-38 0,0 12 2 0,1-4-38 15,2 1-1-15,-2 3-30 0,3 1 10 0,-2 1-30 16,1 2-6-16,-2 1-9 0,2-4 15 0,-2-1-16 0,1 0 10 16,-1-1 22-16,0-3 63 0,-1 0-2 15,0-8-8-15,-1 10-31 0,1-10-3 0,0 0-24 16,-9-1-1-16,4-3-15 0,0-4 1 0,-3-4-13 16,2 0 3-16,-2-4 2 0,0-2-7 0,1-4-17 15,0-2 18-15,1-2-7 0,-2-3-4 0,3-2 2 16,1 1-2-16,-1 5 5 0,5-1 9 0,-1 2-7 15,1 4 17-15,0 1-3 0,1 2 0 0,-1 2-11 0,4 3 3 16,-1 3-5-16,-1-2 10 0,3 7-1 0,3-1 4 16,-8 5-6-16,13 0-2 0,-4 3 2 0,1 2-2 15,0 4-6-15,4 1-4 0,0 5 1 0,2 2-3 16,1 2 1-16,1 2-2 0,0 3-5 0,5 3-3 16,0-1-13-16,-1 1-30 0,2-2-44 0,-1 4-32 15,-4-8-62-15,1 1-67 0,1-2-41 0,-2 0-104 16,-2-2-9-16,-2-3-47 0,-2 0-44 0,-3-3-22 15,0-2-9-15,-3-1-478 0,-4-1-603 0</inkml:trace>
  <inkml:trace contextRef="#ctx0" brushRef="#br0" timeOffset="47271.8809">20405 15270 421 0,'-13'-1'547'0,"1"1"-65"0,0-2 18 0,1 1-13 16,-1-2-38-16,2-1-65 0,0 3 18 0,1-5-74 16,1 2-14-16,2-2-60 0,0 0-26 0,5 0-67 15,0-1-15-15,2-1-46 0,3 0 3 0,4-2-42 0,1 0-3 16,5-1-88-16,1-1-69 0,4 1-97 15,-1-1-82-15,8 0-77 0,-2 2-83 0,3-1-53 0,0 0-82 16,-3 4-357-16,-2-1-504 0</inkml:trace>
  <inkml:trace contextRef="#ctx0" brushRef="#br0" timeOffset="47409.5195">20771 15051 212 0,'12'1'659'0,"-3"1"-191"0,-9-2-39 16,16 3-56-16,-7-1-9 0,-2 1-36 0,0 1-8 15,-1-1-34-15,-6-3-30 0,14 6-35 0,-7-3-39 16,-7-3-35-16,11 8-30 0,-2-6-25 0,-3 3-18 15,2-1-16-15,-1 3-23 0,1-2-92 0,0 2-113 16,-3-1-120-16,3 1-126 0,-2-1-163 0,1 0-393 16,-1-1-564-16</inkml:trace>
  <inkml:trace contextRef="#ctx0" brushRef="#br0" timeOffset="47581.0533">21232 14979 817 0,'13'-11'658'0,"-4"5"-119"15,-3-2-115-15,3 1-64 0,-4 2-43 0,0 0-19 16,-1-2-38-16,-4 7-39 0,9-5-47 0,-9 5-33 0,9-6-26 16,-9 6-26-16,0 0-21 0,11 0-15 0,-11 0-26 15,8 6-60-15,-8-6-68 0,10 11-91 0,-6-6-40 16,1 1-113-16,-1 4-54 0,1-1-110 16,-1 0-358-16,1-2-415 0</inkml:trace>
  <inkml:trace contextRef="#ctx0" brushRef="#br0" timeOffset="47924.0976">21431 14979 30 0,'0'0'657'0,"-1"-11"-184"0,1 11-33 0,-5-6-51 15,5 6 8-15,-7-8-49 0,3 4-8 0,-3-1-11 16,3 1-18-16,-2-1 9 0,-1-2-18 0,0 1-31 16,0-1-27-16,2-1-44 0,-1 0-17 0,1-2-31 15,-3 0-8-15,4-5-34 0,-1 1-2 0,3-2-23 16,-1-2-2-16,2-2-15 0,-1 2 8 0,2-3-27 15,3-1 6-15,0-2-24 0,-1-1-4 0,3 2-6 16,0-1-4-16,4 0 6 0,-4 0-16 0,3 2 8 16,-1 3-15-16,1 0 8 0,1 1-14 0,-2 4 15 0,1 2-18 15,0 2 15-15,0 0-16 0,0 3 8 0,-2 3-6 16,4 1 15-16,-10 3-10 0,20 0 14 16,-10 3-15-16,1 3 15 0,3 5-10 0,-1 0 4 0,1 5-8 15,3 4 11-15,-1 2-14 0,-2 3 11 0,3-1-13 16,0 9-17-16,-1 0-44 0,1-2-16 0,1 0-31 15,-3 3-53-15,-1-8-62 0,-2 3-65 0,0-2-45 16,-1-1-77-16,-4-5-62 0,0-2-47 0,-2-2-84 16,-3-3-315-16,-2-2-496 0</inkml:trace>
  <inkml:trace contextRef="#ctx0" brushRef="#br0" timeOffset="48062.2423">21559 14959 348 0,'-10'-6'627'0,"1"0"-119"0,1 1-45 16,2-1-72-16,-1 0-55 0,4-1-53 0,0-1-28 15,2 0-40-15,1 1-27 0,2-3-45 0,2 1-17 16,5-2-36-16,0-1-6 0,5 1-31 0,2-1-28 16,3 2-50-16,1-3-82 0,1 2-48 0,4 1-112 0,3-1-74 15,-1 1-46-15,1 1-84 0,0-1-285 0,2 0-269 16</inkml:trace>
  <inkml:trace contextRef="#ctx0" brushRef="#br0" timeOffset="48324.3154">21982 14719 606 0,'0'0'442'0,"-8"-11"-72"0,4 7-34 0,3-3-25 16,-1-1-21-16,2 1-17 0,0-1-12 0,2-2-17 15,1 0-25-15,1 1-40 0,2 0-33 0,1 2-66 16,3-1 23-16,-3 3-54 0,4 1 34 0,0 1-49 16,-1 2 33-16,-1 2-11 0,3 2-1 0,-3 1-14 15,-2 4-3-15,1 1-4 0,1 0-3 0,-3 3-2 16,-1-2-1-16,1 2 8 0,-4-2 4 0,3 2 6 15,-1-2 1-15,-1 2-3 0,-1-2-4 0,1-1-5 16,-1 1-1-16,1-2 2 0,1-2 1 0,-2 0-4 16,3-1-12-16,4-1-4 0,-9-4-54 0,21 0-79 15,-7-3-74-15,1-2-43 0,8-3-124 0,3-2-84 16,0-3-61-16,5-6-437 0,1 1-516 0</inkml:trace>
  <inkml:trace contextRef="#ctx0" brushRef="#br0" timeOffset="48441.0027">22615 14522 80 0,'0'0'533'0,"0"0"-144"0,5-4-74 16,-5 4-59-16,0 0-21 0,0 0-66 0,0 0 15 16,0 0-77-16,0 0 3 0,4-4-51 0,-4 4 13 15,0 0-92-15,12-5-112 0,-12 5-129 0,13-4-401 16,-4 0-171-16</inkml:trace>
  <inkml:trace contextRef="#ctx0" brushRef="#br0" timeOffset="48578.4367">22965 14429 598 0,'0'0'450'0,"11"1"-77"0,-11-1-117 0,12 0-11 16,-12 0-82-16,0 0 8 0,12 0-67 0,-12 0 15 15,0 0-57-15,15-1 7 0,-15 1-92 0,12-4-101 16,-4 2-125-16,1-1-151 0,1 0-166 0,4-3-81 16</inkml:trace>
  <inkml:trace contextRef="#ctx0" brushRef="#br0" timeOffset="48715.053">23432 14313 98 0,'0'0'626'16,"17"0"-196"-16,-17 0-105 0,13 0-59 0,-13 0-35 15,11 0-11-15,-11 0-28 0,14-1-34 0,-14 1-30 0,13-3-35 16,-13 3-39-16,19-2-96 0,-10-3-109 0,3 3-98 16,-1-3-182-16,5 1-181 0,-1-1-123 0</inkml:trace>
  <inkml:trace contextRef="#ctx0" brushRef="#br0" timeOffset="48861.6656">23931 14204 543 0,'0'0'539'0,"16"1"-135"0,-16-1-91 15,12 0-31-15,-12 0 19 0,0 0 10 0,14 0 9 16,-14 0-22-16,0 0-55 0,13-3-46 0,-13 3-43 16,9-1-37-16,-9 1-63 0,12-1-89 0,-12 1-104 15,13-5-103-15,-3 2-106 0,1-1-93 0,0-1-461 16,3 1-466-16</inkml:trace>
  <inkml:trace contextRef="#ctx0" brushRef="#br0" timeOffset="49100.0297">24747 13844 207 0,'-4'-10'323'0,"3"-1"-80"15,-1 3-57-15,-1 0-34 0,0 0-34 0,2 0-29 16,0 3-18-16,1 5-15 0,-3-12-11 0,3 12-13 16,-2-10-4-16,2 10-43 0,-3-5-76 0,3 5-92 15,0 0-217-15,0-8 140 0</inkml:trace>
  <inkml:trace contextRef="#ctx0" brushRef="#br0" timeOffset="49608.3427">24602 13474 524 0,'3'-13'509'0,"0"2"-101"0,-1 0-90 0,2 2-61 0,0 0-47 16,3 0-28-16,-2 1-24 0,2 0-7 0,2 3-13 15,-2 1-19-15,-1 1-11 0,-6 3-10 16,18-1-11-16,-9 2-10 0,1 4-7 0,-2 2-6 0,1 1 3 16,0 4-2-16,1-1 4 0,-1 4 2 0,-1 0 3 15,0 4 6-15,0-2 4 0,-1 2 8 0,0 1-35 16,1-1 51-16,-2 1-39 0,1-1 40 0,0 0-53 15,1-1 36-15,1 1-52 0,-1-2 38 0,1-1-51 16,-1-1 38-16,0-4-45 0,1 2 42 0,0-2-51 16,1-1 39-16,-1-2-51 0,0 1 44 0,1-1-48 15,-2-4 43-15,-2 2-49 0,2-1 49 0,0 0-54 16,-8-5 42-16,9 6-41 0,-9-6 44 0,7 6-43 16,-7-6 46-16,7 9-39 0,-7-9 38 0,5 5-39 15,-5-5 55-15,2 10-30 0,-2-10 51 0,0 10-29 16,0-10 41-16,2 14-18 0,0-7 27 0,-2 0 5 15,5 3 4-15,-1-2-13 0,3 3 8 0,1-1-20 16,1 2 7-16,2-2-12 0,0 2-15 0,1-2-12 0,-1 2-15 16,1 0 7-16,-1-2-3 0,-2 2-7 0,1 1-5 15,-5-1-3-15,1 1-6 0,-5-1-9 0,-2 1 5 16,-6 3-22-16,-3 2-14 0,-8 1-61 0,-2 1-23 16,-10 4-109-16,-4-1-30 0,-5 2-103 0,-9-1-106 15,-7 4-101-15,-5-3-204 0,-8-2-308 0,-5 0-692 16</inkml:trace>
  <inkml:trace contextRef="#ctx0" brushRef="#br0" timeOffset="50291.3947">20504 15184 323 0,'0'0'638'0,"0"-8"-128"0,0 8-81 16,0 0-58-16,0 0-50 0,-3-6-19 0,3 6-8 16,0 0-8-16,0 0-6 0,0 0-16 0,0 0-12 15,0 0-24-15,0 0-58 0,0 0 18 0,-2 10-32 16,2-10-1-16,2 10-10 0,4-5-10 0,-2 2-2 16,0 0-22-16,1 0-7 0,-1 2-27 0,2-1-3 15,3 4-25-15,-1-3 1 0,0 2-21 0,-1 0 3 16,2 1-9-16,0 2-1 0,0-1-13 0,1 3-26 15,-1-4-59-15,-1 2-60 0,1-2-81 0,0 1-83 16,-1-3-88-16,-1 1-42 0,0-2-149 0,0-2-88 16,0-1-377-16,-7-6-661 0</inkml:trace>
  <inkml:trace contextRef="#ctx0" brushRef="#br0" timeOffset="51094.1476">20551 15078 468 0,'-3'-12'447'0,"3"12"-85"0,-1-8 8 15,1 8-49-15,-4-8 25 0,4 8-47 0,-1-8 12 16,1 8-12-16,-3-5-14 0,3 5-25 0,0 0-21 0,-5-7-29 16,5 7-15-16,0 0-19 0,-2-5-13 15,2 5-12-15,0 0 2 0,0 0 4 0,0 0 2 16,0 0-3-16,0 0 1 0,0 0 10 0,1 7-14 0,-1-7 8 16,5 8-5-16,-2-4-9 0,-1 3-5 0,3-1-13 15,-1 2-4-15,1 0-14 0,-1-1 1 16,0 3-28-16,2-3 0 0,1 5-16 0,-2-2 0 0,1 0-8 15,-1-2-9-15,4 3-12 0,-4-1-2 0,2 2-7 16,-1-1-2-16,-2 0-10 0,4-3-2 0,-3 0-1 16,-1 0-7-16,1-1 4 0,-3-1-1 0,2-2-4 15,-1 1 2-15,-3-5-12 0,7 9 0 0,-7-9-30 16,4 5-93-16,-4-5-105 0,0 0-123 0,0 0-114 16,0 0-135-16,5-4-130 0,-5 4-147 0,0-7-485 15,0 7-967-15</inkml:trace>
  <inkml:trace contextRef="#ctx0" brushRef="#br0" timeOffset="51374.4152">20934 15119 331 0,'0'0'530'16,"0"0"-99"-16,0 0-74 0,0 0 15 15,0 0-26-15,0 0 11 0,0 0-6 0,0 0 4 0,0 0-2 16,8 2-10-16,-8-2-17 0,0 0-41 0,9 4-3 16,-9-4-22-16,9 4-13 0,-9-4-23 0,11 3-8 15,-11-3-26-15,11 6-24 0,-11-6-29 0,11 7-19 16,-5-1-20-16,-2 1-22 0,1-1-5 0,-1 5-16 16,-4-2-7-16,0 2-20 0,-2 6-38 0,-2 0-68 15,-5 2-95-15,0 2-64 0,-4 3-137 0,-3-1-123 16,-2 5-159-16,-4-1-180 0,-2 0-460 0,-2-1-899 15</inkml:trace>
  <inkml:trace contextRef="#ctx0" brushRef="#br0" timeOffset="54123.3849">11554 13406 37 0,'-13'2'406'0,"13"-2"-93"0,-14 2-96 0,14-2-14 16,-18 2-27-16,8-2-1 0,10 0 2 0,-26 0-9 16,13-2-3-16,-2 0-14 0,0-2-16 0,-2-1 1 15,-3-2-27-15,-1-1-11 0,2-4 5 0,-5 0-5 16,0-4 4-16,0 0 3 0,-2-7 5 0,-1-2-5 16,0-4-2-16,0-1-12 0,2-2-8 0,-1-5-1 15,-1-6-18-15,-1-5-1 0,5-4-12 0,0-3-8 16,4-3-2-16,5-6-6 0,4-2-3 0,2-3 4 15,7-1 4-15,2 2 0 0,8-2 14 0,4 0 14 16,4 2-8-16,5 1-10 0,5 1-12 0,4 3-7 16,2 1-7-16,4 4-5 0,0 2-3 0,4 2-4 15,0 4 3-15,-3 4-10 0,3 2 1 0,-5 6-6 16,2 1-16-16,-7 10 0 0,-2 2-17 0,-3 2-13 0,-2 6-29 16,-6 3-33-16,-3 2-9 0,-2 4-5 15,-1-1 17-15,-3 3-26 0,-9 6-10 0,11-4-76 16,-11 4-48-16,0 0-46 0,0 0-46 0,0 0-414 0,-6 4-288 15</inkml:trace>
  <inkml:trace contextRef="#ctx0" brushRef="#br0" timeOffset="54340.8039">11358 11622 373 0,'-15'-4'448'0,"0"-1"-46"0,4-1-72 0,0 0 9 16,3-1-58-16,2-1-17 0,2-1-11 16,1 1-12-16,3-3-18 0,3 0-16 0,2-1-23 0,3 2 4 15,3-1-27-15,3-3-2 0,4 4-31 0,3 0 16 16,2 5-42-16,1 1 17 0,1 1-42 0,2 4-10 15,1 4 30-15,4 1-54 0,4 10 26 0,0 2-45 16,-3 4 29-16,-1 5-44 0,-1 4 32 0,3 10-38 16,-6 3 26-16,-2 4-47 0,-5 3 16 0,-5-6-58 15,-3 1-13-15,-6 6-43 0,0-2-34 0,-6 4-30 16,-1 1-43-16,-4 1-51 0,-4 9-35 0,-3 0-38 16,0 0-117-16,-5-1-429 0,0-4-455 0</inkml:trace>
  <inkml:trace contextRef="#ctx0" brushRef="#br0" timeOffset="55923.7718">6780 16244 292 0,'-9'-10'350'16,"1"-1"-37"-16,-2-1-24 0,1 2 52 0,1 0-64 15,-1 0 36-15,0 1-50 0,3 2-11 0,0 0-24 16,-1-1-26-16,2 3-25 0,-1 1-39 0,6 4-4 15,-7-5 17-15,7 5 32 0,0 0-14 0,0 0-11 16,0 0 3-16,4 12-29 0,0-5 13 0,5 5-29 16,-1 3 7-16,2 4-31 0,4 5 14 0,-1 3-45 15,4 4 22-15,0 5-42 0,4 0 17 0,0 1-29 16,-1 2 27-16,2-1-42 0,5 8 33 0,1-4 4 16,-2-4 2-16,3 4-12 0,-2-6-1 0,0-4-34 0,3-1 32 15,0-2-35-15,2-3 35 0,1-4-24 0,-1-2 31 16,3-4-22-16,-5-6 24 0,2-3-25 0,-2-4 28 15,-1-1-10-15,7-4-3 0,-2-4-6 0,6-3-3 16,-1-5-9-16,1-1-6 0,-3-2 2 0,-1-4-27 16,1-1 26-16,-1-4-29 0,-4 0 28 0,-3-2-26 15,-2-1 24-15,-4 0-18 0,-1-3 23 0,-4-1-25 16,-7 5 26-16,-3-2-30 0,-2-1 33 0,-5 3-26 16,-2-6 26-16,-6 2-1 0,-4-3-4 0,-4 1 1 15,0-2-10-15,-7 4-15 0,3 1 21 0,-4 1-19 16,-3 2 18-16,2 2-8 0,0 1-2 0,3 6-2 0,1 1-5 15,1 1-18-15,2 5-36 0,3 0-36 0,1 3-57 16,3 1-66-16,0 3-48 0,1 3-55 0,9 2-24 16,-14 0-102-16,6 3-71 0,3 4-91 0,0 0-384 15,-3 5-591-15</inkml:trace>
  <inkml:trace contextRef="#ctx0" brushRef="#br0" timeOffset="56574.1483">7394 17373 245 0,'-9'-6'404'0,"2"0"-39"0,-1 1-59 0,2-1-3 0,-3 3-13 16,2-3-18-16,1 1 1 0,-1 2-38 0,7 3 18 16,-11-5-37-16,11 5-11 0,-9-6-48 15,9 6-13-15,0 0-19 0,-10-1 29 0,10 1-5 0,-5 8-35 16,4-3 27-16,1 4-21 0,0 0-19 0,1 4 6 16,1-1-11-16,2 5 10 0,0 0-23 15,1 2 14-15,0 3-39 0,2 0 18 0,1-1-41 16,0 1-9-16,1-2-2 0,3 1-2 0,-2-2-11 0,0 0 1 15,3-2 3-15,0-1 1 0,-2-4-1 0,3-3-3 16,-2-1-3-16,2-1-13 0,-4-4-17 0,5-2-15 16,-2-2-38-16,0-2-39 0,2-4-53 0,2-1-46 15,-4 0-41-15,1-3-53 0,0-3-74 0,-4 1-54 16,0-1-19-16,-5-2-470 0,-1 0-493 0</inkml:trace>
  <inkml:trace contextRef="#ctx0" brushRef="#br0" timeOffset="56728.3126">7332 17351 201 0,'-20'-3'578'0,"4"3"-125"0,2-3-87 0,0 3-55 0,1-4-1 16,1 1-66-16,0 1-8 0,1-3-53 15,4 2-7-15,-3-3-61 0,5 0 1 0,1-2-40 16,1 1 8-16,3-2-43 0,1-1-7 0,2 1-84 0,3-3-32 16,2-1-74-16,2 0-100 0,-1 1-49 15,4 1-102-15,0-1-313 0,-3 1-227 0</inkml:trace>
  <inkml:trace contextRef="#ctx0" brushRef="#br0" timeOffset="56892.4669">7494 17297 424 0,'0'0'364'16,"5"8"-40"-16,-5-8-58 0,4 8 4 0,-4-8-38 16,0 0-34-16,8 3-27 0,-8-3-38 0,7-5-32 15,-7 5-16-15,9-9-17 0,-2 3-15 0,-1-3-16 16,4 1-40-16,-1-1-20 0,3 0-92 0,-1-2-37 15,-2 2-107-15,3 0-23 0,-1 1-47 0,-2 3-161 16,-1 1 18-16</inkml:trace>
  <inkml:trace contextRef="#ctx0" brushRef="#br0" timeOffset="56998.2112">7677 17299 281 0,'1'8'282'0,"3"-2"-93"16,0 0 18-16,0 0-73 0,-4-6 16 0,10 6-76 0,-10-6 23 15,14 0-57-15,-5-2 19 0,2-4-69 0,2-1-74 16,1-1-87-16,0-4-225 0,0-1 145 15</inkml:trace>
  <inkml:trace contextRef="#ctx0" brushRef="#br0" timeOffset="57157.816">7926 17095 87 0,'4'-8'651'0,"-2"0"-92"15,1 3-101-15,-3 5-15 0,5-9-79 0,-5 9-6 16,4-4-3-16,-4 4-14 0,0 0-37 0,0 0-35 16,10 4-48-16,-5 0-40 0,-1 1-35 0,5 3-30 15,-3 0-20-15,3 1-20 0,2 0-13 0,1 1-14 16,1 2-15-16,4 0-3 0,-3 0-38 0,2 2-80 15,0-2-99-15,0 1-114 0,-2-3-55 0,-1-1-104 16,-1 1-155-16,-1-5-384 0,-3 0-597 0</inkml:trace>
  <inkml:trace contextRef="#ctx0" brushRef="#br0" timeOffset="57875.7559">6854 15802 271 0,'-3'-9'379'16,"3"3"-16"-16,-1-4-36 0,-2 3 43 0,2 1-40 15,-1 0 21-15,2 6-58 0,-3-9-42 0,3 9-47 16,-1-6-1-16,1 6-26 0,0 0-5 0,0 0-36 16,0 8-18-16,1-3-31 0,-1 3-4 0,3 3-27 0,-3 1-8 15,2-1-11-15,-2 2 1 0,0 4-15 0,0 0-2 16,-2 0-4-16,0 2-3 0,1-1-3 16,0-1-3-16,-3-1 0 0,3-1-2 0,-2-3-3 15,1-2-3-15,-2-1 2 0,1-1-4 0,-1 0-18 0,4-8-6 16,-7 6-14-16,7-6-12 0,0 0-11 0,-12 0-2 15,12 0-2-15,-5-7 5 0,4 0 6 16,-2 2 19-16,3-4-12 0,-1 0 24 0,1 1-30 0,1-3 22 16,2 1-10-16,-1 1 28 0,2 0-19 0,3-1 25 15,-2 2-15-15,2 1 23 0,1 0-23 0,1 2 33 16,4 1-20-16,-2 0 22 0,2 2-22 0,1 2 24 16,0 0-20-16,3 0 25 0,-1-2-26 0,2 4 20 15,1-2-20-15,-2 1 22 0,-1-1-18 0,0 0 17 16,-1 0-10-16,-3-1 21 0,-2-1-17 0,1 0 17 15,-3-2-22-15,1-2 20 0,-3 1-21 0,-3-1 17 16,-2-2-24-16,-2-1 20 0,0-2-4 0,-6 0-2 16,1-2 0-16,-3 1-4 0,-5-3-14 0,1 1 17 15,-1 0-20-15,-2 2 19 0,-2-1-16 0,1 1 10 16,-2 2-19-16,0 0 18 0,0 1-34 0,-2 1 16 16,7 5-36-16,-3-1 7 0,5 2-56 0,12 2 0 15,-22 0-84-15,22 0-6 0,-10 6-47 0,6 0-52 0,4-6-89 16,1 14-276-16,3-4-165 0</inkml:trace>
  <inkml:trace contextRef="#ctx0" brushRef="#br0" timeOffset="58407.3154">8312 15767 383 0,'-3'-9'632'0,"3"9"-180"15,0 0-70-15,-9-4-41 0,9 4-51 0,0 0-34 16,-10 4 9-16,10-4-29 0,-6 10-3 0,0-3-42 0,3 0-29 15,-2 2-18-15,1 0-19 0,0 1-25 0,1 0-9 16,1 1-22-16,1 3-9 0,-2-1-19 0,3 0-5 16,-1 2-4-16,1-1-7 0,0 0-5 15,0-2-4-15,1 3-5 0,-1-4-3 0,0-1-2 0,1 0 5 16,1-1-4-16,-2-4-2 0,0-5 1 0,2 9-4 16,-2-9 0-16,0 0-7 0,0 0-4 0,0 0-1 15,1-9 0-15,-2 1 8 0,1-4-9 0,-2 2 11 16,-1-4-5-16,-1-3 2 0,2 1-6 0,-2 0 10 15,-3-2-9-15,4-3 9 0,-1 3-10 0,0 1 9 16,0 0-4-16,0 2 9 0,3 3-10 0,0 0 4 16,-2 3-2-16,3 0 13 0,0 2 3 0,0 7 13 15,3-9 0-15,-3 9 8 0,0 0-1 0,11-2 0 16,-11 2-2-16,14 7-5 0,-5-3 2 0,3 5-11 0,0 0 0 16,1 2-6-16,4 0 2 0,-2 3-3 15,2-1-1-15,-2 1-1 0,7 3-5 0,-3 0-5 16,0 0-16-16,3 0-53 0,-5-3-53 0,-1 1-52 15,0-3-55-15,-1 2-64 0,-2-2-43 0,-2-4-2 0,-2 2-58 16,-3-1-67-16,-2-3-310 0,-1 1-292 16</inkml:trace>
  <inkml:trace contextRef="#ctx0" brushRef="#br0" timeOffset="58545.9448">8271 16037 544 0,'-15'-3'510'0,"2"0"-140"15,1-1-77-15,3-1-54 0,2 0-41 0,-1-1 12 16,6-2-65-16,-1 0 12 0,4-6-62 0,2 5 11 15,3-4-53-15,3-2 19 0,4 1-49 0,2-3 10 16,3-1-85-16,3-1-5 0,0 1-106 0,1 0-36 16,1-1-76-16,3 4-116 0,-2 0-208 0,-1 0-112 15</inkml:trace>
  <inkml:trace contextRef="#ctx0" brushRef="#br0" timeOffset="58794.3894">8690 15758 233 0,'10'6'479'0,"-10"-6"-134"16,5 6-66-16,-5-6-17 0,7 6 4 0,-7-6-50 0,6 8 34 16,-6-8-42-16,7 9 13 0,-2-4-33 0,0-1 0 15,0 3-37-15,1-3 0 0,2 3-31 16,1 0 1-16,-1-1-24 0,1 1 1 0,2 1-25 0,-1-2-4 16,2 2-22-16,-1-1 5 0,2-1-23 15,0 1 9-15,-3-2-15 0,2-1 9 0,-1 1-16 16,-1-2 11-16,-1-1-14 0,3 0 5 0,-12-2-22 15,16 0-18-15,-7-3-56 0,0-1-29 0,-1-1-64 0,-2 0-3 16,-1-4-85-16,0 1 1 0,-2-2-45 0,-3-1-53 16,-3 0-78-16,-3-2-244 0,-2 0-187 0</inkml:trace>
  <inkml:trace contextRef="#ctx0" brushRef="#br0" timeOffset="58906.0908">8666 15679 167 0,'-18'-3'475'15,"0"-2"-92"-15,5 3-102 0,-2-1 11 0,5-1-55 16,1 2 8-16,-1-2-86 0,2 0-2 0,3 0-68 15,2-1 16-15,2-2-56 0,2 1 25 0,2-4-102 16,2 2-64-16,3-3-122 0,3-2-146 0,-1 4-276 16,4-5-146-16</inkml:trace>
  <inkml:trace contextRef="#ctx0" brushRef="#br0" timeOffset="60574.2257">9173 15325 67 0,'-12'-9'252'0,"1"4"-57"0,0-1-17 16,-2-1-20-16,-1 2 19 0,-2-2-36 0,-1 0 12 15,-4 0-8-15,1 1-4 0,-3-1-37 0,-2 0 32 0,1 0-52 16,-7 0 8-16,2-1-15 0,-3 2-7 16,-1-2-1-16,-3 3-5 0,2-2 1 0,-7-2-8 0,-4 4-6 15,3-3-8-15,-3 2-11 0,2 0-1 0,-3 2-4 16,0 1-5-16,-3-2 33 0,2 2-40 0,-2-1 30 16,-2 1-52-16,1 1 42 0,-1 1-47 0,0 1 41 15,1 0-46-15,0 1 13 0,1 1-1 0,1 1-8 16,-2-1 3-16,3 3 3 0,0 0 1 0,-2 0-1 15,3 2 1-15,-1 0 7 0,1 3-7 0,-2-1 0 16,0 3 2-16,1 1 0 0,1 2 9 0,-4-1 28 16,3 3-32-16,-7 2 20 0,-1 3-42 0,4-1 45 15,1 2-47-15,5-4 48 0,-2 7-48 0,5-3 41 16,-5 3-6-16,7-2-3 0,1 0-2 0,1 1-3 16,1 1 5-16,2-1-8 0,0-2-3 0,1 4-3 15,2-3 3-15,0 1 0 0,1-1 1 0,3 0 6 16,1 1-9-16,-1 0-1 0,3 0 5 0,0-2-3 15,1 2-35-15,1 2 42 0,0-1-32 0,1 1 41 16,2 0-3-16,3-3-5 0,-1 0-1 0,0 5-4 16,4-3 1-16,-1 0 18 0,2 2-21 0,-1-1-2 15,3 2 1-15,0-1 1 0,0 1 6 0,3 0-12 0,-1 1 9 16,-1-1-3-16,4-1 7 0,1 2-8 0,-2-1-1 16,3-4-3-16,2 1 1 0,-3 0 9 15,2 1-4-15,2 0-1 0,0 0-1 0,1-1 2 0,1 4-34 16,0-3 45-16,2 5-6 0,-1-1-1 0,3 1-4 15,2-3 5-15,-2 3-2 0,1-3 11 0,1 0-13 16,3 0 4-16,-1-2-13 0,0 1-3 0,2-3 14 16,1 1 10-16,-2 0-13 0,4-1 8 0,-1-1-9 0,2-1 8 15,-2 0-7-15,5 1 11 0,-3-4-14 16,3 4 10-16,1-2-10 0,0-1 7 0,6 4-8 0,-1 1 4 16,0-2-1-16,1 1-1 0,0 1 0 0,3-2 8 15,-1 1-4-15,1 0-4 0,3-2 4 0,-2 1 9 16,0-2-8-16,2 0 0 0,1-1 8 0,1 1 0 15,1-2-1-15,0-1-1 0,-2 1 7 0,5-2 3 16,-4 0-2-16,3-1 4 0,-1 2-11 0,-2-2 10 16,1 0-4-16,0 0 2 0,0-1-14 0,-1-1 10 0,-5 0-7 15,2-1 4-15,-2-1-10 0,1-1 12 0,1 0-5 16,-2 0 11-16,1 0-13 0,2 0 16 0,-3-2-8 16,3 2 18-16,-2-3-23 0,3-1 24 0,0 0-14 15,1 0-5-15,-1-1 0 0,0-1 9 0,4-2-1 16,-2 1 4-16,1-3-9 0,-1-1 2 0,-3 1 3 15,2-2-3-15,-1 0-7 0,4-2 8 0,2 1 30 0,-3-3-32 16,0-1 19-16,0-2-13 0,1 1 32 0,-3-3-27 16,2 0 26-16,4-3-25 0,-2 0 20 0,-1-1-26 15,0-1 19-15,2-1-24 0,-2-2 18 0,-3 3-23 16,3-3 17-16,0-1-24 0,-3 1 23 0,0-1-23 16,3 1 14-16,-2-2-3 0,0 1-3 0,-3-1 3 0,3 0-6 15,-1 1-2-15,-1-3 1 0,0 2-1 16,-1-1-21-16,1-2 19 0,-2 1-13 0,2-1 18 0,-2-2-25 15,-1 1 24-15,0-1-16 0,1-2 17 0,-1 0-22 16,-1-1 21-16,0-2 2 0,0 0-3 0,-1-1-4 16,1 0-5-16,-1-1 6 0,-2-1 0 0,0 2-2 15,-2-1 3-15,1 0-4 0,-1 0 1 0,-3 1-13 16,1 0 13-16,-2 0-8 0,-3 1 9 0,0 3-2 16,-3 1-1-16,0-2-4 0,0 2 2 0,-2 0-1 15,-1 0 1-15,1-2 1 0,-5 6-2 0,2-3 3 0,-1 2-6 16,0-1 3-16,-2-1 1 0,0 1 2 0,-2 1-1 15,-1-2-3-15,3-2 1 0,-5 3-3 0,0-1-3 16,0-1-3-16,0 2 1 0,-4-2-3 16,3 1-3-16,-3 0-1 0,0-1-11 0,1 2 10 0,-1-1-4 15,0 2 13-15,-1 0-17 0,-2 0 21 0,2 1-16 16,0 0-2-16,0 1 1 0,0 0 21 0,-3 1-19 16,3-1 17-16,0 4-17 0,1 0 21 0,-2-1-19 15,2 1 20-15,-2 1-18 0,1-2 20 0,-2 2-21 16,3 1 21-16,-1 0-19 0,-1-1 18 0,-1 2-16 15,1-1 16-15,1 3-18 0,0-1 18 0,-2 0-16 16,1 0 14-16,2 1-5 0,-1 1-21 0,1-2 13 16,-1 2-2-16,1-1 2 0,-2 4 6 0,2-3-4 15,0 2 3-15,-1-1 2 0,1 1-2 0,-1-1-1 0,1 2-20 16,-2-1 30-16,2 0-21 0,-1 2 22 0,1-3-23 16,2 2 25-16,-4-1-22 0,1 1 23 15,2 0-1-15,-1 0-9 0,-1-1-19 0,1 2 21 16,0-2-1-16,0 1 3 0,0-1-3 0,-2 2 4 0,2-1-17 15,0-1-3-15,-1 1 23 0,1 0-5 0,-1 0 1 16,1 0 3-16,-2-1-2 0,2 2 0 0,-1-1-2 16,0 0-1-16,0 0 0 0,-3 0 0 0,3 2-19 15,1-3 24-15,-2 3-24 0,-2-3 26 0,3 2-23 16,-1-1 25-16,-1-1-23 0,1 3 23 0,-2-3-19 16,2 0 22-16,-1 3-26 0,1-3 26 0,-2 1-25 15,3-1 24-15,-5 1-24 0,4 2 22 0,-2-3-18 16,0 2 23-16,-2-1-25 0,2 1 25 0,-1-1-24 15,-2 2 20-15,1 1-22 0,-2-3 26 0,-2 1-24 16,0 2 23-16,0-1-24 0,0 0 14 0,-3 1-12 16,2-1 23-16,-3 2-25 0,-1-1 25 0,1 1-24 15,-2 2 20-15,-2-1-28 0,0 2 19 0,-1-1-140 16,-5 2-162-16,-3 1-170 0,-3 2-356 0,-3-2-363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10:19:59.84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21463 2981 541 0,'0'-6'491'16,"0"6"-88"-16,-2-12-37 0,-1 5-9 0,3 7-3 15,-3-12-35-15,2 6 19 0,1 6-2 0,-2-9-11 16,2 9-23-16,-3-10-52 0,3 10-55 0,-5-7-36 16,5 7-71-16,0 0 25 0,0 0 18 0,4-5 2 15,-4 5-30-15,6 2 18 0,-6-2-16 0,9 11-11 16,-4-4-4-16,3 3 3 0,2 2-28 0,-1 2 8 16,0 3-17-16,3 0-9 0,-1 1-9 0,-2 2-6 15,4 0-8-15,-4 1 1 0,2-3-10 16,-2 1-1-16,0 0-8 0,0 0-8 0,1-2-36 0,-3-4-49 15,-1 1-51-15,1-2-67 0,-1-2-78 0,-1-1-35 16,-1-1-36-16,1-1 14 0,-2-2-136 0,-3-5-73 16,0 0-59-16,0 0-273 0,0 0-441 0</inkml:trace>
  <inkml:trace contextRef="#ctx0" brushRef="#br0" timeOffset="380.9812">21512 3074 293 0,'-13'-16'501'0,"4"1"-119"0,-1 0-30 0,2 3-17 16,2-2-26-16,-1-1-9 0,3-1-43 0,2 0 3 15,1 0-36-15,2 1-11 0,0-1-37 0,4 0-12 16,2 2-25-16,2 0-17 0,2 1-21 0,2-2-10 16,2 4-19-16,-2 3-4 0,4 1-20 0,-2 2-11 15,2 3-3-15,-3 2-11 0,0 1 1 0,1 4-8 16,-2 0-10-16,-3 3 11 0,-1 1-13 0,1 2-2 16,-5 1 3-16,-1 2 1 0,-1-1-3 0,-2 0 1 15,-1 0-3-15,-1 0 5 0,-1 1-5 0,1-2 0 16,-1 0-1-16,0 0 1 0,0-2-2 0,0-1 4 15,1-1-14-15,1-1 6 0,0-7-12 0,0 14 7 16,0-14-5-16,3 12 16 0,2-8-11 0,0 0 13 16,3 2-9-16,2-2 7 0,0-2-9 0,4 3 2 15,2 1 2-15,-1-1-2 0,0-1-6 0,2 2-12 16,-2-1-7-16,-2 1-10 0,2 1 13 0,-2-1-15 16,-3 3 16-16,-1-2-4 0,-2 0 21 0,-2 1-9 15,-1 0 16-15,-2 2-11 0,-2-3 14 0,-4 3-9 16,2-1 13-16,-3 0-12 0,-2 0 8 0,-1-2-6 15,-2 3 13-15,0-3-20 0,1 0-13 0,-1-3-68 16,0-1-42-16,-1 0-96 0,11-3-54 0,-17 0-104 16,17 0-54-16,-12-5-375 0,6 0-352 0</inkml:trace>
  <inkml:trace contextRef="#ctx0" brushRef="#br0" timeOffset="558.5083">21923 2965 649 0,'12'-6'686'0,"-3"0"-162"0,-3 1-104 0,3 1-103 15,-3 1-58-15,-6 3-28 0,11-7-28 0,-11 7-21 16,9-3-1-16,-9 3 10 0,10-2-5 0,-10 2-16 16,0 0-22-16,15 2-29 0,-15-2-20 0,10 3-22 15,-1 0-54-15,-2 1 38 0,-1 1-57 0,3-1 43 16,0 0-15-16,-1 1-50 0,-2-1-90 0,2 0-84 16,-1 0-89-16,-7-4-83 0,11 6-36 0,-11-6-44 15,9 3-496-15,-9-3-521 0</inkml:trace>
  <inkml:trace contextRef="#ctx0" brushRef="#br0" timeOffset="683.1733">21919 2758 503 0,'-3'-8'387'0,"0"5"-97"16,3 3-67-16,-3-9-47 0,3 9-40 0,4-6-32 16,-4 6-61-16,8-5-82 0,-8 5-105 0,13-3-139 15,-13 3-159-15,14-1 89 0</inkml:trace>
  <inkml:trace contextRef="#ctx0" brushRef="#br0" timeOffset="980.5116">22226 2559 24 0,'1'-11'663'0,"-1"11"-164"16,-1-9-87-16,1 9-45 0,0-7-35 0,0 7-54 15,0 0-36-15,-1-7-34 0,1 7-32 0,0 0-2 16,0 0 21-16,0 0-3 0,0 0-4 0,1 10-15 15,0-4-19-15,3 2-14 0,-1 2 1 0,2 1-14 16,0 1 1-16,0 1-38 0,3 1 11 0,0 2-25 16,2 3 18-16,0-3-5 0,0 1-17 0,2 0-16 15,-1 2-2-15,0-2-5 0,1 1-8 0,2 0-3 16,-1-2-28-16,-2 2 19 0,3-1-29 0,1 0 25 16,-3 0-23-16,1-2 19 0,1 0-21 0,0-1 18 15,-1-1-30-15,2-1-4 0,-2-2-94 0,0-2-1 16,-2 0-64-16,3-3-71 0,-3 0-67 0,-1-1-98 15,0-1-122-15,-10-3-104 0,13-3-337 0,-13 3-565 16</inkml:trace>
  <inkml:trace contextRef="#ctx0" brushRef="#br0" timeOffset="1112.157">22353 2927 590 0,'-12'-1'587'0,"2"0"-134"0,10 1-69 0,-15-5-66 15,15 5-83-15,-9-6-16 0,9 6-73 0,-3-12-8 16,4 5-49-16,2-1 2 0,6-2-41 0,0-2 13 15,2-1-40-15,5-2-55 0,0 1-60 0,6-3-88 16,0 0-98-16,1 2-82 0,0-1-415 0,1 0-293 16</inkml:trace>
  <inkml:trace contextRef="#ctx0" brushRef="#br0" timeOffset="1464.4401">22898 2525 596 0,'-5'-6'505'16,"5"6"-105"-16,0 0-65 0,-13-2-21 0,13 2-13 16,-12 0-17-16,12 0-18 0,-16 2-26 0,16-2-22 15,-18 7-32-15,11-3-28 0,-2 0-26 0,0 1-29 0,1 0-14 16,2 3-20-16,1-1-3 0,-1 0-10 16,3 3-8-16,2-1-12 0,1 1-3 0,1 2-12 15,4-2 8-15,0 3-9 0,4 0 1 0,1-1-16 16,4 1 2-16,0-1-20 0,4 0-2 0,0-2-18 15,1 1-1-15,0-3-17 0,1 1 15 0,0-1-12 0,-4-3 18 16,1 2-15-16,-3 0 15 0,-1-2-12 16,-3 0 20-16,0-1-2 0,-3 1 20 0,-2-1-7 15,-5-4 13-15,3 9-11 0,-3-9 15 0,-6 9-12 16,1-2 15-16,-4-2-13 0,-2 2 1 0,-1-2 0 16,-2 3 16-16,0-4-16 0,0 1 14 0,1 0-16 0,0 0 14 15,2-2-16-15,2-1 13 0,0 0-54 0,9-2-68 16,-14 3-185-16,14-3-93 0,-9-6-51 15,9 6-439-15,-4-9-443 0</inkml:trace>
  <inkml:trace contextRef="#ctx0" brushRef="#br0" timeOffset="1747.6797">23002 2498 265 0,'0'-11'694'0,"0"0"-151"0,0 2-87 0,0 2-46 15,-2 0-38-15,2 7-21 0,-1-12-12 0,1 12-35 16,-1-9-46-16,1 9-35 0,-2-8-49 0,2 8-42 15,0 0-37-15,-2-8-10 0,2 8-22 0,0 0-3 0,0 0-13 16,6 8 7-16,-6-8-20 0,7 14 6 0,-3-7-12 16,1 3 15-16,1 2-26 0,2 0 17 0,-2 1-20 15,3 1 15-15,0 2-23 0,4-1 21 16,-3 2-18-16,3-1 15 0,-3-1-21 0,4 0 25 16,0-1-30-16,-2-1 21 0,3 1-27 0,-1-4 30 0,-1 2-4 15,-2-5-3-15,2 3 0 0,1-4-9 16,-1 0-6-16,2-1-27 0,-3-1-13 0,1-3-54 15,-2-1-59-15,1 0-45 0,0-3-57 0,-1 0-62 16,0-1-75-16,-3-2-103 0,-2 1-107 0,-2-3-271 16,-1 2-426-16</inkml:trace>
  <inkml:trace contextRef="#ctx0" brushRef="#br0" timeOffset="1885.3128">23174 2631 701 0,'0'0'505'0,"-15"0"-92"0,15 0-38 0,-12 0-23 16,12 0-39-16,-10-1-64 0,10 1-44 0,-5-5-40 0,5 5-29 15,-3-11-27-15,6 5-29 0,0-2-15 0,2-1-32 16,5 0-45-16,0-2-52 0,2-3-66 0,3 1-79 16,-1 1-80-16,3-2-74 0,-2 2-94 15,3 0-232-15,-4-1-198 0</inkml:trace>
  <inkml:trace contextRef="#ctx0" brushRef="#br0" timeOffset="2231.898">23380 2438 358 0,'0'0'548'0,"0"0"-116"16,0 0-71-16,0 0-20 0,0 0-11 0,1 7-24 16,-1-7-25-16,0 0-12 0,0 0-38 0,0 0-36 0,0 0-33 15,5 5-16-15,-5-5-4 0,0 0-10 0,12 5-13 16,-12-5-10-16,10 4-15 0,-2 0-15 16,1 0 2-16,-2 0-20 0,1 2 0 0,0-2-21 15,-1 2 11-15,2 0-19 0,-4-1 8 0,3 0-16 16,-3 1 12-16,0-2-18 0,-5-4 28 0,9 7-25 0,-9-7 24 15,7 7-24-15,-7-7 68 0,6 7-16 0,-6-7 48 16,0 0-51-16,0 0 16 0,0 0-52 16,0 0 34-16,0 0-54 0,-9-4 49 0,9 4-36 15,-8-8 27-15,3 1-34 0,0 1 22 0,0-2-41 16,1 0 26-16,-1-1-66 0,3 0 50 0,0-2-63 16,0 2 28-16,2-1-24 0,0 2-29 0,1-3-50 0,0 1-13 15,3 1-47-15,-1 1-15 0,1 0-19 0,-1-1-20 16,4 4-33-16,-1-2-27 0,-1 2-72 15,-5 5-1-15,11-5-34 0,-11 5-53 0,12-7-320 16,-12 7-300-16</inkml:trace>
  <inkml:trace contextRef="#ctx0" brushRef="#br0" timeOffset="2507.4658">23657 2339 608 0,'0'0'459'0,"0"0"-34"0,9 3-53 16,-9-3-28-16,0 0-33 0,0 0-19 0,0 0-25 16,0 0-10-16,5 4-39 0,-5-4-21 0,0 0-38 15,0 0-11-15,0 0-28 0,4 5-14 0,-4-5-17 16,0 0-15-16,7 5-13 0,-7-5-10 0,0 0-9 15,9 7-6-15,-9-7-10 0,8 2-16 0,-8-2-44 16,7 4-58-16,-7-4-79 0,0 0-30 0,8 6-38 16,-8-6-68-16,0 0-40 0,0 0-117 0,0 0-422 15,0 0-444-15</inkml:trace>
  <inkml:trace contextRef="#ctx0" brushRef="#br0" timeOffset="2633.119">23549 2270 56 0,'-10'-8'365'16,"2"2"-45"-16,3 1-31 0,-2-2-36 0,3 2-57 0,-1 1-41 15,5 4-34-15,-3-10-23 0,3 10-23 0,0-7-14 16,0 7-13-16,6-5-28 0,-6 5-66 0,9-3-79 16,-9 3-81-16,14 0-320 0,-14 0-27 0</inkml:trace>
  <inkml:trace contextRef="#ctx0" brushRef="#br0" timeOffset="2851.093">23891 2133 282 0,'0'0'304'0,"0"-9"-51"0,0 9-18 16,0 0-19-16,0-6-32 0,0 6-21 0,0 0-25 0,0 0-27 16,0-9-20-16,0 9-22 0,0 0-14 15,0 0-17-15,0 0-14 0,0-6-2 0,0 6-1 16,0 0-16-16,0 0-14 0,0 0-47 0,0 0-49 15,9-2-47-15,-9 2-9 0,0 0-109 0,0 0-190 16,10-3 63-16</inkml:trace>
  <inkml:trace contextRef="#ctx0" brushRef="#br0" timeOffset="3447.4979">23781 2208 157 0,'0'0'468'0,"0"0"-85"0,-5 5-116 0,5-5-7 16,0 0-64-16,0 0 26 0,-5 2-76 0,5-2 26 15,0 0-71-15,0 0 46 0,-1 8-46 0,1-8 25 16,4 4-44-16,-4-4 23 0,7 9-43 0,-2-4 18 16,-1 1-37-16,1 1 23 0,0 0-14 0,2 1-6 15,-1-1-7-15,-1 2-6 0,0-3-11 0,-1 1-2 16,1 0 0-16,-1-2-8 0,0-1 4 0,-4-4 6 15,8 8-6-15,-8-8 23 0,6 7 60 0,-6-7-3 16,0 0-28-16,0 0 2 0,12-2-17 0,-9-1-7 16,4-4-23-16,-5-1 8 0,5 1-17 0,-3-3 6 15,1 3-12-15,0-5 5 0,-1 3-15 0,3-3 12 16,-2-1-10-16,0 4-4 0,2-3-5 0,-2 4-2 16,1-1-6-16,1 1-10 0,-1 0 3 0,-1 3-3 0,2-1-2 15,2-1 4-15,-2 4-3 0,0-1 0 0,-7 4-1 16,16-5-6-16,-16 5-11 0,13-4-1 0,-13 4 10 15,13-4-3-15,-13 4 8 0,9-2 7 0,-9 2 5 16,10-4 11-16,-10 4 0 0,6-6-1 0,-6 6 5 16,7-6-2-16,-7 6 11 0,2-8 3 0,-2 8 8 15,0-6 15-15,0 6 5 0,-1-8 16 0,1 8 9 16,-5-4 5-16,5 4 6 0,-3-5-1 0,3 5-14 16,0 0-14-16,-3-6-12 0,3 6-9 0,0 0-4 15,0 0-1-15,0 0 5 0,0 0 3 0,-2 10-6 16,2-10-1-16,4 11-1 0,0-3 8 0,2 1-13 0,-2 3 8 15,3 1-13-15,0 1 13 0,1 1-19 0,1 2 13 16,0-1-2-16,0 2 0 0,2-1-4 16,-2 1-1-16,-1-3-2 0,-2 0 5 0,2-1 8 0,-3 2-4 15,-1-2 5-15,0 0-3 0,-2-2 5 0,-2 2-10 16,-1-1-1-16,-3 1-8 0,2 1-12 0,-2-1-68 16,-3-1-88-16,2-2-108 0,-2 1-164 0,0-2-166 15,3-2-289-15,-1 0-454 0</inkml:trace>
  <inkml:trace contextRef="#ctx0" brushRef="#br0" timeOffset="3864.433">24582 2424 219 0,'0'0'283'16,"0"0"-75"-16,0 0-45 0,0 0 14 0,0 0-6 15,0 8 1-15,0-8 6 0,0 0-1 0,-5 5 6 16,5-5 3-16,0 0-19 0,-10 4-15 0,10-4-24 0,0 0-10 16,-9 6-8-16,9-6-13 0,-6 5-10 0,6-5-8 15,-10 5-31-15,10-5 8 0,-12 6-10 16,4 0-7-16,-1-3-5 0,-1 4-5 0,-3-2 3 0,-2 2-3 16,-3 0-3-16,0 4-7 0,-6-2-5 0,-1 4-1 15,-5 0-6-15,-3 2 6 0,-5 2-3 0,-1 0-4 16,-3 2 3-16,1-1-28 0,-2 3 6 15,-8 3 22-15,-2-1-19 0,2 0 25 0,-3 4-27 0,1-3 27 16,-2 2-22-16,2-1 22 0,-2 1-26 0,-1-1 3 16,1 1 2-16,-1 0 2 0,1-1 21 0,1 1-11 15,-3 1 33-15,3-1-19 0,-1-1 27 0,-1 0-29 16,5 0 19-16,-3 0-27 0,1 0 19 0,2-2-23 16,1 1 14-16,6-2 1 0,3-3-6 0,0-2-3 15,2 0-1-15,2 0-3 0,7-2-21 0,4-4 25 16,4-3-24-16,3 2 21 0,2-4-23 0,4-1 0 15,2-2-97-15,1 0-70 0,10-3-171 0,-13 5-137 16,13-5-333-16,0 0-355 0</inkml:trace>
  <inkml:trace contextRef="#ctx0" brushRef="#br0" timeOffset="9011.8158">5529 10460 71 0,'0'0'245'0,"0"0"-44"0,0 0-17 15,-13-1-4-15,13 1 4 0,0 0 1 0,0 0-14 16,-12-3-6-16,12 3-12 0,0 0-15 0,0 0-13 15,0 0-11-15,-10-2-5 0,10 2-22 0,0 0 26 16,0 0-38-16,0 0 50 0,0 0-55 0,0 0 42 16,0 0-48-16,0 0 39 0,-10-2-7 0,10 2-11 15,0 0-7-15,0 0-5 0,0 0-9 0,0 0-4 16,0 0-8-16,0 0 5 0,0 0 4 0,0 0 10 16,-6 5 9-16,6-5-3 0,0 0-1 0,0 0 2 15,6 5-31-15,-6-5 45 0,0 0-48 0,6 5 46 0,-6-5-43 16,8 1 54-16,-8-1-49 0,10 4 46 15,-10-4-44-15,16 4 45 0,-16-4-45 0,15 2 43 16,-15-2-48-16,22 0 40 0,-10 0-47 0,1 2 33 0,0-2-33 16,2 0-16-16,1 0 3 0,-1-2-6 0,4 2 1 15,-1 0 1-15,1 0-3 0,-1 0-5 0,3-2-2 16,-1 2-1-16,-2-2 1 0,5 1 2 0,-3 0-5 16,3 0-2-16,-1-1 2 0,1 1-1 0,4 0 2 15,-3 1 2-15,4-3 3 0,-2 3-3 0,2-2 2 16,-1 1 2-16,1 1 2 0,0-1 5 0,0 0-2 15,0-2 10-15,-1 2-9 0,1 1 2 0,0-1-5 16,-1-1-2-16,-1 1 4 0,1 0-8 0,-2 0 0 16,2-1 10-16,-3 2-18 0,-1 0-1 0,-1-1-1 15,0-1 1-15,1 2-5 0,-3-2 4 0,1 0 0 16,0 1-1-16,1-1-2 0,-3 0 6 0,3 2-4 16,-1-2 1-16,0 1 1 0,1-1 2 0,-2 1-8 15,2 0 14-15,1 0-9 0,-1 1 3 0,2-2-4 16,-1-1-5-16,0 3 5 0,1-1-1 0,-1 1 4 15,-1-1-7-15,2 1 3 0,0 0 3 0,2 0-2 16,2 0 12-16,-5 0-10 0,4 1-6 0,0-1 3 0,0 0 0 16,0 0-2-16,-1 0 1 0,1 0 2 0,1 0 4 15,-1 0-6-15,1 0 3 0,0 0-2 0,-2 0 1 16,2 0-2-16,0 0 5 0,2 0-6 0,-2 0 1 16,1 0 3-16,0 0-4 0,2 0 2 0,-2 0-2 15,2 1 1-15,0-1-2 0,1 0 5 0,0 0-2 16,0 1 1-16,1-1-1 0,0 0 1 0,-1-1 6 15,1 2-7-15,4-2 3 0,-5 1 0 0,7 0 1 16,-7-1 4-16,5 0 0 0,-2-1-3 0,2 2 8 16,-5 0-4-16,0-1-2 0,4-1 3 0,1 1 2 15,-2 0-8-15,-2 0 5 0,3-1-1 0,-2 0 3 16,3 1-2-16,-2-2-1 0,1 2 0 0,-1-1-5 16,0 0 6-16,-3 1-3 0,2-1 1 0,2 0-1 15,0-1 0-15,-6 3-1 0,1-2 2 0,5 2-3 0,-3-3 3 16,1 1 2-16,-3 0-2 0,5-1 1 15,-5 2-9-15,3-1 12 0,2 0-4 0,-1 0 1 16,-2-1-2-16,-3 0 0 0,6 1-5 0,-1-2 3 0,-5 1-1 16,5 1-2-16,-5 2-17 0,5-3 19 0,-3 0 1 15,-1 2 0-15,3-2 1 0,-3 1-4 0,0-1-2 16,-1 2 3-16,6-2-1 0,-5 2-2 0,-2 0 6 16,3-2-1-16,0 2-2 0,-4-1-8 0,5 0 11 15,-2 2-1-15,-3-3 2 0,4 1 4 0,-4 0-5 16,2 0 0-16,0 1-37 0,0-1 41 0,-1-1-2 15,-1 2 4-15,0-2-6 0,2 1-2 0,0-1-2 16,-3 2 1-16,1-1 0 0,0 0-2 0,2 2 3 16,-5-3-5-16,3 2-2 0,-1 0 4 0,-1-1-3 15,-2 1-3-15,0 0 7 0,-2 0-2 0,-2-1-1 16,2 2-2-16,-2 0 2 0,0 0-5 0,0-2 7 16,-2 2-2-16,0-1-1 0,-2 1 5 0,0 0-1 15,-1 0 4-15,1-1 3 0,0 2 8 0,-3-1-5 16,2-1-2-16,-2 1-3 0,1 0-2 0,-14 0 0 0,23 0-2 15,-10-1-1-15,-13 1-1 0,18 0-3 16,-18 0-5-16,15 0-13 0,-15 0-38 0,14 0-52 0,-14 0-74 16,14 0-104-16,-14 0-153 0,0 0-165 0,0 0-266 15,0 0-496-15,0 0-966 0</inkml:trace>
  <inkml:trace contextRef="#ctx0" brushRef="#br0" timeOffset="18757.1409">11933 9924 41 0,'0'0'-15'15,"0"0"5"-15</inkml:trace>
  <inkml:trace contextRef="#ctx0" brushRef="#br0" timeOffset="19362.4842">12264 9904 220 0,'0'0'211'0,"0"0"-52"0,0 0-42 15,0 0-12-15,0 0-15 0,0 0-19 0,0 0-7 16,0 0-16-16,0 0-8 0,0 0-14 0,0 0-3 15,0 0-8-15,0 0-6 0,0 0-35 0,0 0-13 16,0 0-44-16,0 0-48 0,0 0-156 0,0 0 256 16</inkml:trace>
  <inkml:trace contextRef="#ctx0" brushRef="#br0" timeOffset="19736.7255">12622 9899 65 0,'0'0'257'0,"0"0"-74"0,0 0-40 15,0 0-37-15,0 0-19 0,1 7-17 0,-1-7-17 16,0 0-14-16,0 0-4 0,0 0-7 0,0 0-11 15,0 0 3-15,0 0-6 0,0 0-29 0,0 0-53 16,0 0-38-16,0 0-57 0,0 0-79 0,0 0 78 16</inkml:trace>
  <inkml:trace contextRef="#ctx0" brushRef="#br0" timeOffset="20003.825">12829 9921 132 0,'0'0'190'0,"0"0"-70"0,0 0-11 16,0 0-26-16,1 6-18 0,-1-6-28 0,0 0-25 16,0 0-28-16,0 0-28 0,0 0-56 0,0 0-87 15,0 0 54-15</inkml:trace>
  <inkml:trace contextRef="#ctx0" brushRef="#br0" timeOffset="20333.9437">13308 9849 329 0,'0'0'262'0,"0"0"-62"16,4 6-46-16,-4-6-34 0,0 0-17 0,0 0-19 16,0 0-22-16,0 0-12 0,0 0-12 15,0 0-6-15,1 6-20 0,-1-6-2 0,0 0-31 16,0 0-31-16,0 0-41 0,0 0-40 0,0 0-233 0,0 0 176 15</inkml:trace>
  <inkml:trace contextRef="#ctx0" brushRef="#br0" timeOffset="20676.5456">13896 9907 286 0,'0'0'237'0,"0"0"-57"16,0 0-33-16,4 5-9 0,-4-5-10 0,0 0-17 16,0 0-28-16,0 0-10 0,0 0-13 0,0 0-12 15,1 7-13-15,-1-7-6 0,0 0-10 0,0 0-9 16,0 0 5-16,0 0-7 0,0 0-29 0,0 0-42 16,0 0-42-16,0 0-49 0,0 0-247 0,0 0 139 15</inkml:trace>
  <inkml:trace contextRef="#ctx0" brushRef="#br0" timeOffset="20999.9107">14250 9972 82 0,'0'0'281'0,"0"0"-77"15,0 8-45-15,0-8-36 0,0 0-5 16,0 0-11-16,0 0-18 0,-1 7-14 0,1-7-19 0,0 0-12 15,0 0-9-15,0 0-35 0,0 0 27 0,-2 6-20 16,2-6-24-16,0 0-28 0,0 0-35 16,0 0-30-16,0 0-40 0,0 0-165 0,0 0 226 0</inkml:trace>
  <inkml:trace contextRef="#ctx0" brushRef="#br0" timeOffset="21335.4665">14691 9919 197 0,'0'0'327'15,"1"5"-86"-15,-1-5-57 0,0 0-30 0,0 0-9 16,0 0-25-16,0 0-5 0,0 0-15 0,0 0-19 16,0 8-15-16,0-8-21 0,0 0-3 0,0 0-26 15,0 0 7-15,0 0-28 0,0 0-28 0,0 0-36 16,0 0-33-16,0 0-39 0,0 0-40 0,0 0-239 15,5 4 116-15</inkml:trace>
  <inkml:trace contextRef="#ctx0" brushRef="#br0" timeOffset="21701.1407">15185 9897 56 0,'0'0'385'16,"0"0"-142"-16,0 0-25 0,0 0-77 0,0 0 10 15,2 6-52-15,-2-6 28 0,0 0-59 0,0 0 28 16,0 0-57-16,0 0 28 0,0 0-52 0,0 0 38 16,0 0-61-16,0 0 42 0,0 0-69 0,0 0 8 15,0 0-60-15,0 0-4 0,0 0-40 0,2 7-33 0,-2-7-55 16,0 0-104-16,0 0 217 0</inkml:trace>
  <inkml:trace contextRef="#ctx0" brushRef="#br0" timeOffset="22374.5945">15562 10044 150 0,'-2'6'263'16,"2"-6"-73"-16,0 0-28 0,0 0-20 0,0 0-10 15,0 0-8-15,0 0-8 0,-8 5-12 0,8-5-21 0,0 0-10 16,0 0-11-16,0 0-12 0,0 0-13 0,0 0-9 16,0 0-2-16,0 0-7 0,0 0-3 0,0 0-3 15,0 0-3-15,0 0-2 0,0 0-2 0,0 0-9 16,0 0 8-16,0 0 0 0,0 0-2 0,0 0-4 15,0 0 1-15,0 0-7 0,0 0-20 0,0 0-4 16,0 0-14-16,0 0-21 0,0 0-26 0,0 0-18 16,0 0-18-16,0 0-289 0,0 0 118 0</inkml:trace>
  <inkml:trace contextRef="#ctx0" brushRef="#br0" timeOffset="46781.0193">4601 10278 145 0,'0'0'334'0,"-8"3"-77"0,8-3-18 16,0 0 8-16,-10 4 5 0,10-4 38 0,-6 4-65 15,6-4 48-15,0 0-72 0,-10 3 33 0,10-3-59 16,0 0 23-16,-9 2-45 0,9-2 37 0,0 0-47 16,0 0 40-16,0 0-53 0,-12 0 46 0,12 0-57 15,0 0 38-15,0 0-65 0,0 0 40 0,0 0-60 16,0 0 42-16,-13-1-60 0,13 1 25 0,0 0-39 16,0 0 49-16,0 0-39 0,0 0 47 0,0 0-28 15,0 0 5-15,0 0 4 0,12-1 2 0,-12 1-2 16,10-3-4-16,-10 3-9 0,15-2-6 0,-15 2-5 15,20-4-7-15,-9 3 1 0,-1-1-7 0,3 0-1 16,1-1-10-16,0-1-3 0,3 1-5 0,-2 0-6 16,0-1-1-16,1 1 2 0,0-1-8 0,0 1 0 15,-1 0-2-15,-1-1-2 0,0 0-1 0,-1 1-1 16,1 1 6-16,-4 0-9 0,2 1 4 0,-1-2-2 16,-2 1 1-16,-9 2-4 0,17-3 5 0,-17 3-5 15,12-2 2-15,-12 2-2 0,12 0 3 0,-12 0 2 0,10-3 1 16,-10 3 0-16,0 0-2 0,12 0 6 0,-12 0-2 15,0 0 1-15,0 0-2 0,9-3 3 16,-9 3-12-16,0 0 7 0,0 0-3 0,0 0 1 0,0 0-2 16,0 0 0-16,0 0 0 0,0 0-5 0,0 0 4 15,0 0-3-15,0 0-1 0,0 0-2 0,0 0 2 16,0 0-8-16,0 0 10 0,0 0-12 0,0 0-2 16,0 0-3-16,0 0-7 0,0 0-1 0,0 0-9 15,0 0 5-15,0 0-1 0,0 0 0 0,0 0 0 16,0 0 11-16,0 0-3 0,0 0 2 0,0 0 3 15,0 0 3-15,1-6 1 0,-1 6 1 0,0 0 3 16,0 0 9-16,0 0 1 0,0 0-4 0,0 0-2 16,0 0 5-16,0 0 1 0,9-4 6 0,-9 4-5 15,0 0-1-15,5-4 1 0,-5 4 2 0,0 0-1 16,5-7 0-16,-5 7 8 0,5-5-11 0,-5 5 2 16,8-4 0-16,-8 4-52 0,6-2 64 0,-6 2-54 15,4-6 60-15,-4 6-34 0,8-5 35 0,-8 5-54 16,6-6 55-16,-6 6-54 0,8-3 65 0,-8 3-10 15,6-5-56-15,-6 5 61 0,9-5-8 0,-9 5-53 16,7-5 60-16,-7 5-5 0,7-5-2 0,-7 5 0 16,9-6-6-16,-9 6-2 0,9-7 14 0,-9 7-23 0,9-8 7 15,-1 3-1-15,-3 2-2 0,0-2-51 0,1-1 59 16,0 1-54-16,1 0 65 0,-1-2-58 0,1 2 59 16,-1-3-56-16,2 1 60 0,-2 0-49 0,-2 0 63 15,4-1-75-15,-3 1 61 0,0-3-62 0,3 3 63 16,-3-3-62-16,0 1 69 0,-1 1-64 0,1-1 56 15,-1 0-57-15,1 0 61 0,-3-2-64 0,2 1 63 16,-3 0-53-16,2 0 55 0,-3 0-64 0,1-2 61 16,-1 2-60-16,0-2 60 0,-1 1-53 0,0 0 48 15,-2-2-56-15,3 1 60 0,-4 0-6 0,2-2-4 16,-3 1-4-16,1 3-3 0,0-4-3 0,2 3-1 16,-2-2-3-16,-1 0-3 0,1 1 5 0,-2 0-5 15,0-2-1-15,1 2-1 0,0 2 1 0,0-2 1 16,0 2-1-16,-1-4-2 0,-1 3-1 0,2 0 4 0,-3-1-2 15,3 0 2-15,-2 1-3 0,0 2 7 16,2 0-6-16,-3-4-3 0,3 5 2 0,0-3 0 16,-1 2 1-16,-2 1 7 0,4-1-8 0,-2 1-1 0,-3-1 3 15,4 3-2-15,-3-3 1 0,3 4 1 0,-4-4 2 16,4 3-3-16,-3 0-2 0,2 1 0 0,-2-2 0 16,1 3-1-16,-2 0 6 0,1 0-7 0,-1 0-1 15,0 2 1-15,-1 0 0 0,10 2-2 0,-19-2 3 16,19 2 3-16,-21 0-1 0,10 1-2 0,-1-1-1 15,1 1-1-15,-1 2 0 0,2-1 7 0,-1 1-6 16,-1 1 0-16,2-1 1 0,-2 1-2 0,2-2 1 16,0 1 2-16,0 2 2 0,-1-1 1 0,4 0-3 15,-5 0 0-15,4-1 0 0,1 2 0 0,-2-1 5 16,0-1-5-16,3 0 0 0,-2 1 0 0,-1 1 1 16,4 0-3-16,-3-1 2 0,2 2 0 0,-3-2 10 15,1 2-14-15,3-1 6 0,-1 1-3 0,-1 0 4 0,0-1 4 16,-1 1-7-16,3 0 1 0,-2 0 1 15,2 0-1-15,-2 0 0 0,-1 1 1 0,3 1-24 16,-3-2 35-16,2 2-8 0,1-1 1 0,-2 0-5 16,2 1 3-16,0 1 4 0,0-2-5 0,-1 2-1 0,2 0-1 15,-1 1 0-15,1-1 2 0,0-1-1 0,0 1-1 16,0 1 1-16,1-3-1 0,0 5 1 0,-1-4-2 16,3 1 6-16,-2 2 3 0,2-2-50 0,0 0 53 15,1 0-52-15,0-1 59 0,0 2-56 0,0-1 63 16,1 2-44-16,-1 0 56 0,1-1-72 0,1 0 59 15,0 2-54-15,-1 0 56 0,2-2 1 0,0 2-6 16,0 0-4-16,0-1 1 0,-1 1 0 0,1 0 0 16,2 1-3-16,-2-1 0 0,1 0-3 0,-2 0 11 15,2-1-4-15,1 0 3 0,-1 1 1 0,-2-1 8 16,2 0-4-16,0 1 0 0,-1 0 0 0,0 0 2 16,0-3-3-16,2 2 3 0,0-1-4 0,-1 1-4 15,0-1 0-15,0 0-1 0,0 0-3 0,1 0 1 0,-1 1 2 16,0-3-6-16,2 1 2 0,-1 2-1 0,0-2-1 15,0-1 2-15,-1 1 3 0,2-2-6 16,1 2 2-16,-2-1 1 0,0-2-1 0,0 2 1 0,3-1 1 16,-3-2-1-16,0 1-3 0,-1 0 3 0,1-2-4 15,-1 0-3-15,0 1-3 0,-4-5 3 0,10 7-2 16,-10-7-2-16,6 7 5 0,-6-7-6 0,7 7 0 16,-7-7-1-16,6 5 2 0,-6-5-2 0,6 3 2 15,-6-3-3-15,0 0 1 0,7 7-1 0,-7-7 2 16,0 0-7-16,6 4 4 0,-6-4-2 0,0 0 1 15,4 5 1-15,-4-5-3 0,0 0-1 0,6 5 0 16,-6-5 3-16,0 0-3 0,8 5 2 0,-8-5 0 16,0 0 4-16,5 6-8 0,-5-6 6 0,0 0 1 15,5 4-1-15,-5-4 1 0,0 0 1 0,0 0-2 16,4 5-1-16,-4-5 8 0,0 0-5 0,0 0 1 16,0 0 0-16,0 0 3 0,5 4-7 0,-5-4 5 15,0 0 2-15,0 0-2 0,0 0 2 0,0 0 1 0,0 0-1 16,0 0-6-16,0 0 10 0,0 0-1 0,0 0 1 15,0 0-1-15,0 0 2 0,0 0-5 16,0 0 3-16,0 0-2 0,0 0-4 0,0 0-4 0,0 0-6 16,-2-7-34-16,2 7-45 0,-3-5-43 0,3 5-117 15,-4-8-50-15,4 8-136 0,-5-10-59 0,4 2-83 16,-2 0-171-16,1 0-370 0,-3-5-730 0</inkml:trace>
  <inkml:trace contextRef="#ctx0" brushRef="#br0" timeOffset="47778.6649">4965 9428 93 0,'0'0'266'0,"0"0"-40"15,0 0-11-15,0 0-10 0,0 0 4 0,0 0-9 16,0-7-13-16,0 7-13 0,0 0 20 0,0 0-34 15,0 0 45-15,-1-7-60 0,1 7 52 0,0 0-52 16,0 0 45-16,0 0-45 0,-4-5 33 0,4 5-53 16,0 0 34-16,0 0-52 0,-1-8 49 0,1 8-54 0,0 0 49 15,-3-7-55-15,3 7 49 0,-1-5-67 0,1 5 42 16,-4-7-42-16,4 7-1 0,-1-7 3 0,1 7 3 16,-4-10 1-16,4 10-6 0,-4-9-14 15,4 9-6-15,-1-12 5 0,-2 7-8 0,2-2-1 0,1 7-1 16,-1-13-1-16,1 4-54 0,1 3 42 0,-1-4-54 15,4 1 51-15,-2-3-55 0,4 0 61 0,0-2-60 16,0 2 58-16,3-1-55 0,3-3 60 0,-1-1-58 16,7-3 57-16,-6 4-48 0,8-4 44 0,-1 1-7 15,2-1-9-15,-1 1-2 0,3 0-2 0,0 1-6 16,0-1-1-16,1 2-4 0,1 0-2 0,-1 0-3 16,0 0 0-16,-2 1-1 0,1 1 0 0,0 1-4 15,-1 0 1-15,-4 3 3 0,1 1-4 0,-3-1 5 16,2 1-5-16,-4 0-21 0,0 5 28 0,-1-2-4 15,1-1-1-15,-5 3-1 0,0-1 3 0,1 1-4 16,-2 2 5-16,0-1-3 0,-8 4-1 0,10-4 2 16,-10 4 3-16,13-7-2 0,-13 7 14 0,6-4-13 0,-6 4 0 15,8-2 2-15,-8 2 2 0,0 0-1 0,10-4 3 16,-10 4 0-16,0 0-1 0,5-4 3 0,-5 4-3 16,0 0 9-16,0 0-5 0,8-4-2 15,-8 4 9-15,0 0-15 0,0 0 3 0,0 0 4 0,5-3-4 16,-5 3-5-16,0 0 2 0,0 0-5 0,0 0 2 15,0 0 1-15,0 0 0 0,0 0-4 0,0 0 2 16,5-5-2-16,-5 5 7 0,0 0-8 0,0 0 0 16,0 0-6-16,0 0 2 0,0 0 2 0,0 0-4 15,0 0-1-15,0 0-1 0,0 0 9 0,0 0-17 16,0 0-9-16,0 0-15 0,0 0-10 0,0 0-11 16,0 0-10-16,0 0-13 0,0 0-5 0,0 0 29 15,-10 1-51-15,10-1 40 0,0 0-58 0,0 0 41 16,0 0-54-16,0 0 34 0,-12-1-53 0,12 1 25 15,0 0-48-15,0 0 28 0,0 0-61 0,-10-2 40 16,10 2-51-16,0 0 16 0,-5-5-15 0,5 5-12 16,0 0-4-16,-5-5-4 0,5 5-8 0,0 0-17 0,-8-5 4 15,8 5 6-15,-5-3-179 0,5 3 85 0</inkml:trace>
  <inkml:trace contextRef="#ctx0" brushRef="#br0" timeOffset="48044.984">5497 8711 270 0,'-8'-3'178'0,"8"3"4"0,-13-5-6 0,13 5 6 0,-12-6 22 16,12 6 9-16,-13-4-1 0,4-1 17 0,9 5-26 15,-13-3 57-15,13 3-53 0,-14-4 45 0,14 4-14 16,-9-3-23-16,9 3-70 0,-9-3 9 0,9 3-30 16,0 0-22-16,-10-4-12 0,10 4-7 0,0 0-17 15,0 0 75-15,0 0-48 0,0 0 56 0,0 0-54 16,15 2 43-16,-15-2-46 0,18 2 35 0,-6 1-45 16,-1 0 35-16,3 1-47 0,2-1 0 0,0 2 1 15,-1 2 2-15,2 0-11 0,1 1-7 0,1 1-3 16,0 3-8-16,-3-1 1 0,-1 1-8 0,-1 1-6 15,0 0-1-15,-2 3-11 0,-5-3 2 0,2 4-3 16,-4-4-3-16,-1 1-48 0,-1 2 49 0,-2 1-71 16,-1-4 25-16,0 1-86 0,0-1-13 0,0 0-58 15,-1-1-51-15,-1-2-60 0,1 2-62 0,1-4-44 0,0-1-38 16,0-7-102-16,0 11-370 0,0-11-483 0</inkml:trace>
  <inkml:trace contextRef="#ctx0" brushRef="#br0" timeOffset="48345.8628">6049 8537 352 0,'0'-9'550'16,"0"0"-99"-16,0 1-45 0,-1 3 11 0,1 5 0 16,-4-11 3-16,4 11 11 0,-4-10-17 0,4 10-71 15,-4-8 14-15,4 8-94 0,-4-9 3 0,4 9-93 16,-4-4 7-16,4 4-81 0,0 0 24 0,-3-7-65 15,3 7 43-15,0 0-33 0,0 0 50 0,0 0 5 16,0 0 2-16,7 7-5 0,-7-7-13 0,8 9-12 16,-3-4-14-16,0 2-15 0,3-1-5 0,-2 0-10 15,0 3-12-15,2 0-6 0,1-1-5 0,0 2-8 0,0 2-1 16,1-2-6-16,0 2-3 0,-1 0-15 0,0 0-26 16,0 0-36-16,0 0-44 0,-1 1-38 0,-2-2-47 15,2-1-64-15,-2 0-59 0,-1-3-20 16,1 2-107-16,-3-1-22 0,0-3-67 0,-3-5-146 0,6 9-377 15,-6-9-674-15</inkml:trace>
  <inkml:trace contextRef="#ctx0" brushRef="#br0" timeOffset="49721.6453">6286 8451 264 0,'0'0'340'16,"0"0"-92"-16,-3-7-2 0,3 7-27 0,0 0-4 16,-4-8-4-16,4 8-20 0,-3-6-15 0,3 6-22 15,-1-6-29-15,1 6-21 0,-1-6-14 0,1 6-10 16,1-7-10-16,-1 7-1 0,2-6 5 0,-2 6 0 15,8-5-2-15,-8 5-12 0,9-7-4 0,-9 7-2 16,12-5-9-16,-12 5 5 0,14-2-2 0,-14 2-6 16,16 0-6-16,-16 0-2 0,17 4-4 0,-7-1-2 0,-1 0 4 15,0 2-1-15,-1-1-11 0,-1 2 5 16,1 0 3-16,-3 1 2 0,0 0 4 0,-1 1-1 16,1 1 38-16,-2 0-35 0,-1-1 48 0,-2 1-39 0,0-1 53 15,0 1-38-15,0-1 52 0,-1-1-50 0,0 1 43 16,1-2-57-16,-3 2 46 0,3-8-60 15,0 12 46-15,0-12-51 0,-1 8 44 0,1-8-51 0,-4 9 7 16,4-9 4-16,0 7 4 0,0-7 3 0,0 0 5 16,0 8 8-16,0-8-1 0,0 0 7 15,0 0 1-15,0 7 5 0,0-7 6 0,0 0-6 0,0 0-5 16,0 0-2-16,0 0-7 0,4 6 4 0,-4-6-9 16,0 0-6-16,0 0 0 0,0 0-1 0,0 0-2 15,0 0 2-15,0 0 1 0,10-5-9 0,-10 5-1 16,7-4-1-16,-7 4-7 0,10-5-2 0,-10 5-1 15,11-9-5-15,-3 4-4 0,0 1-48 0,-1-2 53 16,1 1-48-16,0 0 54 0,1-1-36 0,-2 1 33 16,2-1-48-16,-1 1 54 0,0-2-51 0,-1 2 54 15,1 1-46-15,-3 0 44 0,0 0-48 0,-5 4 54 16,10-6-50-16,-10 6 53 0,8-7-46 0,-8 7 49 16,5-4-45-16,-5 4 43 0,0 0-52 0,8-4 46 0,-8 4-50 15,0 0 48-15,0 0-29 0,7-5 13 16,-7 5-69-16,0 0 11 0,0 0-109 0,0 0-56 15,8-4-112-15,-8 4-150 0,0 0-106 0,0 0-786 0,0 0-966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03:33.7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3907 7669 200 0,'0'0'215'0,"0"0"-23"15,0 0-13-15,0 0-16 0,0 0-11 0,0 0-23 0,0 0-21 16,0 0-8-16,0 0-8 0,0 0-6 0,0 0-3 16,0 0 8-16,0 0 7 0,0 0 6 0,0 0 2 15,0 0 0-15,0 0 3 0,0 0-39 16,6-6 29-16,-6 6-42 0,0 0 42 0,10-3-47 0,-10 3 52 16,0 0-43-16,12-3 32 0,-12 3-50 0,9-3 39 15,-9 3-45-15,9-1 45 0,-9 1-40 0,11-1 40 16,-11 1-47-16,12-1 43 0,-12 1-46 0,10 0 40 15,-10 0-35-15,13-1 45 0,-13 1-37 0,14-1 36 16,-14 1-48-16,15-2 39 0,-15 2-45 0,16-1 40 16,-16 1-44-16,18-1 46 0,-18 1-44 0,15 0 35 15,-15 0-46-15,21 0 46 0,-21 0-43 0,19 0 44 16,-19 0-45-16,18-2 39 0,-18 2-47 0,19 0 42 16,-19 0-48-16,19 0 42 0,-19 0-48 0,20 0 52 15,-20 0-48-15,23-3 45 0,-23 3-46 0,25 0 50 16,-14 0-45-16,1 0 46 0,-1-1-46 0,2 1 52 15,0-1-49-15,-2 1 47 0,1-2-49 0,2 2 49 16,-4-1-46-16,4 1 35 0,-2 0-43 0,-1-1 52 16,-11 1-41-16,26 0 41 0,-15 0-41 0,2-1 43 15,-2 0-39-15,2 1 42 0,-1-1-41 0,2-2 0 16,-4 3 9-16,4-3 5 0,-3 1-7 0,1 0-3 0,2 1 1 16,-2-2 1-16,0 2-1 0,1 0 3 0,-1-1 0 15,0 0-6-15,1 2-2 0,1-3 0 0,-2 1-4 16,1 0 7-16,1 1-11 0,-3-2 3 0,3 2-4 15,-1 1 2-15,0-3 2 0,-2 2 1 0,2-2 1 16,1 2-2-16,-1-1-5 0,-1-1 0 0,0 2-2 16,2-2 4-16,-2 3-5 0,-1-3 4 0,3 3-27 15,-1-1 32-15,0 0-47 0,-3-1 55 0,3 1-50 16,1 0 59-16,-14 1-53 0,24-1 51 0,-12-1-52 16,-1 2 51-16,2-2-49 0,-2 2 52 0,2-1-51 15,0 1 55-15,-3-2-6 0,4 2-5 0,-2 0-6 16,0 0 16-16,0 0-18 0,-12 0-6 0,24 0-3 15,-12 0 4-15,-1 0-2 0,-11 0 3 0,22 0-3 16,-22 0 0-16,23 2 0 0,-11-2 0 0,0 0 0 0,-12 0 1 16,21 1-1-16,-21-1 1 0,20 2 0 0,-7-2 0 15,-13 0 2-15,19 0-2 0,-19 0 6 16,19 0-7-16,-19 0 1 0,23 0-1 0,-23 0-3 0,22 0 1 16,-9 0 0-16,-2 0 1 0,3 0-1 0,-14 0-1 15,22 0-1-15,-9 0 0 0,0 0-1 0,-1 0 4 16,1 0-5-16,-1 2 1 0,2-2-1 0,-4 1-1 15,4-1 2-15,-1 1 3 0,-3 0-3 0,4-1-1 16,-2 2 1-16,-1-2-1 0,2 1 0 0,-3-1 0 16,4 0 5-16,-4 1-5 0,-10-1 0 0,22 0 1 15,-10 0-52-15,-12 0 64 0,20 3-58 0,-20-3 63 16,19 0-34-16,-19 0 33 0,15 0-55 0,-15 0 60 16,18 1-58-16,-18-1 60 0,17 2-50 0,-17-2 51 15,17 1-57-15,-17-1 60 0,14 3-58 0,-14-3 60 16,16 1-57-16,-16-1 56 0,14 2-58 0,-14-2 61 15,16 3-62-15,-16-3 61 0,14 1-53 0,-14-1 50 16,15 0-55-16,-15 0 56 0,15 3-57 0,-15-3 57 0,17 1-52 16,-17-1 53-16,14 3-8 0,-14-3-2 15,19 3-6-15,-19-3-4 0,16 2-1 0,-6 1-1 16,-10-3-2-16,16 3 2 0,-4-2-3 0,-3 1-1 0,1-1 1 16,0 1 6-16,0 0 0 0,1-1-2 15,0 1 1-15,-1 1 1 0,1-2 1 0,0-1-2 16,1 3 0-16,-2-2-1 0,0 0 2 0,2 0-2 0,-1 0-2 15,-2 1 1-15,3-1 5 0,-12-1-12 0,20 1 7 16,-20-1 2-16,17 5-2 0,-17-5-1 0,17 1 3 16,-17-1 4-16,20 3-10 0,-20-3 21 0,15 1-6 15,-15-1 2-15,19 1 0 0,-19-1-1 0,16 1-4 16,-16-1-1-16,16 1 0 0,-16-1-1 0,16 1-2 16,-16-1 0-16,15 0-5 0,-15 0 2 0,13 2-1 15,-13-2-4-15,14 1-2 0,-14-1 0 0,11 0 1 16,-11 0-4-16,0 0 5 0,17 3-3 0,-17-3-1 15,0 0 1-15,13 1 2 0,-13-1-7 0,0 0 6 0,12 0 4 16,-12 0-2-16,0 0 0 0,13 1 1 16,-13-1 1-16,0 0-1 0,13 1 3 0,-13-1-2 0,0 0 4 15,0 0 3-15,15 0-2 0,-15 0 0 16,0 0-4-16,0 0 4 0,12 0-4 0,-12 0-1 0,0 0 0 16,0 0-1-16,0 0-4 0,0 0 7 0,14 0-4 15,-14 0 2-15,0 0 0 0,0 0 1 0,0 0 1 16,0 0 1-16,0 0-6 0,0 0 11 0,0 0 5 15,10 0 3-15,-10 0 3 0,0 0 5 0,0 0 4 16,0 0 5-16,0 0 3 0,0 0 6 0,0 0 0 16,0 0-29-16,0 0 41 0,0 0-33 0,0 0 37 15,0 0-37-15,0 0 30 0,0 0-24 0,0 0 15 16,0 0-27-16,0 0 23 0,0 0-33 0,0 0 23 16,0 0-29-16,0 0 23 0,0 0-23 0,0 0 17 15,0 0-27-15,0 0 24 0,0 0-30 0,0 0 29 16,0 0-34-16,0 0 29 0,0 0-25 0,0 0 26 15,0 0-26-15,0 0 23 0,0 0-21 0,0 0 20 0,0 0-22 16,0 0 26-16,0 0-28 0,0 0 27 0,0 0-25 16,0 0 25-16,0 0-26 0,0 0 26 0,0 0-27 15,0 0 21-15,0 0-20 0,0 0-3 16,0 0 10-16,0 0 26 0,0 0-31 0,0 0 26 0,0 0-27 16,0 0 25-16,6 4-28 0,-6-4 31 0,0 0-30 15,0 0 27-15,0 0-25 0,0 0 24 0,0 0-26 16,0 0 16-16,0 0-16 0,0 0 31 0,0 0-32 15,0 0 28-15,0 0-26 0,0 0 22 0,0 0-25 16,0 0 29-16,0 0-29 0,0 0 28 16,0 0-26-16,0 0 27 0,0 0-18 0,0 0 16 0,0 0-30 15,0 0 30-15,0 0-28 0,0 0 30 0,0 0-25 16,0 0 24-16,0 0-29 0,0 0 30 0,0 0-29 16,0 0 30-16,0 0-29 0,0 0 26 0,0 0-24 15,0 0 25-15,0 0-24 0,0 0 25 0,0 0-22 16,0 0 17-16,0 0-24 0,0 0 29 0,0 0-27 15,0 0 26-15,0 0-25 0,0 0 23 0,0 0-23 0,0 0 27 16,0 0-27-16,0 0 24 0,0 0-22 0,0 0 27 16,0 0-24-16,0 0 21 0,0 0-26 15,0 0 26-15,0 0-32 0,0 0 36 0,0 0-22 0,0 0 19 16,0 0-26-16,0 0 25 0,0 0-25 0,0 0 26 16,0 0-26-16,0 0 23 0,0 0-24 0,0 0 27 15,0 0-27-15,0 0 25 0,0 0-23 0,0 0 19 16,0 0-23-16,0 0 28 0,0 0-25 0,0 0 23 15,0 0-20-15,0 0 21 0,0 0-25 0,0 0 25 16,0 0-24-16,0 0 22 0,0 0-22 0,0 0 26 16,0 0-23-16,0 0 21 0,0 0-26 0,0 0 27 15,0 0-30-15,0 0 33 0,0 0-21 0,0 0 21 16,0 0-20-16,0 0 23 0,0 0-19 0,0 0 21 16,0 0-22-16,0 0 16 0,0 0-13 0,0 0 16 0,0 0-19 15,0 0 19-15,0 0-19 0,0 0 10 16,0 0-18-16,0 0 21 0,0 0-18 0,0 0 17 15,0 0-15-15,0 0 11 0,0 0-16 0,0 0 16 0,0 0-17 16,0 0 14-16,0 0-17 0,0 0 20 0,0 0-17 16,0 0 10-16,0 0-59 0,0 0 3 15,0 0-63-15,0 0-2 0,0 0-59 0,0 0-42 0,0 0-50 16,0 0-79-16,0 0-86 0,0 0-60 0,0 0-124 16,7-5-176-16,-7 5-486 0,0 0-889 0</inkml:trace>
  <inkml:trace contextRef="#ctx0" brushRef="#br0" timeOffset="2086.8183">7957 7720 131 0,'0'0'128'16,"0"0"-4"-16,-9 0-15 0,9 0-3 0,0 0 0 15,0 0-9-15,0 0-5 0,0 0-8 0,0 0-14 16,-9 3-14-16,9-3-8 0,0 0-10 0,0 0 0 15,0 0 1-15,0 0 7 0,0 0-12 0,0 0 10 16,0 0 2-16,0 0-1 0,0 0 0 0,0 0-3 16,0 0-4-16,-9 2-6 0,9-2-3 0,0 0-1 0,0 0 25 15,0 0 26-15,0 0 11 0,0 0 2 16,0 0 13-16,1 7-25 0,-1-7 21 0,0 0-27 16,8 3 22-16,-8-3-36 0,0 0 33 0,6 5-37 0,-6-5 59 15,8 4-41-15,-8-4 44 0,9 2-59 0,-9-2 48 16,10 3-43-16,-10-3 35 0,11 3-48 15,-11-3 37-15,12 4-47 0,-12-4 44 0,15 2-38 16,-15-2 40-16,16 3-38 0,-16-3 36 0,16 3-45 0,-16-3 41 16,19 1-39-16,-8 0 40 0,-11-1-43 0,20 1 49 15,-20-1-59-15,21 0 45 0,-21 0-44 0,21 0 39 16,-9-1-53-16,0 1 49 0,0-1-54 0,2 0 44 16,-1 1-48-16,-3-1 47 0,4-1-47 0,0-1 9 15,-1 1 6-15,0 0-8 0,-1 0 3 0,1-1 2 16,0 0 2-16,1 3-2 0,0-2 1 0,0-1 0 15,-1 1-1-15,2-1 0 0,-2-1 0 0,2 1-2 16,-2 2-1-16,4 0 2 0,-4-2-6 0,2 1-1 16,-2 0-1-16,0 0 2 0,2-1 0 0,-2 0 3 0,2 1 2 15,-2 0-7-15,1 1 1 0,0 0 3 16,1-2 1-16,-1-1 3 0,0 3 3 0,-1-2-6 16,1 1 0-16,0-1-4 0,-1 2 1 0,2-2-1 15,-2 2-4-15,0-2 7 0,0 2-7 0,1-2 0 0,-3 2-2 16,2-2 0-16,0 1 4 0,-2 1-1 0,3-1 4 15,-4 1-5-15,2-2 3 0,1 0 1 0,0 2 2 16,-1-3 3-16,0 3 2 0,-2-1-5 0,4 0 0 16,-2 1-2-16,-1-1-41 0,1 0 50 0,-1 0-47 15,1 0 49-15,-1-1-40 0,1 2 46 0,-1 0-46 16,-1-2 48-16,3 2-50 0,-4 0 52 0,3 0-52 16,-1 0 50-16,-2-1-50 0,1 1 45 0,2-2-45 15,-2 3 52-15,-1-2-46 0,-9 2 43 0,20-2-52 16,-20 2 52-16,19-3-44 0,-8 2 48 0,-11 1-47 15,19-1 40-15,-19 1-50 0,17-1 51 0,-7 0-48 16,-10 1 46-16,20 0-47 0,-7-1 54 0,-13 1-57 16,19-2 55-16,-8 2-56 0,-11 0 55 0,21-3-51 15,-21 3 55-15,22-1-58 0,-22 1 48 0,20-1-47 16,-20 1 51-16,18 0-50 0,-18 0 50 0,22-2-44 16,-22 2 41-16,20 0-51 0,-20 0 51 0,17-1-48 15,-17 1 57-15,19-1-59 0,-19 1 52 0,17 0-51 0,-17 0 51 16,19-2-51-16,-19 2 53 0,18 0-51 0,-18 0 50 15,18 0-50-15,-18 0 51 0,19 0-52 16,-19 0 49-16,18 0-51 0,-18 0 52 0,19-1-51 0,-19 1 56 16,19 0-55-16,-19 0 53 0,18 0-54 0,-18 0 63 15,19 0-57-15,-19 0 45 0,17 0-51 0,-17 0 55 16,19-3-53-16,-19 3 58 0,19 0-65 0,-19 0 60 16,17 0-56-16,-17 0 54 0,19 0-54 0,-19 0 53 15,17 0-53-15,-17 0 56 0,17 0-57 0,-17 0 53 16,18 0-52-16,-18 0 54 0,17 0-53 0,-17 0 55 15,18 0-31-15,-18 0 29 0,16 0-51 0,-16 0 59 16,18 0-56-16,-18 0 65 0,17 0-59 0,-17 0 55 16,16 0-53-16,-16 0 57 0,17 0-57 0,-17 0 6 15,17 0 4-15,-17 0 3 0,16 0 1 0,-16 0 1 0,16 0 24 16,-16 0 33-16,16 0-51 0,-16 0 46 16,16 0-57-16,-16 0 52 0,16 3-57 0,-16-3 7 15,17 0 7-15,-17 0 41 0,18 0-51 0,-18 0 3 0,15-3 1 16,-15 3 1-16,18 0 6 0,-18 0 1 15,14 0-2-15,-14 0 4 0,15 0 0 0,-15 0 0 16,13 0 3-16,-13 0-1 0,14 0-5 0,-14 0-1 0,14 0 1 16,-14 0 3-16,12 0 8 0,-12 0-3 0,0 0-5 15,15 0-2-15,-15 0 1 0,0 0 2 0,15 0-3 16,-15 0-1-16,0 0 5 0,16-1 35 0,-16 1-48 16,0 0 2-16,16 0 2 0,-16 0 27 0,0 0-31 15,16 0 45-15,-16 0-51 0,12 0 44 0,-12 0-48 16,12-1 43-16,-12 1-46 0,13 1 42 0,-13-1-45 15,11-1 43-15,-11 1-44 0,13 0 41 0,-13 0-31 16,0 0 26-16,15 0-20 0,-15 0 18 0,0 0-42 16,13-2 45-16,-13 2-41 0,0 0 42 0,0 0-40 0,14 0 44 15,-14 0-41-15,0 0 44 0,0 0-41 16,0 0 45-16,12 0-37 0,-12 0 43 0,0 0-44 16,0 0 43-16,0 0-43 0,0 0 45 0,0 0-42 15,0 0 47-15,11 0-43 0,-11 0 44 0,0 0-40 0,0 0 39 16,0 0-41-16,0 0 39 0,0 0-42 15,0 0 37-15,0 0-44 0,0 0 39 0,0 0-41 16,0 0 34-16,10-3-56 0,-10 3-35 0,0 0-126 0,0 0-121 16,0 0-163-16,-1-10-225 0,1 10-883 0,-9-7-1232 15</inkml:trace>
  <inkml:trace contextRef="#ctx0" brushRef="#br0" timeOffset="4869.5249">5461 6988 9 0,'-4'-4'270'16,"4"4"-36"-16,0 0-22 0,-6-5-18 0,6 5-13 15,0 0-2-15,-8-7-19 0,8 7-10 0,-6-7-22 16,6 7-7-16,-5-5 1 0,5 5-20 0,-7-7-7 0,7 7-23 15,-5-9 24-15,5 9-34 0,-8-8 15 16,6 1-36-16,-2 2 15 0,1 0-26 0,2-2 32 16,-3 2-46-16,2-3 41 0,0-1-43 0,1 3-2 0,1-4 51 15,0 2-45-15,0-2 40 0,4 0-47 0,1-2 47 16,-1 0-5-16,1 1-6 0,4-2 0 16,-1 1-9-16,2-2 2 0,0 1 5 0,3-1-5 0,1 1-1 15,1 1-8-15,-1-2-2 0,3 3-5 0,-2 0 1 16,2 1-6-16,2-1-2 0,-2 3-2 0,-2 1-3 15,0 0 4-15,2 4 0 0,-2-2-1 0,2 1 1 16,-3 3-7-16,0 0 9 0,0 1-3 0,0 0 5 16,2 2 4-16,-3 0-6 0,3 1-2 0,-1 1 2 15,-2-1-36-15,0 2 42 0,2-1-37 0,-3 3 47 16,0-1-41-16,0 1 39 0,0-1-39 0,0 0 41 16,-3 0-45-16,-1 1 42 0,2 0-41 0,-1 0 39 15,-1-1-41-15,2 1 41 0,-4-1-43 0,2 1 4 16,0 0 41-16,-1 0-44 0,-2 0 2 0,2-2 45 15,-2 3-49-15,0-3 41 0,-1 2-41 0,2-2 42 16,-2 0-43-16,-4-5 37 0,8 9-42 0,-6-4 39 16,-2-5-39-16,7 10 36 0,-7-10-40 0,7 10 39 0,-7-10-42 15,3 9 11-15,-3-9-91 0,4 12-5 0,-4-12-90 16,1 8-42-16,-1-8-32 0,-1 9-89 0,1-9-421 16,-3 9-310-16</inkml:trace>
  <inkml:trace contextRef="#ctx0" brushRef="#br0" timeOffset="5081.1497">5865 6992 27 0,'0'0'303'0,"0"0"-74"16,-4 7-10-16,4-7-1 0,0 0-1 0,0 0-26 16,5 5-17-16,-5-5-23 0,0 0-17 0,13 4-22 15,-13-4-22-15,0 0-17 0,18 0-10 0,-18 0-7 16,18-2-19-16,-8 1-6 0,1 0 4 0,2-1-29 15,0 0 7-15,2-2 1 0,1 3-1 0,0-3-27 0,3-3-37 16,-3 2-41-16,1 0-38 0,3-4-44 16,-1 2-34-16,-1-1-43 0,-2-2-218 0,2 1 53 15</inkml:trace>
  <inkml:trace contextRef="#ctx0" brushRef="#br0" timeOffset="5214.7919">6256 6832 259 0,'4'-8'379'15,"-4"8"-68"-15,2-7-55 0,-2 7-45 0,0 0-41 16,0 0-33-16,0 0-12 0,0 0-16 0,0 0-4 0,0 0-26 15,-6 5-13-15,2 1-5 0,0 0-27 0,0 2 6 16,-1 0-19-16,-1 1 3 0,1 2-4 0,0 3-5 16,-2-1-2-16,1 0-70 0,-2 1-98 0,2 0-105 15,-2-2-357-15,2 1-128 0</inkml:trace>
  <inkml:trace contextRef="#ctx0" brushRef="#br0" timeOffset="5919.0426">5294 6705 154 0,'0'0'239'0,"0"0"-42"0,0 0-11 0,-5-6-19 16,5 6-29-16,0 0-29 0,0 0-26 0,0 0-19 15,0 0-3-15,0 0-1 0,0 0 12 0,0 0 5 16,0 0 7-16,0 0 0 0,3 9 5 0,-3-9 0 15,7 8 25-15,-7-8-37 0,6 9 23 0,-1-2-15 16,-1 0 30-16,0-1-47 0,0 3 45 0,2-2-49 0,-2 2 37 16,0-2-46-16,0 2 46 0,-1 0-14 0,1 1-7 15,0 0-5-15,-1 2-4 0,2-3 3 16,-3 1-1-16,1 2-14 0,-2 0-8 0,2-4-3 0,-1 3-2 16,1-1-3-16,-2-2-2 0,3 2 2 0,-3-3 3 15,2 3 3-15,-1-4-3 0,1 3-3 0,1-2 2 16,-2-2 1-16,2 1-3 0,0-1-1 0,-2 1 4 15,-2-6-2-15,8 8-2 0,-8-8-1 0,9 8-5 16,-9-8 6-16,9 5-4 0,-9-5 6 0,10 4-10 16,-10-4 1-16,13 2-3 0,-13-2-4 0,12 0 2 15,-12 0-5-15,14-1-3 0,-14 1-6 0,16-2-2 16,-16 2-1-16,17-6-2 0,-8 5-1 0,0-2-41 16,-2-1 45-16,2 0-48 0,2 2 51 0,-4-1-44 15,2 1 37-15,-1-1-55 0,-8 3-15 0,14-4-79 16,-14 4-93-16,13-5-118 0,-13 5-115 0,11-3-581 15,-11 3-665-15</inkml:trace>
  <inkml:trace contextRef="#ctx0" brushRef="#br0" timeOffset="27578.2263">17226 7921 128 0,'0'0'445'0,"4"-8"-113"16,-4 8-47-16,1-7-59 0,-1 7-16 0,0 0-12 0,1-9-2 16,-1 9-25-16,0 0-25 0,0 0-31 0,0-8-30 15,0 8-4-15,0 0-2 0,0 0-10 16,4-4 0-16,-4 4 12 0,0 0-2 0,0 0-5 0,13 0 2 15,-13 0-6-15,10 2-6 0,-10-2-3 0,12 5-2 16,-6 0-2-16,2-2-5 0,1 1-1 0,-3 3 33 16,3-3-51-16,-1 0-8 0,2 5 2 0,-1-4-1 15,1 2-5-15,0 2 31 0,-1-2-40 0,2 0-6 16,-1 2 1-16,0-2-4 0,0 0 10 0,0 0-9 16,-2-1 0-16,0 1-2 0,2-1-1 0,-2 0 0 15,-1 0 5-15,0-2-5 0,0 0 3 0,-2 0 8 16,0 1 5-16,-5-5 10 0,9 6 5 0,-9-6 13 15,11 6-1-15,-11-6 6 0,7 5 1 0,-7-5 4 16,0 0 0-16,8 5 6 0,-8-5 2 0,0 0 2 16,8 2 6-16,-8-2-9 0,0 0-1 0,11-2-10 15,-11 2-6-15,8-5-6 0,-8 5-7 0,9-7-5 16,-3 2-6-16,0-1-2 0,1 1-3 0,-2-3-1 0,3 1-2 16,1-2 4-16,-2 1-7 0,1-4 3 15,1 2-4-15,1 1 2 0,-1-3-1 0,0 2-2 16,1-2 5-16,-1 2-4 0,0-3-28 0,1 2 36 15,-1 2-30-15,-1-1 38 0,0-1-32 0,1 0 31 0,-2 4-34 16,-2-2 36-16,3 1-36 0,-4 1 36 0,2-1-36 16,-2 4 40-16,1-2-41 0,-1 2 37 0,-4 4-35 15,7-9 39-15,-7 9-38 0,8-6 35 0,-8 6-32 16,4-9 30-16,-4 9-37 0,4-3 37 0,-4 3-38 16,5-5 41-16,-5 5-43 0,0 0 38 0,4-5-41 15,-4 5 40-15,0 0-39 0,4-6 38 0,-4 6-39 16,0 0 45-16,4-3-48 0,-4 3 40 0,0 0-38 15,0 0 36-15,7-6-42 0,-7 6 31 0,0 0-80 16,0 0-47-16,4-6-77 0,-4 6-109 0,0 0-86 16,0 0-313-16,0 0-363 0,-4-6-686 0</inkml:trace>
  <inkml:trace contextRef="#ctx0" brushRef="#br0" timeOffset="46200.6006">21937 10112 220 0,'0'0'253'0,"4"-6"-44"15,-4 6-19-15,3-8-5 0,-3 8-15 0,2-9-19 16,-2 9-11-16,3-7-13 0,-3 7 1 0,1-10-4 16,-1 10-4-16,5-7 48 0,-5 7-77 0,2-12 42 15,0 6-63-15,-1-1 41 0,3 2-49 0,-3-2 39 16,2-2-46-16,-2 4 38 0,2-5-22 0,-1 0 17 16,-2 3-7-16,2-2-5 0,-1 1 4 0,-1-2-15 15,0 3 1-15,-1-2-1 0,-1 1-6 0,-2-1-3 16,2 1-6-16,-3 0 5 0,-1 3 14 0,0-2-5 15,1 2-3-15,-4 1-2 0,2 0-3 0,7 4-7 16,-16-4 3-16,16 4-10 0,-16 0 3 0,7 3-11 16,0 0 16-16,1 2-14 0,-1 0 4 0,0 1-15 15,1 1 3-15,2 1-14 0,1 1 6 0,0 2 0 0,1 1 4 16,2 0-4-16,0 2-5 0,2 1 0 0,2 2-1 16,0-2-4-16,2 4 1 0,1 0-4 15,3 2 0-15,1-1-2 0,0 2 0 0,3 0 5 16,1 2-8-16,0-1 2 0,1 2-4 0,0-3 0 0,-1 4 0 15,0-3-16-15,-1 3 24 0,-3-2-21 0,-1 2 15 16,-1-3-13-16,-4 0 18 0,2 0-20 16,-5-2 6-16,0 3 0 0,-6-2 5 0,2 0 12 0,-2-1-15 15,-1-1 16-15,-2-2-17 0,-1 0 16 0,-1-1-18 16,0-2 16-16,0-4-13 0,1 0 19 0,1-2-12 16,-1-4 12-16,2 0-22 0,0-1 15 0,8-4-24 15,-11 5 2-15,11-5-18 0,0 0 9 0,0 0-9 16,0 0 14-16,0 0-10 0,0 0 10 0,9-6-3 15,-9 6 3-15,14-3 4 0,-14 3-4 0,19 2 1 16,-19-2 2-16,19 3 7 0,-6 1-5 0,-3 2 8 16,-1 1-6-16,2 3 11 0,-2 1-9 0,-1 2 10 15,0 4-3-15,-3 0 6 0,-3 3-4 0,2 1 2 16,-4 3-1-16,0 2 4 0,0-2 8 0,-2 1 9 0,-1 0 7 16,2-1 7-16,-2-1 9 0,3 2-10 15,-1-5-5-15,1-1-4 0,1 0 0 0,1-2-22 16,1 0 17-16,4-3-20 0,-1 2 13 0,6 0-20 0,-1-2-14 15,3-3-66-15,5 0-64 0,2-4-73 16,2 1-97-16,1-5-44 0,3-2-81 0,5-2-476 0,5-3-494 16</inkml:trace>
  <inkml:trace contextRef="#ctx0" brushRef="#br0" timeOffset="47118.1255">25170 9358 71 0,'-15'-2'354'0,"15"2"-107"0,-13-2 1 15,13 2-12-15,-10-4-24 0,2 0-19 0,2-1-20 16,-2 2-15-16,2-4 7 0,1 0-27 0,-2 0 23 16,2 0-85-16,3-1 34 0,-1 0-68 0,3 0 38 15,3 0-55-15,2-2 30 0,-2 2-48 0,5-3 44 16,1 1-47-16,3 1 40 0,-1 0-50 0,1 1 52 16,3 1-18-16,-1 0 15 0,1 2-37 0,0 2 33 15,-2 3-25-15,0 0 36 0,1 3-26 0,-1 6 4 16,-3-2 9-16,3 9-4 0,-4 2 2 0,-1 2 1 0,-2 3 0 15,-3 4 8-15,-1 0 7 0,-2 2 19 16,0-2 16-16,0 4 10 0,0 1-1 0,-1-3-8 16,1-1-12-16,0-1-11 0,1-1-11 0,2-1 2 15,-1-1-19-15,2-2 3 0,0-3-13 0,1-1 5 0,0-2-9 16,3-1 6-16,0-3-10 0,-1-1-4 0,3-3-4 16,-1 1 8-16,2-3-14 0,0-1 5 0,-1-4-15 15,2 2-8-15,-1-3-13 0,-11 0 19 16,21 0-12-16,-21 0 12 0,16 1-4 0,-16-1 6 0,13 0-8 15,-13 0 13-15,10 4-6 0,-10-4 14 16,2 3 6-16,-2-3 30 0,-2 12 8 0,0-5 14 0,-3 2 5 16,2 0 7-16,-1 3-9 0,2 0 6 15,-1 2-1-15,1 3-14 0,2-3 26 0,0 2-50 0,2 1 34 16,1 1-44-16,3 4 33 0,-1-2-52 0,4 1 36 16,3-2-46-16,0 5 39 0,3-2-42 0,0 0 40 15,2 0-46-15,0 2 48 0,-1-2-54 0,0-2 50 16,0 1-51-16,-2-3 43 0,-3 0-46 0,-2-1 46 15,-1 2-42-15,-3-1 44 0,-4-3-46 0,-1 2 49 16,-2-1-50-16,-4-2 43 0,0 3-44 0,-4-2 42 16,-2 2-46-16,-3-3-6 0,0 0-59 0,-2-2-83 15,-2-2-83-15,0-2-121 0,-2-1-51 0,5-1-154 16,-3-4-430-16,2-2-622 0</inkml:trace>
  <inkml:trace contextRef="#ctx0" brushRef="#br0" timeOffset="49617.4292">22100 8514 223 0,'0'0'184'0,"-7"-7"-47"0,7 7-13 0,-5-8-5 0,5 8 1 15,-7-9-11-15,4 4-25 0,3 5 12 0,-5-10-2 16,5 10-6-16,-5-10-8 0,5 10 0 0,-3-9-15 16,2 1 7-16,1 8-5 0,0-9-4 0,2 1 37 15,0 2-55-15,0 1 50 0,3-3-65 0,2 1 53 16,3-2-49-16,1-1 59 0,3 2-66 0,3-4 3 16,2 2 0-16,2-1-3 0,6-2 1 0,1 1 4 15,1 2 7-15,2 1 2 0,1-2-1 16,0 3 5-16,1 1-3 0,1 2 0 0,1 2-4 0,-5 0 1 15,1 3 1-15,4 4 3 0,-1 0 29 0,-2 3-20 16,1 3 19-16,3 4-15 0,-3 5 13 0,2 0-6 16,-6 4-10-16,-1-1-7 0,-1 2 2 0,-1 2 21 15,-3 1-20-15,-2-3 8 0,-4 0 5 0,1 0 4 16,-4-2 2-16,1 0 1 0,-2 0-5 0,1-5-1 16,-4 1-2-16,1 0-4 0,1-1-11 0,-4 0-6 15,1 0-1-15,1-2-9 0,-2-3-8 0,0 2-1 16,-1-1-5-16,1-2-3 0,0 1-2 0,-2 0-2 15,-1 0-2-15,5-3 0 0,-5 1-2 0,-1 0-5 0,3-2 6 16,-2 2-3-16,2-3 3 0,-3 2-5 16,1-2 0-16,-1 3-1 0,1-5 2 0,0 3-3 15,1-1 2-15,-1 1 0 0,-2-2-1 0,3 2-1 0,-4-1 1 16,3 1 0-16,-1-2-5 0,-1-2 6 0,2 4-7 16,-3-4 10-16,2 1-10 0,-1 1 7 0,-1 0-6 15,-2-6 10-15,5 10-11 0,-1-4 7 16,-4-6-9-16,4 9 12 0,-4-9-8 0,6 12 8 15,-6-12-8-15,4 10 9 0,-3-3-9 0,-1-7 11 0,4 8-10 16,-4-8 6-16,3 12-7 0,-3-12 9 0,1 9-9 16,-1-9 8-16,3 10-12 0,-3-10 11 0,2 7-4 15,-2-7 5-15,2 11-7 0,-2-11 7 0,2 6-8 16,-2-6 12-16,0 7-12 0,0-7 7 0,0 0-6 16,1 9 8-16,-1-9-10 0,0 0 10 0,2 6-14 15,-2-6 13-15,0 0-5 0,0 0 5 0,1 7-8 16,-1-7 7-16,0 0-7 0,0 0 13 0,0 0-14 15,0 0 7-15,4 8-8 0,-4-8 11 0,0 0-9 16,0 0 8-16,0 0-9 0,0 0 7 0,0 0-7 16,0 7 4-16,0-7-20 0,0 0-35 0,0 0-39 15,0 0-72-15,0 0-30 0,-5 5-84 0,5-5-16 16,0 0-99-16,-11 2-85 0,11-2-267 0,-10-1-258 16</inkml:trace>
  <inkml:trace contextRef="#ctx0" brushRef="#br0" timeOffset="49867.8089">23009 9138 425 0,'0'0'384'0,"0"0"-127"0,-7-2 4 15,7 2-91-15,0 0 52 0,0 0-73 0,-4-5 47 16,4 5-23-16,0 0-15 0,4-6-25 0,-4 6-17 16,0 0-22-16,9-5-14 0,-9 5 8 0,11-2-31 15,-11 2 18-15,14-2-16 0,-14 2 12 0,18-1-20 16,-18 1 6-16,23 0-13 0,-10 1-4 0,0-1-15 15,1 2 6-15,0-2-13 0,0 1 3 0,1-1-10 16,1 1 8-16,3-1-17 0,-2 1 8 0,2 1-10 16,-2-2 8-16,0 1-20 0,2 1-46 0,-2-2-105 15,-3 2 30-15,2-2-75 0,-3 0-25 0,-1 0-104 16,2-2-413-16,-4 0-260 0</inkml:trace>
  <inkml:trace contextRef="#ctx0" brushRef="#br0" timeOffset="50041.2966">23560 8956 100 0,'5'-7'657'0,"-5"7"-166"0,2-6-91 16,-2 6-33-16,0 0 0 0,0 0-23 0,-2-7-8 15,2 7 3-15,0 0-39 0,0 0-20 0,-9 6-65 16,9-6-3-16,-9 7-78 0,2 1 7 0,0 0-62 16,2 1 23-16,-3 3-59 0,2 1 23 0,-3 1-47 15,0 3-7-15,2 1 22 0,-1 2-110 0,-2-1-70 16,1 4-88-16,1-2-107 0,-1 0-97 0,0-1-142 0,3-1-427 15,-1 0-608-15</inkml:trace>
  <inkml:trace contextRef="#ctx0" brushRef="#br0" timeOffset="51617.4069">22938 10132 296 0,'0'0'422'16,"0"0"-88"-16,-5-7-43 0,5 7-26 0,0 0 1 16,-8-7 21-16,8 7 7 0,0 0-9 0,-4-5-15 0,4 5-40 15,0 0-43-15,-5-5-37 0,5 5-33 0,0 0-11 16,0 0 7-16,0 0 7 0,0 0 6 16,0 0 14-16,0 0 11 0,14 3-29 0,-14-3 38 15,13 7-51-15,-5 0 43 0,-1-1-53 0,5 3 43 0,-3 1-63 16,2 1 46-16,1 4-66 0,-1-1 40 0,0 3-65 15,0-2 42-15,-1 3-61 0,-1-2 53 16,0 3-60-16,-1-1 38 0,-2-1-55 0,1-1 49 0,-1-2-57 16,0 3 53-16,-2 0-57 0,1-2 39 0,-1-1-57 15,-1 1-60-15,2-3-34 0,-3 2-97 0,2-4-75 16,-1 3-82-16,-1-6-104 0,2 2-134 0,-1-4-497 16,-3-5-736-16</inkml:trace>
  <inkml:trace contextRef="#ctx0" brushRef="#br0" timeOffset="51867.2659">23680 10190 575 0,'17'-6'664'0,"-3"0"-167"0,-1 0-99 0,-3 1-82 16,-2 2-54-16,1-1 8 0,-2 0 3 0,1 2-7 15,-8 2-9-15,10-4-5 0,-10 4-37 0,0 0 28 0,17 1-85 16,-17-1 15-16,10 8-73 0,-6-3 25 0,1 0-68 15,1 2 42-15,-3 2-71 0,1 1 39 16,-2 1-58-16,1 0 44 0,-1 3-58 0,-2-1 41 16,0 3-54-16,0-3 21 0,0 4-128 0,-1-1-51 0,-2 0-70 15,2-2-86-15,1 1-29 0,-2-4-129 0,0 1-110 16,2-2-353-16,-2-3-536 0</inkml:trace>
  <inkml:trace contextRef="#ctx0" brushRef="#br0" timeOffset="52383.998">24278 9919 346 0,'0'0'359'0,"0"0"-59"0,0 0-17 0,-18 0-12 16,18 0 27-16,-7-4-68 0,7 4 13 0,-9-5-58 15,9 5-12-15,-6-8-36 0,6 8-11 0,-4-9-35 0,4 9-2 16,0-12-28-16,2 5 5 0,0 1 11 0,4-1-15 16,-1 0-4-16,1 0-5 0,1 0-3 0,1 0-1 15,2 2 0-15,-1-1-3 0,0 2 7 0,1 1-4 16,1-1-2-16,-2 2-2 0,3 2-3 0,-12 0-6 15,19 2-1-15,-9 2-7 0,-1 1 0 0,-1 1-10 16,-1 1 19-16,2 4-23 0,-4 0 1 0,1 0-10 16,-4 1 7-16,1 0 1 0,-2 2-1 15,0-2 1-15,-3 1 5 0,-1 2 9 0,2-3 10 0,-2 3 17 16,-2-1 19-16,1 0 10 0,-1-2 10 0,0 1-3 16,-1-2-7-16,2-1 0 0,0 1-11 0,0-2-4 15,0 0-3-15,2 0 0 0,-1-1-4 16,-2 1-1-16,4-3-46 0,0 1 56 0,1 0-47 0,0-7 62 15,0 11-55-15,0-11 65 0,6 8-57 0,-6-8 46 16,9 4-60-16,-9-4 48 0,15 0-61 0,-5-4 47 16,1 0-59-16,3-1 52 0,0-2-62 0,4-1 49 15,0-1-62-15,-1-1-36 0,0 0-80 0,2-2-56 16,0 3-106-16,-5-1-126 0,2 0-48 0,-5 1-232 16,0 1-414-16,0-2-738 0</inkml:trace>
  <inkml:trace contextRef="#ctx0" brushRef="#br0" timeOffset="59601.9429">21245 10560 124 0,'0'0'367'0,"-2"-10"-102"0,2 10-36 16,-1-10-15-16,1 10-29 0,-4-13-18 0,2 8-3 0,-2-3-11 15,0-1-3-15,2 2-25 0,-2-1-13 0,0 1-18 16,0 0-12-16,-1-1-2 0,1 2 34 0,-1 1-45 15,1-1 4-15,-1 1-14 0,0-1 3 0,5 6-8 16,-12-5-6-16,12 5-4 0,-12-5 2 0,12 5-9 16,-15 2 0-16,15-2-3 0,-16 6 11 0,6-2-3 15,0 1 9-15,-2 2-3 0,3 0 0 0,-4 0 5 16,3 3 8-16,0-2 0 0,0 3-9 0,-1-1-8 16,4 1-9-16,-2-1-9 0,1 1-2 0,3-1-2 15,1-1-1-15,3 1-4 0,-2 1 2 0,3-3-5 16,2 2 6-16,0-2-5 0,2 1 1 0,1 0-6 15,2-1 3-15,0 0-4 0,3 1 2 0,1-2-5 16,3 2 3-16,-1-1-4 0,0-3 3 0,2 4-5 16,0-3 1-16,-1 2 3 0,1 0-5 0,-2-1-4 15,2 3 3-15,-4-2 1 0,0 3 2 0,-1-1 2 16,-1 0 0-16,-2 2 3 0,-1 0 5 0,-2-2 4 16,0-1-1-16,-2 3 3 0,-2-2 1 0,0 3 0 0,-2-2-1 15,-3-2-1-15,2 2-2 0,-3-4 0 0,-1 4 0 16,1-3-3-16,-3 1-2 0,1-3 2 15,-1-1-2-15,0 2-6 0,1-4 0 0,-1 1 12 0,-2-1-17 16,1 0-3-16,2-2-1 0,8-1 3 0,-12 6-56 16,12-6-50-16,-14 1-63 0,14-1-66 0,0 0-56 15,-16-1-48-15,16 1-92 0,0 0-55 0,-10-6-212 16,10 6-204-16</inkml:trace>
  <inkml:trace contextRef="#ctx0" brushRef="#br0" timeOffset="59949.7692">21333 10623 330 0,'6'-5'359'0,"-6"5"-23"16,0 0-117-16,0 0 18 0,0 0-62 0,0 0 57 15,0 0-72-15,3-4 38 0,-3 4-78 0,0 0 22 16,0 0-70-16,0 0 30 0,0 0-64 0,0 0 38 16,4-5-40-16,-4 5 40 0,0 0-14 0,0 0 22 15,0 0-17-15,0 0 13 0,7-3-15 0,-7 3 6 16,0 0-10-16,0 0-6 0,13-4-7 0,-13 4 1 16,8-3-12-16,-8 3-9 0,10-3 2 0,-10 3-9 15,15-6-8-15,-8 1 2 0,1 2-5 0,0 0-2 16,0-1-3-16,0 0 1 0,2 0-7 0,-3-1-16 15,3 1-54-15,-3 1-74 0,1-1 15 0,-2 1-99 16,-6 3-23-16,10-4-80 0,-10 4-105 0,0 0-229 16,0 0-176-16</inkml:trace>
  <inkml:trace contextRef="#ctx0" brushRef="#br0" timeOffset="60158.4078">21401 10735 517 0,'-2'8'660'15,"2"-8"-171"-15,-2 6-89 0,2-6-87 0,-3 7-55 16,3-7-10-16,0 0-19 0,-2 6-17 0,2-6-5 0,0 0-15 16,0 0 6-16,0 0-44 0,6 5-1 0,-6-5-49 15,9-3 0-15,-1 0-40 0,1-1 7 0,1-1-33 16,0 0 14-16,3 1-29 0,0-1 11 0,1-3-33 16,-3 5 10-16,3-3-58 0,0 0-38 0,-2 1-53 15,-1 1-63-15,0-1-35 0,-2 0-73 0,1 2 13 16,-4-1-107-16,2 1-104 0,-8 3-288 0,10-8-319 15</inkml:trace>
  <inkml:trace contextRef="#ctx0" brushRef="#br0" timeOffset="64399.243">25187 6846 150 0,'0'0'276'0,"0"0"-53"0,0 0-18 16,-9 3-9-16,9-3-2 0,0 0-17 16,0 0-7-16,0 0-2 0,0 0-5 0,-12 1-9 0,12-1 50 15,0 0-61-15,0 0 32 0,0 0-21 0,0 0 10 16,-9-1-6-16,9 1 4 0,0 0 1 0,0 0-7 16,0 0-11-16,0 0 0 0,0 0-22 15,0 0 11-15,0 0-25 0,0 0 17 0,0 0-30 16,0 0 20-16,-12 0-31 0,12 0 36 0,0 0-45 0,0 0 36 15,0 0-38-15,0 0 36 0,7-6-53 0,-7 6-5 16,9-6 2-16,-2 1-2 0,2 1-3 0,2 0-6 16,1-3-5-16,2 1-8 0,0-2 2 15,2 1-11-15,-2 1-3 0,4-3-7 0,-1 2 13 16,-2 2-19-16,3-4-1 0,-1 3 0 0,-2 0 6 0,4 0-3 16,-2 1 40-16,-2-1-54 0,2 0 48 0,-2 2-61 15,0-1 56-15,-2 0-55 0,-1 2 52 0,-1-1-50 16,-1 2 45-16,0-1-56 0,0 0 55 0,-10 3-58 15,14-3 57-15,-14 3-56 0,12-5 55 16,-12 5-55-16,9-2 54 0,-9 2-46 0,0 0 44 0,13-2-56 16,-13 2 59-16,0 0-60 0,0 0 60 0,12-2-61 15,-12 2 47-15,0 0-58 0,7-3 22 0,-7 3-76 16,0 0 11-16,0 0-50 0,0 0-44 0,0 0-55 16,0 0-84-16,0 0-73 0,0 0-66 0,0 0-99 15,0 0-418-15,0 0-572 0</inkml:trace>
  <inkml:trace contextRef="#ctx0" brushRef="#br0" timeOffset="65083.3589">25279 6645 360 0,'0'0'315'0,"0"0"-75"0,0 0 7 0,-7-4-31 15,7 4-23-15,0 0 26 0,0 0-28 0,0 0-23 16,-6-5-8-16,6 5-25 0,0 0-12 0,0 0-21 16,0 0-14-16,-1-8-2 0,1 8 0 0,0 0 29 15,0 0-52-15,0 0 41 0,0 0-50 0,0 0 18 16,0 0-21-16,0 0 40 0,-3-4-39 0,3 4 38 16,0 0-38-16,0 0 37 0,0 0-40 0,0 0 42 15,0 0-46-15,0 0 44 0,0 0-46 0,0 0 45 16,0 0-41-16,0 0 45 0,0 0-45 0,0 0 2 15,0 0 11-15,0 0-4 0,0 0 3 16,0 0 0-16,0 0 5 0,0 0-2 0,0 0 4 16,0 0 0-16,0 0 4 0,0 0-8 0,0 0 7 0,0 0-6 15,0 0-5-15,0 0 2 0,0 0-2 0,0 0 4 16,0 0-1-16,0 0-42 0,0 0 61 0,0 0-6 16,0 0-2-16,0 0-8 0,0 0-3 0,0 0-5 15,0 0-6-15,0 0 1 0,0 0-11 0,0 0-5 16,0 0-1-16,0 0-3 0,0 0-7 0,0 0-4 15,0 0-6-15,-7 2 1 0,7-2 13 0,0 0 7 16,0 0 2-16,2 6 6 0,-2-6 6 0,5 6-36 16,-5-6 47-16,4 8-32 0,-4-8 45 0,9 9-35 15,-5-2 34-15,0-2-42 0,1 3 36 0,0-1-35 16,0-1 36-16,3 2-36 0,-3 1-2 0,1 1 0 16,1-2 0-16,-2 1-1 0,4 1 1 0,-3 0-4 15,-1 0-4-15,3-1 2 0,-1 1-7 0,-3-2-1 16,3 1 2-16,-2-2-3 0,-1 1 0 0,1-1 28 15,0 1-38-15,0-2 32 0,-1 1-32 0,-2-2 24 16,2 1-36-16,-4-6 32 0,7 9-33 0,-7-9 32 16,5 10-34-16,-5-10 32 0,7 9-33 0,-7-9 31 15,4 10-29-15,-4-10 28 0,5 8-32 0,-5-8 30 16,4 9-32-16,-4-9 32 0,5 8-32 0,-5-8 32 16,4 7-38-16,-4-7 33 0,6 7-32 0,-6-7 33 15,4 7-38-15,-4-7 33 0,3 7-37 0,-3-7 27 16,4 5-56-16,-4-5 18 0,4 5-55 0,-4-5 16 15,0 0-60-15,2 8 13 0,-2-8-90 0,0 0-5 16,0 6-101-16,0-6-63 0,-2 7-64 0,2-7-64 16,0 0-79-16,-10 3-684 0,10-3-883 0</inkml:trace>
  <inkml:trace contextRef="#ctx0" brushRef="#br0" timeOffset="65483.428">25574 6329 157 0,'0'0'323'0,"6"-5"-55"16,-6 5-29-16,4-4 1 0,-4 4-30 0,0 0-15 16,5-6 3-16,-5 6-39 0,0 0 18 0,0 0-61 15,4-5 24-15,-4 5-65 0,0 0-7 0,0 0 8 16,0 0 59-16,0 0-40 0,0 0 50 0,0 0-43 16,5 3 36-16,-5-3-39 0,0 0 34 0,4 9-33 15,-4-9 33-15,2 7-49 0,-2-7 31 0,2 10-49 16,-2-10 35-16,1 10-53 0,-1-10 30 0,3 10-53 15,-3-10 36-15,2 12-48 0,-2-5 34 0,0 0-51 16,0 1 41-16,-2-1-49 0,2 0 38 0,-3 3-44 16,0-1 25-16,-1 1-126 0,0 0-58 0,-3 1-134 0,0 0-88 15,-2-1-69-15,-1 1-449 0,-1-1-486 16</inkml:trace>
  <inkml:trace contextRef="#ctx0" brushRef="#br0" timeOffset="65899.3167">24869 6570 191 0,'0'0'344'0,"0"0"-75"0,0 0-37 0,0 0-23 0,0 0-10 16,0 0 5-16,0 0-22 0,0 0 20 0,0 0-47 15,0 0 25-15,0 0-66 0,0 0 57 16,0 0-39-16,0 0 46 0,0 0-45 0,0 0 35 0,1 8-32 16,-1-8 38-16,3 5-46 0,-3-5 39 0,2 7-60 15,-2-7 27-15,6 10-66 0,-6-10-13 0,4 10-4 16,1-4-14-16,-1 0-5 0,0 0-9 0,1 2-4 16,0-1-8-16,4-1-7 0,-2 0-64 0,0 0-104 15,3-2-89-15,2 1-90 0,0-3-155 0,3 0-469 16,-1-2-556-16</inkml:trace>
  <inkml:trace contextRef="#ctx0" brushRef="#br0" timeOffset="70999.8823">26332 7522 134 0,'0'0'423'0,"0"0"-116"0,0 0-43 16,0 0-23-16,0 0-19 0,7-2 41 0,-7 2-77 15,0 0 31-15,0 0-53 0,0 0 13 0,0 0-34 16,-1-9-11-16,1 9-34 0,0 0-2 0,0 0-28 16,0 0 12-16,0-7-17 0,0 7 4 0,0 0-9 15,0 0-4-15,0 0 1 0,0 0-11 0,0 0-5 16,0-7-6-16,0 7-3 0,0 0 1 0,0 0-4 15,0 0 0-15,0 0-3 0,0 0-3 0,0 0 6 16,0 0-4-16,0 0 3 0,0 0-1 0,0 0-2 16,0 0 6-16,0 0-5 0,0 0-2 0,0 0 0 15,0 0-3-15,0 0-1 0,0 0 0 0,0 0 1 16,-1-7 0-16,1 7-6 0,0 0 7 0,0 0-5 16,0 0 1-16,0 0-5 0,0 0-2 0,0 0-3 15,0 0 0-15,0 0 1 0,0 0 1 0,0 0-2 0,0 0-2 16,0 0-1-16,0 0 6 0,0 0-5 15,0 0-2-15,0 0 1 0,0 0-2 0,0 0 0 16,0 0 5-16,0 0-5 0,0 0 2 0,0 0 1 16,0 0 3-16,0 0-2 0,0 0 6 0,0 0 1 15,0 0-5-15,0 0 10 0,0 0-5 0,0 0 8 0,0 0-9 16,0 0 12-16,0 0-10 0,0 0 13 16,0 0-9-16,0 0 17 0,0 0 2 0,0 0-3 15,0 0-13-15,0 0 15 0,0 0-18 0,0 0 24 16,0 0-30-16,0 0 19 0,0 0-26 0,0 0 25 15,0 0-23-15,0 0 20 0,0 0-25 0,0 0 25 16,0 0-25-16,0 0 24 0,0 0-25 0,0 0 29 16,0 0-28-16,0 0 33 0,0 0-25 0,0 0 30 15,0 0-28-15,0 0 43 0,0 0-40 0,0 0 44 16,0 0-37-16,0 0 48 0,0 0-37 0,0 0 45 16,0 0-56-16,0 0-7 0,0 0 45 0,0 0-49 15,0 0 47-15,0 0-46 0,-8-5 48 0,8 5-59 16,-2-4 49-16,2 4-52 0,-4-7 54 0,4 7-51 15,-5-8 45-15,5 8-61 0,-5-8 56 0,5 8-56 16,-11-9 57-16,11 9-63 0,-10-9 57 0,6 4-53 16,-3-1 51-16,0 2-49 0,-3-1 45 0,2 0-55 0,-1 3 51 15,-2-1-54-15,1 1 53 0,-1 1-53 16,-1 0 53-16,0 1-55 0,0 0 63 0,-1 1-65 16,1 2 59-16,-2-1-57 0,1 1 54 0,-2 4-51 15,1-1 53-15,0-2-56 0,1 5 57 0,-1-4-55 0,1 4 60 16,2 0-61-16,-2-1 9 0,3 2-2 0,-2-2 9 15,3 3 4-15,0-2 1 0,2 2 4 0,-1-1 1 16,2-1 1-16,2 1 51 0,0 0-60 16,1 2 55-16,1-2-59 0,0 0 52 0,1 0-55 15,2 2 54-15,1-4-52 0,2 3 57 0,-2-4-59 0,2 4 56 16,0-5-59-16,1 4 58 0,3-3-56 16,-3-1 53-16,1 0-53 0,1-2 55 0,0 1-51 15,2 0 60-15,-1-2-71 0,1 0 61 0,-9-3-62 16,18 2 61-16,-18-2-57 0,16 0 55 0,-4-2-54 15,-1-1 2-15,-2 0 7 0,4-1 3 0,-3-1 8 16,2 0-8-16,1-3 1 0,-3 1 5 0,1 0 2 16,-1-1-1-16,0-1 4 0,0 0-3 0,-1-1 4 15,-2 0-2-15,1 3 8 0,-2-5-9 0,-1 4 3 16,1-4-3-16,-3 5 1 0,3-4 1 0,-4 3 0 0,2-2 2 16,-2 2 50-16,1-3-59 0,-2 5 55 0,-1-2-56 15,1 0 53-15,1 2-51 0,-2-1 54 0,0 7-45 16,2-11 47-16,-2 11-41 0,0-10 47 0,0 10-45 15,0-7 48-15,0 7-45 0,0-8 41 16,0 8-46-16,0 0 41 0,0-7-53 0,0 7 35 0,0 0-40 16,0 0 41-16,0 0-45 0,0 0 38 0,0 0-41 15,0 0 44-15,0 0-41 0,0 0 46 0,2 6-42 16,-2-6 27-16,2 11-26 0,-2-4 41 0,2-2-43 16,-1 4 5-16,0-1 3 0,3 2 3 0,-1 1 7 15,0-2-5-15,2 2 3 0,-1-1 0 0,0 0 4 16,1 0 33-16,0 1-45 0,0-3 40 15,3 2-41-15,-3-2 35 0,3 0-40 0,-2 0 34 16,3-2-42-16,-3 1 32 0,2-2-56 0,1-1 5 16,0-2-81-16,0 3-41 0,-1-4-39 0,-8-1 1 15,19 1-53-15,-9-3-31 0,0 2-41 0,2-5-36 0,-2 4 23 16,0-2-73-16,0 0-4 0,1-1-24 0,-1 0-40 16,-1-1-327-16,0 0-325 0</inkml:trace>
  <inkml:trace contextRef="#ctx0" brushRef="#br0" timeOffset="71324.3879">26603 7502 89 0,'0'0'414'0,"0"0"-96"0,0 0-38 16,0 0-24-16,0 0-15 0,0 0-3 0,0 0-3 15,0 0 11-15,0 0-21 0,0 0-21 0,0 0-23 16,0 0-16-16,0 0-11 0,0 0 13 0,0 0-27 15,0 0-3-15,0 0 2 0,7-3-12 0,-7 3-8 16,11-3-9-16,-11 3-11 0,11-6-9 0,-1 5-8 16,-1-2-7-16,0 1-13 0,1 0-1 0,1-1-11 15,0-1 4-15,-1 2-29 0,2 0-4 0,-2-2-4 16,3 2-1-16,-3 0-5 0,0 0 0 0,2-3-3 16,-2 3-3-16,-1 0 6 0,1-1 10 0,-10 3-22 15,14-3-4-15,-14 3 2 0,14-4-3 0,-14 4 2 16,11-3-18-16,-11 3-26 0,9-3-23 0,-9 3-26 15,0 0-36-15,11-4-69 0,-11 4-84 0,0 0-36 16,0 0-13-16,0 0-48 0,0 0 13 0,2-4-85 16,-2 4-229-16,0 0-192 0</inkml:trace>
  <inkml:trace contextRef="#ctx0" brushRef="#br0" timeOffset="71599.7831">26761 7374 183 0,'0'0'352'16,"-11"-3"-47"-16,11 3-44 0,-11-2-11 0,11 2 10 15,-9-3-42-15,9 3-4 0,-10-4 7 0,10 4-14 16,0 0 29-16,-13-2-65 0,13 2 13 0,0 0-62 16,0 0 7-16,-11 0-59 0,11 0 39 0,0 0-24 15,-8 1 48-15,8-1-45 0,-2 7 44 0,2-7-38 16,-3 6 2-16,3-6 2 0,0 11 0 0,3-6-2 16,-3-5-13-16,2 16 1 0,0-9-10 0,0 3-11 15,2-1-35-15,0 3 20 0,0-2-33 0,1 2 23 16,-1 3-33-16,1-1 31 0,0-2-37 0,-1 2 24 15,3 1-32-15,-2-2 27 0,-1 0-7 0,1 0-4 16,1-1-41-16,0-3-58 0,-1 2-51 0,-1-3-54 16,1-1-76-16,-1-1-41 0,1-1-33 0,-5-5-49 15,11 5-138-15,-11-5-288 0,0 0-360 0</inkml:trace>
  <inkml:trace contextRef="#ctx0" brushRef="#br0" timeOffset="71999.7151">27102 7167 369 0,'-2'-4'311'16,"-1"-3"-29"-16,3 7-31 0,-7-7-23 0,7 7 3 15,-7-8-23-15,7 8 46 0,-4-9-58 0,4 9 39 16,-6-5-61-16,6 5 19 0,-5-6-66 0,5 6 24 16,0 0-64-16,-8-4 23 0,8 4-51 0,0 0 36 15,-9 4-39-15,9-4 41 0,-6 7-30 0,1-1 43 16,1 2-44-16,-2 0 50 0,-1 3-41 0,3-1 45 16,-2 3-56-16,1 2 43 0,-1-3-52 0,0 5-4 15,2 0-1-15,1 0-4 0,0 0-6 0,-1 3-3 16,5-1-4-16,-2 3-6 0,1-2-21 0,0-2 28 15,4-1-32-15,-1 1 23 0,-1-2-23 0,5 1 27 16,-1-2-30-16,2-3 27 0,-1 0-35 0,2-1 25 16,3-1-43-16,-1-3-2 0,2 1-58 0,-2-2-23 15,2-2-33-15,1 0-44 0,-2-3-31 0,2 2-66 16,-1-3 37-16,-2 0-90 0,3 0-35 0,0 0-64 16,-1-3-335-16,-3 2-288 0</inkml:trace>
  <inkml:trace contextRef="#ctx0" brushRef="#br0" timeOffset="72518.2943">27286 7227 335 0,'-2'-7'374'0,"0"-1"-69"0,1 3-31 15,1 5-40-15,-2-8 15 0,2 8-39 16,-3-10-6-16,3 10-3 0,-4-5-12 0,4 5 19 15,0 0-62-15,-5-9-2 0,5 9-69 0,0 0 38 16,0 0-38-16,0 0 48 0,0 0-42 0,-1 9 43 16,1-9-49-16,1 9 40 0,-1-2-40 0,1 0 46 15,2 3-59-15,-2-3 38 0,4 5-49 0,-2-3 7 16,-2 3-11-16,4-2-6 0,-2 5-7 0,1-1-2 16,0 1-6-16,1-3-2 0,0 3-9 0,-3-1 2 15,3 1-5-15,-1-4 2 0,-1 1-5 0,1-2-2 16,-2 0-2-16,1 0-2 0,-1-1 1 0,3-1 4 15,-3 0-1-15,0-4-1 0,-2-4 7 0,3 12 10 16,-3-12-2-16,2 7-20 0,-2-7 17 0,0 0-20 16,5 5 16-16,-5-5-2 0,0 0-4 0,8-5 0 15,-8 5-5-15,8-5 7 0,-3 0-9 0,-1 0-1 16,1-2-1-16,1 5-2 0,1-5 3 0,0 2 0 0,1 1-3 16,-2 0 1-16,2 0 3 0,2-1-4 15,-3 3-3-15,-7 2 2 0,14-3-1 0,-14 3-1 16,16 0 4-16,-16 0-5 0,13 1 2 0,-13-1-1 15,10 6 5-15,-5-1-4 0,-5-5 2 0,4 7-3 16,-4-7 4-16,2 13-1 0,-4-6 3 0,0-2-3 16,0 4 2-16,-3-4 0 0,0 2 4 0,-2 1-19 15,0-2 20-15,1 0-19 0,-1-1 18 0,0-1-17 16,7-4 4-16,-12 6-55 0,12-6-40 0,-11 6-46 16,11-6-67-16,0 0-56 0,-17 0 24 0,17 0-87 15,-5-6-28-15,5 6-77 0,-3-8-330 0,3 8-288 0</inkml:trace>
  <inkml:trace contextRef="#ctx0" brushRef="#br0" timeOffset="72798.363">27613 7336 180 0,'8'4'429'0,"-8"-4"-102"15,0 0-52-15,0 0-44 0,0 0 4 16,5 3-13-16,-5-3 30 0,0 0-50 0,0 0 39 15,0 0-52-15,0 0 33 0,0 0-46 0,9 4 6 16,-9-4 39-16,0 0-61 0,12 0 36 0,-12 0-64 16,11-2 37-16,-11 2-68 0,15-5 32 0,-15 5-65 15,17-2-1-15,-8-1-7 0,1 1-7 0,2 0-9 0,-1-1-8 16,-2-2-8-16,1 3 2 0,2-2-13 16,-3 2-4-16,0 0-5 0,-1-3-3 0,-8 5-11 15,15-4-19-15,-15 4 19 0,11-2-90 0,-11 2 3 0,12-3-87 16,-12 3-7-16,0 0-103 0,10-3-46 15,-10 3-55-15,0 0-73 0,0 0-425 0,0 0-451 16</inkml:trace>
  <inkml:trace contextRef="#ctx0" brushRef="#br0" timeOffset="73049.1558">27721 7227 376 0,'0'0'333'16,"-7"-5"-48"-16,7 5-27 0,0 0-31 0,-9-2 10 15,9 2-37-15,0 0 29 0,0 0-74 0,0 0 61 0,-14 0-37 16,14 0 42-16,0 0-51 0,-3 7 30 16,3-7-49-16,-2 9 32 0,2-9-56 0,0 13 42 0,2-5-60 15,0 0 28-15,-2 2-68 0,4-2 34 16,-1 4-62-16,-1-3-14 0,3 2-3 0,-1-3-5 16,-2 3-5-16,4-2 0 0,-2 1-1 0,-1-1-5 0,3 1-7 15,0-1-3-15,-2-1-34 0,1-1-66 0,0 3-66 16,0-4-73-16,0-1-38 0,1 3-37 0,-2-4-41 15,-4-4-106-15,11 7-338 0,-11-7-328 0</inkml:trace>
  <inkml:trace contextRef="#ctx0" brushRef="#br0" timeOffset="73383.1332">28070 7190 67 0,'0'-6'547'16,"-2"0"-147"-16,2-1-31 0,0 7-65 0,-5-10 6 16,5 10-21-16,-5-11 6 0,5 11-64 0,-5-6 29 15,5 6-58-15,-8-8 29 0,8 8-72 0,-7-4 22 16,7 4-76-16,0 0 33 0,-14 0-56 0,14 0 37 16,-8 4-59-16,3 1 36 0,5-5-50 0,-7 9 44 15,1-3-53-15,4 3 39 0,0-1-43 0,0 2-12 16,0-3 6-16,1 5-11 0,1-3 0 0,1 2-3 15,2 0 0-15,-2 0-3 0,2 1 1 0,1-3-1 16,1 1-2-16,-2 0-4 0,4 0 1 0,-1-3-19 16,0 2-40-16,2-3-38 0,-1 0-33 0,2 2-34 15,-2-5-43-15,4 2-45 0,-2-4-19 0,1 2-20 16,1-1-23-16,-11-2-21 0,18-2-48 0,-6 1-390 16,-3-2-282-16</inkml:trace>
  <inkml:trace contextRef="#ctx0" brushRef="#br0" timeOffset="73665.5254">28186 7015 268 0,'0'-7'558'0,"0"7"-125"0,1-13-104 16,-1 13-56-16,-1-13-34 0,3 9-13 0,-2 4-13 16,2-11-2-16,-2 11 25 0,3-7-59 0,-3 7-5 15,7-6-6-15,-7 6 38 0,0 0-55 0,14 2 42 16,-4 0-69-16,-1 3 39 0,0 2-63 0,1 2 43 15,2 1-58-15,2 4 31 0,-3 1-58 0,2 2 42 16,1 2-63-16,-5 1 34 0,4 0-51 0,-4 1 40 16,-1 0-50-16,-1 0 41 0,1 1-49 0,-2-1 3 15,-2 1 1-15,-1-4-2 0,-1-2-2 0,0 1 6 16,-2-2-9-16,1-3-2 0,-1 3-2 0,0-5-7 16,-1 3-51-16,1-2-45 0,0-4-49 0,0 1-50 15,0-1-41-15,0-7-144 0,-2 8-95 0,2-8-60 16,0 0-366-16,0 0-485 0</inkml:trace>
  <inkml:trace contextRef="#ctx0" brushRef="#br0" timeOffset="73903.3314">28597 7190 324 0,'0'0'509'0,"0"0"-90"15,-5 5-124-15,5-5 20 0,0 0-63 0,0 0 54 16,0 0-47-16,0 0 39 0,0 0-68 0,0 0 18 16,0 0-73-16,0 0 10 0,0 0-77 0,8-3 26 15,-8 3-69-15,14-7 32 0,-6 4-67 0,1-4 34 16,3 3-54-16,-1-2 40 0,1 2-59 0,2-3 18 16,-1 2-96-16,1 1-11 0,-2-2-110 0,-1 3-18 15,1-1-66-15,-3 1-43 0,-9 3-46 0,16 0-77 16,-16 0-270-16,11 0-231 0</inkml:trace>
  <inkml:trace contextRef="#ctx0" brushRef="#br0" timeOffset="74054.9283">28707 7282 461 0,'-9'9'427'0,"4"-1"-49"0,0-1-94 0,1 0 8 16,0 0-67-16,-1-2 57 0,5-5-70 0,-5 10 31 16,5-10-48-16,-2 7 25 0,2-7-74 0,1 8 11 15,-1-8-67-15,0 0 18 0,11 2-60 0,-11-2 22 16,15-1-83-16,-5-1-1 0,1-2-119 0,1-1-36 15,3 0-85-15,-1-1-71 0,5-2-79 0,0-2-396 16,-1-1-325-16</inkml:trace>
  <inkml:trace contextRef="#ctx0" brushRef="#br0" timeOffset="74382.4865">29326 6777 600 0,'-3'-11'468'0,"-1"6"-45"16,4 5-109-16,-7-7 38 0,7 7-69 0,-10-6 22 15,10 6-51-15,-11-5 35 0,11 5-50 0,-14-1 37 16,14 1-69-16,-15 3-20 0,15-3-15 0,-17 5-23 16,10-1-4-16,-1 2 0 0,1 3-46 0,-1-1 40 15,1 3-45-15,1 0 42 0,1 2-22 0,1 0-10 16,0 1-12-16,3 1-13 0,-2 1-7 0,3-2-18 15,0 3-11-15,4-2-4 0,-3 1-7 0,4 1-6 16,-1-1-6-16,4 1-3 0,-2 0-5 0,4-1-7 16,-1 1-11-16,3-4-55 0,-1-1-48 0,1 2-7 15,1-4-94-15,-2-1 8 0,3-1-70 0,2 0 15 16,-1-6-36-16,2 3-46 0,0-3-38 0,-1 0-18 16,0-4-15-16,2 2-33 0,-1-3-348 0,1-1-312 15</inkml:trace>
  <inkml:trace contextRef="#ctx0" brushRef="#br0" timeOffset="74882.7256">29694 6934 379 0,'4'-10'356'0,"-2"0"-69"0,-2 0-11 0,2 1-28 15,-2 1-13-15,0-2-12 0,-2-1-3 16,2 1-1-16,-4 0 40 0,2 1-59 0,-1 0 27 16,-1 1-60-16,-1 0 19 0,0 0-65 0,-2 2 18 0,1-1-59 15,-1 4 34-15,0-1-59 0,-3 1 36 0,10 3-52 16,-18-3 49-16,18 3-48 0,-20 1 51 0,8 3-58 15,1 1 6-15,-1 0 2 0,-1 1 0 0,-1 2-2 16,3 0 38-16,-2 1-58 0,2 1 44 0,0 2-48 16,1-2 44-16,1 2-55 0,0 0 43 0,2 0-50 15,2 0 50-15,-1 1-52 0,4-2 44 0,-1 0-50 16,3-1 46-16,0-1-45 0,2 0 39 0,0 1-51 16,2-5 44-16,1 2-70 0,1 0 35 15,1-4-69-15,-1 0 26 0,5-1-54 0,-11-2 33 0,19 0-48 16,-8-1 34-16,1-2-51 0,-1 2 54 15,-1-3-41-15,3 0 58 0,-1-3-32 0,0 1 62 0,-1-1-33 16,-2-1 54-16,2-1-41 0,-5 1 57 16,2 1-38-16,-3-3 8 0,0 2 11 0,2-1 13 0,-5 0 30 15,3 1 24-15,-3 1 25 0,0-1 21 0,0 1 15 16,-1 1 5-16,-1 6 6 0,2-12-3 0,-2 12 5 16,2-9-14-16,-2 9-16 0,1-8-10 0,-1 8-15 15,1-6-11-15,-1 6-11 0,0 0 9 0,0 0-27 16,0 0 1-16,0 0 1 0,0 0 6 0,0 0-1 15,6 6 3-15,-6-6-10 0,4 11-1 0,0-6-6 16,-1 1 1-16,1 1-4 0,-2 0 0 0,3 2-4 16,1-2-6-16,1 1-7 0,-2 0 23 0,4-2-86 15,-2 3 11-15,1-3-88 0,1 1 13 0,-1-1-77 16,2-1 6-16,-2 0-88 0,1-1 2 0,1 0-25 16,0-1-52-16,-1-2-64 0,-9-1-380 0,19 0-340 15</inkml:trace>
  <inkml:trace contextRef="#ctx0" brushRef="#br0" timeOffset="75120.891">29967 6888 721 0,'0'0'518'0,"0"0"-40"0,0 0-72 0,0 0 6 16,0 0-73-16,0 0 18 0,4-8-61 0,-4 8 5 15,0 0 4-15,3-6-43 0,-3 6-43 0,5-4-32 0,-5 4-22 16,6-5-28-16,-6 5-20 0,9-7-74 0,-9 7 43 15,12-6-68-15,-4 3 48 0,0 0-63 16,1-1 50-16,1-1-65 0,1 2 65 0,-2 1-28 16,3-2-35-16,-3 1-56 0,3-1-44 0,-1 0-48 15,-2 2 0-15,0-2-89 0,1 1 3 0,-1-1-91 0,-9 4-19 16,13-4-23-16,-13 4-52 0,11-6-80 0,-11 6-299 16,8-4-341-16</inkml:trace>
  <inkml:trace contextRef="#ctx0" brushRef="#br0" timeOffset="75382.8562">30106 6747 222 0,'-15'-2'637'0,"15"2"-175"15,0 0-5-15,-9-2-65 0,9 2 19 0,0 0-58 0,-8-3 44 16,8 3-68-16,0 0 24 0,0 0-73 0,0 0-42 16,-11-1-48-16,11 1-37 0,0 0-31 0,0 0-15 15,0 0 14-15,0 0-14 0,-4 6-5 0,4-6-10 16,0 7-11-16,0-7-11 0,2 10-13 15,-1-2-4-15,0-1-13 0,2-2-11 0,0 3-3 0,1 1-5 16,-1 0-4-16,-1 0-3 0,2 1-4 0,0-1-3 16,0 1-7-16,-2-1 1 0,2 1-41 0,1-2-63 15,-1 2-22-15,0-3-98 0,-1 2-17 0,0-1-53 16,1-1-56-16,0 0-62 0,-1-1-53 16,0-1-30-16,-3-5-57 0,9 6-287 0,-9-6-381 0</inkml:trace>
  <inkml:trace contextRef="#ctx0" brushRef="#br0" timeOffset="75872.6489">30325 6526 223 0,'-1'-9'618'0,"-1"0"-139"0,1 1-92 15,-1 2-22-15,0 0-29 0,2 0-40 0,0 6-19 16,-2-11-29-16,2 11-22 0,-3-7-28 0,3 7-30 0,-5-7-17 15,5 7 4-15,0 0-3 0,0 0-14 16,0 0-16-16,4 10-9 0,-4-10-12 0,4 11-12 16,-2-3-6-16,1 0-17 0,1 2-4 0,0 1-43 15,1 1 30-15,-1 2-36 0,2-1 36 0,-2 1-46 0,1 1 34 16,-1 1-41-16,1 0 39 0,-1-2-43 0,0 2 1 16,-1-1 2-16,2 0 5 0,-2-2 1 0,-1 3-3 15,2-5-2-15,-2-1 1 0,0 2 3 0,-1-4-2 16,1 1 3-16,0-2 10 0,0 1-13 0,-2-8 4 15,2 10 1-15,-2-10 4 0,4 11 7 0,-4-11-1 16,2 5 2-16,-2-5-4 0,0 0-4 16,0 0 1-16,0 0-1 0,0 0-3 0,12-4 6 0,-12 4-9 15,5-5-1-15,-5 5-1 0,7-9-3 0,-7 9 41 16,8-8-41-16,-4 3-3 0,-4 5 31 0,9-7-40 16,-9 7 41-16,9-5-45 0,-9 5 39 0,12-3-42 15,-12 3 36-15,11-1-35 0,-11 1 40 0,12 1-43 16,-12-1 8-16,10 5 9 0,-10-5-7 0,6 5 8 15,-6-5 3-15,7 12 0 0,-7-12-2 0,2 12 3 0,-2-5-1 16,0 1 3-16,-2 1-5 0,-1-1 37 16,-1 2-45-16,-1-1 36 0,3-1-84 0,-4 0 4 15,3 0-92-15,-2-1 1 0,-1-1-53 0,4 0-39 16,-2-1-53-16,4-5-51 0,-6 6-42 0,6-6-40 0,0 0-55 16,0 0-315-16,0 0-322 0</inkml:trace>
  <inkml:trace contextRef="#ctx0" brushRef="#br0" timeOffset="76208.5937">30579 6350 575 0,'0'0'619'0,"-4"-6"-142"0,4 6-93 0,-2-6-80 15,2 6-63-15,0 0-24 0,0 0 14 0,-3-5 10 16,3 5 17-16,0 0 19 0,0 0-8 0,2 5-13 15,-2-5-35-15,7 8-46 0,-2-1 11 0,2-1-38 16,-1 2 12-16,3 1-29 0,2-1 2 0,2 3-18 16,0 2 7-16,1-1-20 0,0 1 7 0,2 2-12 15,-1-2 5-15,2 3-22 0,-3 0-3 0,2-1-18 16,-2 1 2-16,0 1-13 0,-1 0-3 0,-1 0-5 16,-3 1-15-16,-2 0 8 0,0 2-8 0,-2-3-1 15,-3 0-3-15,-2 4-7 0,0-3-2 0,0 1-3 16,-4-2-9-16,1 0-3 0,0 3-25 0,-2-6-22 15,1 2-37-15,0-2-21 0,0-1-52 0,1-3-15 16,0-1-93-16,-1-1-14 0,2-2-78 0,2-6-81 0,-3 8-63 16,3-8-83-16,0 0-73 0,0 0-283 0,0 0-523 15</inkml:trace>
  <inkml:trace contextRef="#ctx0" brushRef="#br0" timeOffset="76490.5915">30974 6649 189 0,'0'0'526'0,"0"0"-111"0,-5-5-57 0,5 5-13 15,0 0-21-15,0 0-27 0,-5-6-26 0,5 6-11 16,0 0-21-16,0 0-23 0,-1-6-24 0,1 6-25 16,0 0-13-16,5-8-12 0,-5 8-14 0,11-4-1 15,-4 1-14-15,0-2-19 0,2 2-4 0,1 0 3 16,-1-1-9-16,2-1-10 0,1 0-6 0,-1 1-11 15,0-2-19-15,2 2-5 0,-3-1-6 0,3 2-7 16,-2-3-6-16,0 3-7 0,0-2-16 0,-1 2-40 16,-1-1-30-16,1 0-39 0,-2 2-15 0,-8 2-31 15,12-5 2-15,-12 5-41 0,12-4 15 0,-12 4-74 16,8-2-21-16,-8 2-105 0,0 0-69 0,0 0-384 16,0 0-384-16</inkml:trace>
  <inkml:trace contextRef="#ctx0" brushRef="#br0" timeOffset="76765.4175">31106 6471 91 0,'0'0'512'0,"-8"-5"-24"0,8 5-93 15,-4-9 29-15,4 9-39 0,-5-5-19 0,5 5-35 16,-4-5-13-16,4 5-39 0,-5-5-28 0,5 5-41 16,0 0-37-16,-4-4-30 0,4 4-14 0,0 0-2 15,0 0 3-15,0 0 4 0,-1 9-9 0,1-9 4 16,3 10-13-16,-3-2-8 0,2 1-6 0,3 1-13 15,-2 0-3-15,-1 1-6 0,4 4-15 16,0-3-8-16,-2 1-21 0,1 2 5 0,1-2-20 0,-1 1 11 16,-1-1-17-16,4-1 12 0,-3 2-20 0,1-2 4 15,-2-1-17-15,1 0 4 0,2-4-72 0,-2 4-32 16,0-5-105-16,0 2-4 0,0-1-54 0,2-2-43 16,0 0-44-16,0-3-67 0,-7-2-58 0,12 5-47 15,-12-5-426-15,16-1-541 0</inkml:trace>
  <inkml:trace contextRef="#ctx0" brushRef="#br0" timeOffset="77149.3073">31568 6293 159 0,'4'-6'370'0,"-4"6"-72"0,0 0-23 0,3-7-28 0,-3 7-15 16,0 0-47-16,0 0 48 0,2-7-53 0,-2 7 33 15,0 0-70-15,0 0 14 0,0 0-55 0,0 0 24 16,0 0-36-16,0 0 39 0,-9-1-18 0,9 1 31 16,-6 6 0-16,6-6 8 0,-10 7 11 0,6-1 9 15,-1 1-14-15,1-1-2 0,-1 4-7 0,0-3-4 16,0 5-3-16,0-3 14 0,2 3-5 0,-1 0-10 15,0 1-3-15,2 1-6 0,0-1-2 0,0-1 0 16,0 2-8-16,2-1-5 0,0-1-7 0,2 2-14 0,-1-2-9 16,0 0-6-16,3 0-9 0,-1-2-13 15,1 2 4-15,0 0-9 0,1-4-11 0,2 2-8 16,0-2-6-16,0 0 0 0,2 0-11 0,1-1-9 0,-1-2-42 16,2 0-57-16,-1-1-69 0,3-1-62 15,-1-1-135-15,1 0-116 0,-1-2-185 0,3-1-835 0,-3 0-1120 16</inkml:trace>
  <inkml:trace contextRef="#ctx0" brushRef="#br0" timeOffset="96699.7837">22190 12209 183 0,'-9'2'392'0,"9"-2"-89"0,-7 4 34 16,7-4-102-16,-8 3 47 0,8-3-78 0,0 0 14 15,-8 3-12-15,8-3-1 0,0 0-30 0,0 0-11 0,-7 4-28 16,7-4-14-16,0 0-8 0,0 0-4 16,0 0 5-16,0 0 3 0,0 0 3 0,0 0-7 0,0 0 7 15,5-7-15-15,-5 7 5 0,10-7-30 0,-3 4-2 16,1-4-30-16,0 2 5 0,0 0-28 0,2-1 9 16,-1-2-22-16,1 3 13 0,-1-2-17 0,4 0 9 15,-3 0-4-15,3-1-6 0,-2 1-4 0,0 0-39 16,-1 3-49-16,-1-2-46 0,-2 1-56 0,2 1-56 15,0-1-29-15,-4 2-23 0,-5 3-13 0,13-5-39 16,-13 5-112-16,10-3-258 0,-10 3-222 0</inkml:trace>
  <inkml:trace contextRef="#ctx0" brushRef="#br0" timeOffset="96877.0773">22300 12260 208 0,'-2'7'463'0,"-2"-1"-129"0,4-6-75 16,-4 10-57-16,4-10-30 0,-4 8-2 0,4-8 1 0,0 6 56 15,0-6-47-15,0 0 7 0,0 0-9 16,0 0-18-16,5 4-22 0,-5-4-21 0,9-4-19 16,-9 4-21-16,14-6-19 0,-5 3-7 0,1-1-9 0,1 1-15 15,0-3-12-15,1 2-37 0,-1 0-33 0,1 1-86 16,-1-1 21-16,1 1-104 0,-1-2-43 0,1 1-63 16,-2 3-86-16,1-5-199 0,-3 1-128 0</inkml:trace>
  <inkml:trace contextRef="#ctx0" brushRef="#br0" timeOffset="97597.781">23003 11754 319 0,'0'0'241'0,"0"-7"-6"15,0 7-61-15,0-8 4 0,0 8-22 0,-1-8 6 0,1 8-15 16,-2-12-12-16,2 12-17 0,-1-11-12 0,1 11-15 16,-1-11-2-16,-3 4-6 0,4 7-9 0,-1-11-6 15,0 4 7-15,1 7 45 0,-4-10-56 16,4 10 34-16,-5-10-43 0,5 10 35 0,-6-8-27 0,6 8 23 15,-5-5-20-15,5 5-3 0,-10-4-12 0,10 4-1 16,0 0 0-16,-13 0-3 0,13 0 10 16,-11 4-2-16,11-4 2 0,-13 8 2 0,9-2 2 0,-2 1 3 15,1 0-3-15,-1 2-3 0,2 0-1 0,0 2-7 16,1-2-6-16,-1 3-5 0,3-2-3 0,0 2-2 16,-1 0-3-16,2 1 1 0,2-1-3 0,0 2 0 15,2-1-4-15,0 2-3 0,1-2-4 0,1 2 3 16,1-3-8-16,1 2 1 0,-1 0 0 0,3-3 0 15,-1 2-7-15,2 1-1 0,0-3-2 0,-1 2 2 16,1-2-3-16,-1 1 0 0,0 1-7 0,-1-1 8 16,0 0-12-16,-2 2 10 0,1-2-5 0,-4 1 4 15,1 0-4-15,0-1 7 0,-5 1-7 0,1-1 12 16,-2 0-14-16,0 0 9 0,-4 0-7 0,0 1 9 0,-3-1-11 16,2 0 10-16,-4-5-12 0,2 5 13 0,0-5-6 15,-1 0 10-15,2-2 0 0,0 0 10 16,1-2-16-16,1 2 13 0,5-5-15 0,-7 4 10 0,7-4-14 15,0 0 11-15,0 0-12 0,0 0-1 0,0 0 3 16,0 0-1-16,8-9 2 0,-8 9-2 16,13-5-2-16,-13 5 16 0,16-3-18 0,-16 3 6 0,18-2-11 15,-18 2 0-15,19 4 5 0,-10 0-6 0,1 1 12 16,-1 6-11-16,-1-1 8 0,0 2-2 0,-2 2 5 16,-1 3-3-16,-1 1 1 0,0 2 1 0,-3-2 1 15,1 3 2-15,-2-1 2 0,1 0 1 0,-1-1 4 16,0 0 10-16,0-2-5 0,1 0-5 0,-1 0 1 15,3-5 1-15,-2 1-1 0,0-2-2 0,4-1 1 16,-2-1-4-16,3-3-12 0,-2 1-40 0,4-2-54 16,-8-5-68-16,16 2-82 0,-7-2-35 0,4-3-41 15,-1-5-105-15,0 2-472 0,4-6-470 0</inkml:trace>
  <inkml:trace contextRef="#ctx0" brushRef="#br0" timeOffset="107048.4194">23287 11864 327 0,'0'0'541'0,"-3"-9"-117"0,3 9-87 0,0 0-14 16,-4-7 14-16,4 7-15 0,0 0 38 0,-5-7-57 15,5 7-19-15,0 0-21 0,-2-5-27 0,2 5-32 16,0 0-38-16,-4-6-30 0,4 6-16 0,0 0 4 15,0 0 26-15,0 0-39 0,0 0 58 0,0 0-7 16,4 6-4-16,-4-6-48 0,5 10 48 0,-3-5-44 16,2 4 43-16,0-1-59 0,-1 1 34 0,-1 3-52 15,2 0 17-15,1 2-54 0,-3 1 30 0,2 2-41 16,0-2 19-16,0-1-42 0,-1 3 30 0,-1 0-46 16,1-1-9-16,-1 1-33 0,2 0-50 0,-1-1-76 15,-1-1-73-15,-1-3-43 0,1 0-88 0,0-1-94 0,2-1 19 16,-1-3-108-16,-1-2-78 0,-2-5-406 0,9 6-664 15</inkml:trace>
  <inkml:trace contextRef="#ctx0" brushRef="#br0" timeOffset="107228.5509">23721 12031 281 0,'14'-1'624'0,"-14"1"-200"0,21 1-99 0,-21-1-31 15,14 3 0-15,-14-3-2 0,11 5-1 0,-11-5 9 16,9 5-3-16,-4-1-37 0,-5-4-7 0,4 11-74 15,-4-11-6-15,3 10-65 0,-3-10 2 0,-2 16-46 16,1-8-15-16,-1 1-9 0,0-1-10 0,-3 1-11 16,1 1-23-16,-1-3-59 0,0 0-83 0,1 1-103 15,-1-1-33-15,1-1-108 0,-1 0-57 0,5-6-100 16,-10 5-268-16,10-5-348 0</inkml:trace>
  <inkml:trace contextRef="#ctx0" brushRef="#br0" timeOffset="107484.1988">23785 11854 549 0,'0'0'613'0,"-2"-11"-140"0,2 11-91 0,-4-7-45 0,4 7-38 16,0 0-10-16,-3-7-5 0,3 7-8 0,0 0-9 16,0 0 14-16,0 0-40 0,0 0-37 0,-4 4-27 15,4-4-66-15,4 13 32 0,-3-8-70 0,3 2 28 16,1 2-66-16,-1-1 38 0,3 3-59 0,-1 0 42 15,-1 2-58-15,5 0 49 0,-3 0-64 0,2 1 38 16,0-2-102-16,-1 2-33 0,3-2-69 0,-2 1-33 16,1-2-36-16,-1-1-16 0,1 0-70 0,0-1-20 15,-1-3-19-15,0 0-51 0,0-1-427 0,-9-5-401 16</inkml:trace>
  <inkml:trace contextRef="#ctx0" brushRef="#br0" timeOffset="107675.6776">24144 11986 223 0,'12'-5'614'0,"-2"3"-138"0,-1-2-114 0,-9 4-36 16,15-3 9-16,-15 3-12 0,14-1 11 0,-14 1 14 0,13 0 8 16,-13 0-4-16,10 5-68 0,-3-2 26 0,-7-3-94 15,10 8 29-15,-5-2-77 0,-1 1 9 0,0 1-68 16,-2 1 25-16,1-1-69 0,-1 3 30 0,1-1-57 16,-2 2-9-16,-1-1-11 0,0 2-7 0,0 2-9 15,-1-3-27-15,0 0-59 0,-1 1-7 0,0-1-95 16,-1-3-39-16,3 3-70 0,-2-4-68 0,0 1-59 15,0-4-75-15,2-5-102 0,-3 7-390 0,3-7-584 16</inkml:trace>
  <inkml:trace contextRef="#ctx0" brushRef="#br0" timeOffset="107910.9627">24390 11789 583 0,'3'-9'521'0,"-3"1"-81"15,1 1-53-15,-1 7 13 0,2-8-94 16,-2 8 15-16,2-6-57 0,-2 6 53 0,0 0-62 16,0 0-21-16,0 0-31 0,7 4-27 0,-7-4-28 15,6 10-24-15,-2-3-19 0,1 1-23 0,0 2-17 0,4 0-9 16,-2 2-10-16,0-2-4 0,2 4-16 0,0-3-7 16,0 2-7-16,1-1-14 0,-1 1-61 0,0-1-51 15,-1 0-33-15,1-3-56 0,-2 1-78 0,1-3-56 16,-1 1-30-16,0-3-63 0,0 0-566 0,-7-5-595 15</inkml:trace>
  <inkml:trace contextRef="#ctx0" brushRef="#br0" timeOffset="108080.5088">24655 11891 467 0,'0'0'427'0,"0"0"-89"0,0 0-62 15,0 0-15-15,4-6 7 0,-4 6 14 0,0 0-36 16,0 0-38-16,3-6-40 0,-3 6-35 0,0 0-22 15,6-7-30-15,-6 7-36 0,5-4-59 0,-5 4-62 16,8-8-41-16,-3 3-50 0,-1 2-73 0,5-2-26 16,-2-2-78-16,4 1-23 0,1-2-171 0,0 0-43 15</inkml:trace>
  <inkml:trace contextRef="#ctx0" brushRef="#br0" timeOffset="108216.6539">24952 11739 216 0,'0'0'443'0,"0"0"-112"0,14 0-48 16,-14 0-46-16,0 0 18 0,11 1 2 0,-11-1-4 15,0 0-62-15,0 0 27 0,11 0-76 0,-11 0 16 16,0 0-75-16,0 0 27 0,9-1-92 0,-9 1-12 16,8-5-99-16,-8 5-58 0,9-7-79 0,-4 5-58 15,3-4-486-15,1 1-290 0</inkml:trace>
  <inkml:trace contextRef="#ctx0" brushRef="#br0" timeOffset="108364.2579">25264 11652 425 0,'0'0'338'0,"5"3"-62"0,-5-3-58 16,0 0-19-16,6 7-6 0,-6-7-16 0,0 0 30 16,0 0-62-16,0 0-27 0,8 2-27 0,-8-2-21 15,0 0-34-15,0 0-51 0,7-2-45 0,-7 2-58 16,8-4-130-16,-8 4-52 0,10-7-247 0,-2 2-57 16</inkml:trace>
  <inkml:trace contextRef="#ctx0" brushRef="#br0" timeOffset="108501.8905">25492 11581 211 0,'0'0'396'16,"0"0"-77"-16,7 4-38 0,-7-4-43 0,0 0-17 16,0 0-7-16,2 5-10 0,-2-5-15 0,0 0-26 0,0 0-34 15,0 0-24-15,0 0-19 0,0 0-29 16,0 0-49-16,0 0-53 0,9 2-54 0,-9-2-51 16,8-3-106-16,-8 3-64 0,11-10-293 0,-3 4-124 0</inkml:trace>
  <inkml:trace contextRef="#ctx0" brushRef="#br0" timeOffset="108647.5012">25717 11514 64 0,'0'0'459'0,"0"0"-106"16,7 6-37-16,-7-6-63 0,0 0-21 0,2 6-19 15,-2-6-18-15,0 0-18 0,0 0-16 0,4 7-42 16,-4-7-23-16,0 0-17 0,0 0-39 0,0 0-47 16,0 0-46-16,0 0-61 0,14-2-82 0,-14 2-62 15,10-6-415-15,0 1-182 0</inkml:trace>
  <inkml:trace contextRef="#ctx0" brushRef="#br0" timeOffset="108775.1605">25968 11455 524 0,'0'0'451'0,"10"2"-81"0,-10-2-36 15,0 0-9-15,5 5-5 0,-5-5-31 0,0 0-17 16,4 6-21-16,-4-6-32 0,0 0-34 0,4 5-37 16,-4-5-29-16,0 0-26 0,0 0-29 0,0 0-66 15,0 0-85-15,0 0-121 0,14-1-78 0,-14 1-88 0,6-4-568 16,-6 4-522-16</inkml:trace>
  <inkml:trace contextRef="#ctx0" brushRef="#br0" timeOffset="109011.2613">26311 11268 603 0,'0'0'463'0,"9"-4"-91"0,-9 4-59 15,0 0-8-15,11-4 18 0,-11 4-9 0,0 0-5 16,0 0 5-16,0 0 12 0,0 0-15 0,13 3-21 15,-13-3-83-15,6 6 12 0,-6-6-74 0,4 7 38 16,-2-1-78-16,1 1 44 0,1-2-77 0,-1 4 44 16,1-2-71-16,0 1-6 0,-2 0-4 0,2 1-2 15,0 2-15-15,1-3-3 0,-1 2-9 0,0-1-4 16,0 2 40-16,0-2-119 0,-2 1-40 0,3 0-86 16,-2-1-87-16,-2 1-104 0,3-2-64 0,-3-1-132 15,1 0-519-15,-1-1-726 0</inkml:trace>
  <inkml:trace contextRef="#ctx0" brushRef="#br0" timeOffset="110035.2732">26444 11272 28 0,'0'0'406'0,"0"0"-93"16,-4-4-76-16,4 4 1 0,0 0-23 0,-3-8-12 15,3 8 15-15,0 0-31 0,-4-5-14 0,4 5-24 16,0 0-25-16,-6-7-17 0,6 7-12 0,0 0-3 15,-6-6-4-15,6 6 6 0,0 0 5 0,-5-7 30 16,5 7-50-16,0 0 2 0,-2-5 35 0,2 5-52 16,0 0 38-16,-4-4-34 0,4 4 27 0,0 0-43 15,0 0 43-15,-4-5-46 0,4 5 46 0,0 0-51 0,0 0 7 16,0 0-2-16,0 0 2 0,-5-4 2 16,5 4-6-16,0 0-6 0,0 0 0 0,0 0 0 15,0 0-2-15,-8-5-1 0,8 5 2 0,0 0-13 0,0 0-3 16,-6-2-5-16,6 2-3 0,0 0-2 15,0 0-2-15,0 0-3 0,-9-2 4 0,9 2-8 16,0 0 1-16,0 0-5 0,0 0 1 0,0 0 1 16,-12-1-3-16,12 1 0 0,0 0 1 0,0 0-2 0,0 0 0 15,0 0 21-15,0 0-25 0,0 0 2 0,0 0-1 16,0 0 4-16,-10 1-3 0,10-1 1 0,0 0 3 16,0 0-2-16,0 0-1 0,0 0 2 15,0 0 3-15,0 0-3 0,-4 6 0 0,4-6 6 0,0 0-6 16,0 0-2-16,0 0 2 0,0 0-2 0,0 0 2 15,0 0 0-15,0 0-2 0,0 5 1 0,0-5 6 16,0 0-8-16,0 0 1 0,0 0 1 0,0 0 2 16,0 0-1-16,0 0-1 0,0 0 2 0,0 0-3 15,0 7 2-15,0-7-1 0,0 0 0 0,0 0 1 16,0 0-2-16,0 0 7 0,0 0-9 0,0 0-5 16,0 0-16-16,0 0-35 0,0 0-34 0,0 0-35 15,0 0-10-15,0 0-99 0,0 0-46 0,0 0-28 16,0 0-66-16,0 0-46 0,0 0-422 0,0 0-389 15</inkml:trace>
  <inkml:trace contextRef="#ctx0" brushRef="#br0" timeOffset="110444.9126">26365 11446 477 0,'0'0'381'0,"2"9"-85"16,-2-9-52-16,3 7-15 0,-3-7-11 15,0 0-27-15,3 6-19 0,-3-6 14 0,0 0-69 16,0 0-15-16,0 0-14 0,7-3-24 0,-7 3 17 0,5-5-47 16,-5 5 25-16,8-7-41 0,-4 1 27 15,0-1-35-15,0 1-12 0,-1-2-4 0,1 1 5 16,-2-2 1-16,0 4-4 0,-2-3 1 0,1 1-1 16,-1 7 5-16,-1-11-4 0,1 11-1 0,-1-11 2 0,1 11-2 15,-5-7-4-15,5 7 5 0,-7-3 2 0,7 3 6 16,0 0 5-16,-12 2 12 0,12-2 11 0,-9 7 6 15,9-7 3-15,-7 9 14 0,3-4-26 16,0 2-4-16,2 1-3 0,0-3-6 0,0 2-2 0,2 2-4 16,0-9 8-16,0 12-12 0,4-6-2 0,-4-6 0 15,5 8-5-15,-5-8 4 0,8 5 1 0,-8-5-8 16,11 0-1-16,-11 0-6 0,13-2 2 0,-13 2 1 16,12-7 20-16,-6 2-21 0,0-2-1 0,-1 2 11 15,-1-2-13-15,-2 2 3 0,0-3-3 0,-2 8-12 16,1-12-27-16,-1 12-28 0,-2-10-12 0,2 10-20 15,-3-11-10-15,3 11-21 0,-6-5-28 0,6 5-67 16,-3-5-5-16,3 5-64 0,0 0 4 0,0 0-145 16,0 0 79-16</inkml:trace>
  <inkml:trace contextRef="#ctx0" brushRef="#br0" timeOffset="110600.4959">26646 11351 453 0,'18'0'470'15,"-1"0"-73"-15,-3 2-65 0,0 0-3 0,-1 1 8 16,-1-1-14-16,0 2-10 0,-2-1-16 0,0-1-21 0,-1 4-30 15,-2-1-38-15,-1 0-54 0,0 3-10 16,-4 1-28-16,-1-1-30 0,-2 4-16 0,-3 1-14 16,-4 0-26-16,-1 3-71 0,-4 0-50 0,-6 6-139 15,0-1-79-15,1 2-100 0,-9 0-150 0,-1 0-381 0,-2 0-517 16</inkml:trace>
  <inkml:trace contextRef="#ctx0" brushRef="#br0" timeOffset="111248.2967">23647 12702 372 0,'0'0'464'16,"-13"-4"-111"-16,13 4-45 0,-10-6-52 0,6 0 37 15,-1 0-60-15,4-1 32 0,-2-1-63 0,3 1 36 16,1 0-59-16,1-3 20 0,2 2-64 0,0-3 30 15,-1 5-56-15,5-2 30 0,-2 1-61 0,1 2 38 16,-1 2-63-16,3-1 43 0,-9 4-57 0,14 0-9 16,-14 0-1-16,14 9-7 0,-9-3-1 0,0 3-5 15,-1 0-4-15,-4 6 0 0,1-1-4 0,-2 3 1 16,0 0 3-16,-2 1 0 0,-2 5 5 0,-2-3 22 0,2-1 30 16,-2-1 21-16,1-1-11 0,1-3 59 15,-3 0-44-15,4 0 49 0,0-4-56 0,-1 0 39 16,1 0-73-16,2-1-5 0,-2-2 6 0,2 1 11 15,0-1 42-15,2-7-65 0,4 10 42 0,-4-10-65 0,8 9 2 16,-8-9-10-16,14 4-3 0,-14-4-23 0,21 3-34 16,-8-5-33-16,2 1-36 0,2-3-11 0,2 3-75 15,-1-3-34-15,0-1-49 0,3-2-47 0,0 2-11 16,-1-1 13-16,0-1 6 0,-5 1-51 0,2-1-27 16,-1-1-426-16,-3 3-368 0</inkml:trace>
  <inkml:trace contextRef="#ctx0" brushRef="#br0" timeOffset="111397.6361">24022 12818 220 0,'10'3'494'16,"-10"-3"-130"-16,9 6-62 0,-9-6-33 0,7 8 3 16,-3-1-8-16,0-2-11 0,2 0-8 0,-2 4 6 15,1-4-23-15,-1 3-42 0,1 0-37 0,-1-1-30 16,2 3-25-16,-2-1-19 0,1 1-17 0,1-1-31 16,-3 1-69-16,1 0-75 0,0-1-70 0,0 0-48 15,0-1-44-15,-2-1-95 0,1-3-66 0,-3-4-255 16,4 10-205-16</inkml:trace>
  <inkml:trace contextRef="#ctx0" brushRef="#br0" timeOffset="111564.8577">24302 12830 406 0,'0'0'468'0,"8"-3"-107"16,-8 3-89-16,0 0-39 0,0 0-17 0,9-5-27 15,-9 5-28-15,0 0-38 0,0 0-28 0,7-1-9 16,-7 1-22-16,0 0-15 0,0 0-33 0,12-3-61 15,-12 3-55-15,0 0-90 0,13-2-57 0,-13 2-146 16,17-5-158-16,-8 3-61 0</inkml:trace>
  <inkml:trace contextRef="#ctx0" brushRef="#br0" timeOffset="111697.4934">24595 12758 348 0,'0'0'349'15,"7"4"-71"-15,-7-4-45 0,0 0-22 0,8 3-14 16,-8-3-17-16,0 0-19 0,7 3-13 0,-7-3-17 15,0 0-30-15,0 0-26 0,9 3-23 0,-9-3-50 16,9-4-53-16,-9 4-69 0,9-5-48 0,-4 1-126 0,1 0-279 16,2-1-86-16</inkml:trace>
  <inkml:trace contextRef="#ctx0" brushRef="#br0" timeOffset="112281.0453">24473 12641 348 0,'-9'-7'430'15,"1"2"-106"-15,0 1-52 0,1 0-28 0,1-1 50 16,1 1-67-16,5 4 31 0,-7-8-87 0,7 8 22 16,-5-8-78-16,5 8 15 0,0-7-65 0,0 7 30 15,6-3-56-15,-6 3 30 0,10-2-54 0,-10 2 37 16,12 3-55-16,-5-1 41 0,0 5-54 0,-2-2 48 16,0 2-50-16,-2 3 46 0,-1-1-43 0,-1 3 41 0,-1 0-48 15,-1 0 47-15,0 0-45 0,-3 2 23 0,0-1 34 16,-1 1 38-16,0 0 29 0,-1-1 11 0,-1-1 3 15,3 1-2-15,-1-4 2 0,1 3-13 16,0-4-14-16,2 3-7 0,-2-4-8 0,2 1-4 0,2-8-7 16,0 14-10-16,2-7-5 0,-2-7-4 0,8 8-16 15,-2-3-9-15,2-3-15 0,1 0-37 0,2-1-48 16,1-1-37-16,2-3-24 0,1 0-32 0,4-3-43 16,-1 0-31-16,5-4-17 0,-1 2 1 0,2-4-32 15,-1-1 18-15,2 1-30 0,-1 0 11 0,-5 2 34 16,-2 1 39-16,-3 0 53 0,-2 4 44 0,1-3 58 15,-4 3 60-15,-1 0 37 0,0 0 31 0,-1 1 34 16,-7 4 37-16,10-3 39 0,-10 3 47 0,0 0-28 16,12-2 6-16,-12 2 38 0,0 0-59 0,9 3 10 15,-9-3-66-15,0 0 27 0,6 6-65 0,-6-6 28 16,8 7-59-16,-8-7 26 0,6 4-54 0,-6-4 35 16,9 5-90-16,-9-5-36 0,9 6-111 0,-9-6-55 15,9 3-44-15,-9-3-110 0,0 0-373 0,18 0-274 0</inkml:trace>
  <inkml:trace contextRef="#ctx0" brushRef="#br0" timeOffset="112421.6689">25042 12664 506 0,'0'0'379'0,"0"0"-52"0,0 0-85 16,0 0-9-16,0 0-36 0,0 0 32 0,9-1-66 16,-9 1 13-16,0 0-76 0,0 0 26 0,0 0-73 15,9-3 37-15,-9 3-69 0,9-4 13 0,-9 4-91 16,12-5-45-16,-2 2-42 0,0-2-69 0,-1 1-65 15,5-1-81-15,0-3-179 0,3 3-46 0</inkml:trace>
  <inkml:trace contextRef="#ctx0" brushRef="#br0" timeOffset="112548.3316">25350 12564 448 0,'0'0'382'0,"0"0"-53"0,13 1-58 0,-13-1 6 16,0 0-51-16,0 0 51 0,9 2-75 0,-9-2 13 15,0 0-78-15,0 0 17 0,0 0-75 0,0 0 6 16,12-1-114-16,-12 1-37 0,6-2-81 0,-6 2-79 0,10-7-81 15,-1 0-427-15,0 4-238 0</inkml:trace>
  <inkml:trace contextRef="#ctx0" brushRef="#br0" timeOffset="112681.9761">25690 12437 263 0,'0'0'505'0,"0"0"-99"16,13 2-110-16,-13-2-2 0,0 0-58 0,4 7 62 15,-4-7-76-15,0 0 28 0,0 0-81 0,4 4 6 16,-4-4-74-16,0 0 10 0,0 0-109 0,0 0-41 15,0 0-114-15,13-1-85 0,-13 1-101 0,12-8-470 16,-3 4-340-16</inkml:trace>
  <inkml:trace contextRef="#ctx0" brushRef="#br0" timeOffset="112838.5541">26098 12312 394 0,'0'0'626'0,"0"0"-158"0,0 0-91 0,0 0-16 16,0 0-68-16,0 0 44 0,0 0-48 0,0 0 25 15,10-2-92-15,-10 2-42 0,0 0-28 0,0 0-36 16,0 0-40-16,5-5-74 0,-5 5-77 0,4-5-88 16,-4 5-81-16,10-7-54 0,-3 2-54 0,0 0-143 15,2 1-320-15,3-4-349 0</inkml:trace>
  <inkml:trace contextRef="#ctx0" brushRef="#br0" timeOffset="113282.4126">26352 12065 565 0,'-5'-6'483'0,"0"0"-106"0,0 0-51 0,-1 1 47 16,2-1-46-16,0-1 28 0,1 0-53 15,1 2 27-15,-1-2-67 0,3 0 31 0,0 0-85 0,3-1 2 16,-1 0-91-16,2 1-22 0,3 0-22 0,1 1 27 16,0 1-61-16,1 1 32 0,1 1-59 0,0 2 40 15,1 1-61-15,-11 0 37 0,19 0-50 0,-9 1 36 16,-2 3-53-16,-1 2 48 0,-1 1-47 0,-3 0 3 15,0 2 5-15,-2 1 24 0,-1 3-19 0,-4-3 5 16,2 2 5-16,-2 3 7 0,-1-2-2 0,0 1-17 16,0-2 26-16,1 1-18 0,0-2 21 0,0 0-2 15,2-1 2-15,0-1-1 0,-2 0 3 0,3-1 5 16,1-1-6-16,1 0-2 0,2 0-2 0,1-3 0 16,2 4-3-16,1-3 2 0,3-1-1 0,1 1-2 15,0 0 1-15,3 0 0 0,-3 0 0 0,3 0 1 16,-2 0-2-16,-1 0 6 0,-1-1-7 0,-2 1 5 15,1 2 4-15,-1-1 8 0,-2 1 14 0,-1 0 20 16,0 0 16-16,-1 2 19 0,0-1-2 0,-1 1 9 0,0-1-2 16,0 2-11-16,-2 0-10 0,2 0 1 0,-1-2-16 15,0 3-9-15,-1-2-9 0,0-1-7 16,0 1-6-16,1-3-3 0,-2 2-7 0,0-1-6 0,0 0-8 16,-3-1-41-16,2 0-66 0,-3 0-26 0,-2 0-128 15,-2-1-33-15,0-1-113 0,-1 1-71 0,-2-3-91 16,-2-2-478-16,0 1-668 0</inkml:trace>
  <inkml:trace contextRef="#ctx0" brushRef="#br0" timeOffset="119864.5409">23439 11572 238 0,'0'0'307'0,"-12"0"-73"0,12 0-33 15,0 0-21-15,-12 0-20 0,12 0-6 0,0 0 61 16,-11 0-79-16,11 0 62 0,0 0-87 0,-11-4 47 16,11 4-75-16,-8-8 44 0,8 8-57 0,-2-7 49 15,2 7-19-15,-2-13 9 0,4 6 8 0,0-3 0 16,-1-1-5-16,6 0-6 0,-1-3-6 0,2 0-15 16,2-3-5-16,3 0-15 0,-2 0-8 0,6-3-4 15,0-1-7-15,2 2-5 0,1-1-7 0,-1 0 11 16,4 1-3-16,3-5 11 0,1 0-3 0,2 3 10 15,0-1-9-15,3 0 8 0,3 0-17 0,-1 0 12 16,4 2-21-16,2-1 14 0,0 2-18 0,2 2 10 16,2 0-20-16,-1 2 14 0,3 1-21 0,-1 1 14 15,1-1-18-15,0 4 22 0,1-2-25 0,-2 2 28 0,3 1-20 16,-3 0 28-16,4-2-26 0,-3 0 35 0,2 1-26 16,2 0 39-16,-3 0-40 0,3-2 55 0,0 3-56 15,1-3 0-15,-1 2 7 0,1-2 0 16,0-1-2-16,0-1-2 0,-1 2 0 0,1-2-1 0,-2 4 7 15,-2-4-9-15,3-1 0 0,-2 3-1 0,0-2-4 16,0-1 1-16,-2 1-7 0,0-2-3 16,0 0-1-16,0-1 2 0,-1 0-5 0,-2-2 2 0,0-3 8 15,-2 2-7-15,1-1-1 0,2-8-2 0,-5 4-2 16,-2 2 5-16,-1-4-5 0,-2 0 6 0,-1-1-8 16,-2-2 2-16,-2 1-2 0,1-1 0 0,-3-1 1 15,-2-1-1-15,-2 1 1 0,-1-2 7 0,-2 2-8 16,1-1-2-16,-3 0-1 0,-2 1 4 0,0-1 4 15,0-1-4-15,-6 6 0 0,2-3-2 0,-3-1 2 16,-1 1-1-16,-1-2 0 0,-3-3-1 0,2 3 2 16,-4-1-2-16,-4-1 0 0,2-1 2 0,-2-2 4 15,-2 2-5-15,-1-5-2 0,0 4-1 0,-3-3 1 16,0 2 3-16,-2 1-2 0,1-4 2 0,0 8 5 16,-1 4-8-16,0-3 2 0,0 2 0 0,-2 0 1 15,3 2-2-15,0-2 0 0,-3 3 0 0,3-3 0 16,0 3 1-16,0 0-1 0,1 1 48 0,0 1-59 15,3 0 56-15,-4-1-61 0,4 3 52 0,-1-2-56 16,-1-2 55-16,2 4-59 0,-2-1 56 0,2 0-59 16,-2-1 59-16,3 3-59 0,-2 0 57 0,1 2-58 15,-1 2 68-15,2 0-64 0,-3 2 52 0,5 1-58 16,-4 0 59-16,1-1-59 0,-1 3 7 0,2 1 6 16,-2-1 2-16,1 1 5 0,-2 2 2 0,3 1-2 15,-4-1 8-15,1 2-2 0,2-1 1 0,-3-2 3 16,1 3 1-16,0 0-2 0,1 1 5 0,-1 2 2 0,2-1 7 15,-1 1-9-15,6 4 1 0,-9-5-3 0,9 5-2 16,-6-7-2-16,6 7 4 0,0 0-3 16,-14 1 1-16,14-1 5 0,-12 8 41 0,6 1-56 15,-1 2 53-15,-3 5-60 0,0 3 54 0,0 1-58 16,-3 3 64-16,1 2-68 0,0 0 62 0,0-1-62 16,3-2 56-16,0-1-57 0,2 0 58 0,0-3-60 15,2-3 6-15,0-1 6 0,1 1 3 0,-1-6 11 16,3 0-3-16,0 1 4 0,0-3 4 0,2-7 3 15,-2 8 3-15,2-8-5 0,0 0 2 0,8-3 52 0,0-3-63 16,-1-6 54-16,1-1-63 0,2-4 54 0,2-2-59 16,-1-4 56-16,2-2-61 0,-3 0 64 15,3-1-65-15,-2 2 11 0,0-1-4 0,-1 0 5 16,-1 5 2-16,-1 0 2 0,-1 0 5 0,1 2 2 16,-2 2 11-16,1 3-8 0,-2 1 24 0,-1-1-22 0,0 5 11 15,-1-1-16-15,2 2 14 0,-1 1-15 0,1 0 22 16,-5 6-21-16,11-5 33 0,-11 5-14 0,15 1-2 15,-6 3-3-15,1 0-3 0,5 4 2 16,-2 0-6-16,6 3-1 0,-1 2-35 0,5 3-33 0,2 1-11 16,3 5-86-16,2 0-37 0,0 2-56 0,0 0-52 15,2 1-58-15,0 1 34 0,2 0-87 0,-1 1-34 16,1-4-65-16,1 0-289 0,-2 1-332 0</inkml:trace>
  <inkml:trace contextRef="#ctx0" brushRef="#br0" timeOffset="120364.2042">27217 9058 179 0,'16'3'529'0,"-4"1"-212"15,-3-1-2-15,0 0-130 0,-9-3 54 0,14 4 2 16,-14-4-15-16,9 1-21 0,-9-1-21 0,0 0 2 16,8-4-7-16,-8 4 2 0,-1-7-5 0,1 7-6 15,-4-9-4-15,1 4 5 0,-2-3-28 0,1 3 12 16,-5-4-38-16,2 2 11 0,-2-1-47 0,-3 1 11 15,2-1-37-15,-3 1 23 0,1 1-44 0,-3 2 32 0,0 0-38 16,2 1 31-16,-2 3-40 0,2 0 35 16,-5 3-41-16,4 0 34 0,-2 2-46 0,2 2 40 15,-2 0-47-15,3 3 6 0,3-1-4 0,-4 6 4 16,7-5 0-16,-1 2 1 0,2 0 5 0,2 2-1 16,1-2 39-16,2 0-31 0,2 1 21 0,-1-1-46 15,3-3 51-15,1 3-54 0,2-4 39 0,0 1-43 16,1-3 41-16,-1 2-39 0,4-3 33 0,-1-2-48 15,-1-1 35-15,-8-2-43 0,16 1 5 0,-16-1 9 16,17-5 2-16,-8 2 9 0,-1-4 2 0,-2 2 3 0,1-4 3 16,-2-1 4-16,1 0 7 0,-2-3 14 0,0 2 7 15,-2 1 16-15,2-2 33 0,-1 3 9 16,-1-1 18-16,0 1 18 0,-1 1-2 0,0 1-3 16,2 0-20-16,-3 7-15 0,2-10-19 0,-2 10-9 0,5-8 2 15,-5 8 0-15,0 0-1 0,10-4-14 0,-10 4-3 16,13 4-10-16,-5 1-3 0,1-2-8 15,0 1 0-15,3 4-4 0,1-1-4 0,1 0-2 16,-1 1-16-16,1 1-33 0,2-1-50 0,-2-1-26 0,1 0-47 16,-1 3-30-16,1-5-22 0,-2 0-54 0,2 2-34 15,-2-3-20-15,1-1-69 0,-3-1 29 0,0 0-87 16,-11-2-64-16,24 0-358 0,-16-2-432 0</inkml:trace>
  <inkml:trace contextRef="#ctx0" brushRef="#br0" timeOffset="120583.4594">27601 8992 417 0,'4'-6'669'0,"-2"1"-132"0,-2 5-96 0,6-10-73 16,-6 10-59-16,4-7-24 0,-4 7-10 0,7-8-14 15,-7 8-12-15,5-7-16 0,-5 7-49 0,6-5 12 16,-6 5-66-16,5-7 28 0,-5 7-61 0,8-5 31 16,-8 5-67-16,8-4 38 0,-8 4-69 0,7-2 45 15,-7 2-67-15,10-3 43 0,-10 3-58 0,9-3 45 16,-9 3-53-16,11-2 33 0,-11 2-75 0,11-3-6 15,-11 3-42-15,12-4-40 0,-12 4-40 0,15-3-42 16,-7 1-53-16,-1-3-41 0,2 3-7 0,-9 2-17 16,16-5-57-16,-16 5 2 0,14-3-373 0,-14 3-290 15</inkml:trace>
  <inkml:trace contextRef="#ctx0" brushRef="#br0" timeOffset="120780.9361">27773 9039 419 0,'-4'7'408'0,"2"0"-23"0,-2-4-143 0,4-3 37 16,-6 9-36-16,6-9-41 0,-4 11-21 0,4-11-20 16,-3 6-51-16,3-6 17 0,-4 7-44 0,4-7 12 0,0 0-42 15,2 8 11-15,-2-8-5 0,0 0-20 16,7 2-9-16,-7-2-12 0,0 0-20 0,14 3-28 16,-14-3-27-16,11 2-12 0,-11-2-23 0,10 6-87 0,-10-6-9 15,11 4-87-15,-11-4-81 0,9 6-256 0,-9-6-125 16</inkml:trace>
  <inkml:trace contextRef="#ctx0" brushRef="#br0" timeOffset="121232.7222">27818 9073 248 0,'0'0'473'0,"-9"5"-26"0,9-5-84 0,-8 3-51 16,8-3-26-16,-6 4-18 0,6-4-12 15,0 0-16-15,-8 5-16 0,8-5-14 0,0 0-23 0,0 0-11 16,0 0-30-16,0 0-8 0,0 0-30 0,0 0-11 15,0 0-31-15,10-4-1 0,-2 0-27 0,0 0 1 16,2-1-28-16,0-3-22 0,3 3-42 0,0-2-37 16,-2-2-36-16,3 3-58 0,-2-5-6 15,1 3-61-15,1-1-21 0,-1-1-14 0,-1 0-31 0,2-2-32 16,0-1-372-16,-3 2-226 0</inkml:trace>
  <inkml:trace contextRef="#ctx0" brushRef="#br0" timeOffset="121448.3268">28067 8768 183 0,'-1'-8'482'0,"1"1"-84"0,-3 1-41 0,3 6-8 16,0-11 5-16,-2 5-5 0,2 6-18 0,-2-8-4 16,2 8-8-16,-1-7-9 0,1 7-28 0,0-7-67 15,0 7 16-15,0 0-89 0,-2-5 39 0,2 5-57 16,0 0 51-16,0 0-64 0,0 0 36 0,7 5-78 16,-7-5 40-16,7 12-76 0,-4-7 50 0,3 5-68 15,-3-3 46-15,3 4-66 0,-1 1 52 0,1 1-69 16,-2 2-14-16,1 0-4 0,-1 1-97 15,-2 0-28-15,2 4-71 0,-2-1-59 0,-2 1-42 0,0 0-85 16,-2 5-13-16,0-1-112 0,-2 0-425 0,-3 3-562 16</inkml:trace>
  <inkml:trace contextRef="#ctx0" brushRef="#br0" timeOffset="122299.1917">27649 9622 93 0,'0'0'361'0,"-4"7"-59"0,4-7-31 0,0 0-17 16,-2 7-26-16,2-7-24 0,0 0-8 15,0 0-4-15,0 0 31 0,0 0-31 0,-8-5 4 16,8 5 3-16,-4-9-2 0,4 9 2 0,-5-8-3 15,3 1-12-15,0 2 2 0,-3-4 7 0,3 2-19 0,-2-1-19 16,0 0-15-16,-1 2-52 0,0-1 23 0,0-1-54 16,0 3 23-16,-3 1-53 0,0-1 29 15,-1 2-43-15,9 3 29 0,-19 0-45 0,8 3 36 16,-1 1-41-16,-3 1 35 0,2 3-42 0,-4 4 47 0,3 0-49 16,0 0 39-16,0 4-39 0,0-1 40 0,3 3-43 15,0 1 8-15,0-2-2 0,3 3 5 0,3-3 6 16,0-1-3-16,1 1 2 0,0 0 3 15,3-6-1-15,2 1 3 0,1-2-2 0,0 1-2 0,5-4 2 16,-2 0 2-16,1-2-4 0,2-1-10 0,-8-4-11 16,18 1-11-16,-9-3-8 0,3-2 13 0,0-1-21 15,-2-1 32-15,3-1-23 0,-3-4 26 0,2 1-15 16,-2-2 26-16,-1-2 2 0,0 1 6 0,0 0-1 16,-2 0 19-16,-2 2 28 0,3-2 20 0,-4 2-24 15,2 1 66-15,1 2-46 0,-5 1 52 0,2-2-56 16,0 1 53-16,-1 3-65 0,-1-3 58 0,-2 8-69 15,5-9 53-15,-5 9-67 0,4-9 52 0,-4 9-63 16,4-7 46-16,-4 7-54 0,0 0 45 0,4-8-62 16,-4 8 55-16,0 0-57 0,0 0 54 0,9-2-57 15,-9 2 52-15,0 0-61 0,6 4 59 0,-6-4-58 16,0 0 56-16,0 0-58 0,10 3 62 0,-10-3-68 16,0 0 59-16,0 0-61 0,0 0 58 0,7 4-75 15,-7-4 37-15,0 0-82 0,0 0 10 0,0 0-83 16,0 0-35-16,0 0-47 0,0 0-36 0,0 0-25 15,-9-4-17-15,9 4 4 0,-10-5 22 0,3 3 17 16,-2-4 12-16,3 2 9 0,-4-1-4 0,1 0 72 16,0-3-5-16,-1 4 70 0,-1-3 0 0,-2 0 71 15,2-5-1-15,-1 4 68 0,0-2 29 0,0-1 24 16,2 1 11-16,-3 0 15 0,4-2 15 0,-2 3 12 16,1-2 10-16,-1 0 62 0,2 1-30 0,-1 1 28 15,4 1 14-15,-1 2 10 0,2-2 1 0,0 3-13 16,-1 1-21-16,6 4-15 0,-8-8-13 0,8 8-11 15,-6-7 39-15,6 7-24 0,0 0 50 0,0 0-42 16,-4 7 53-16,4-7-69 0,1 12 5 0,0 0 42 16,3-2-60-16,-3 4 25 0,3 3-64 0,0 2 24 0,0 1-55 15,1 1 33-15,-1 1-56 0,0 1 34 16,0 0-56-16,-2 1-2 0,3-2-2 0,-1 0-2 16,-1 0-1-16,2-5-6 0,-3 2-4 0,1-2-53 15,-1-2-72-15,2-1-51 0,-2-3-61 0,0 0-47 0,3-2-39 16,-2-1-34-16,1-4-6 0,-4-4-64 0,11 6-105 15,-11-6-494-15,13-1-645 0</inkml:trace>
  <inkml:trace contextRef="#ctx0" brushRef="#br0" timeOffset="122713.3157">27898 9469 82 0,'0'0'644'16,"0"0"-110"-16,0 0-138 0,0 0-44 0,0 0-22 15,0 0-21-15,0 0-5 0,0 0 0 0,0 0-8 16,0 0-5-16,0 0-12 0,0 0-64 0,0 0 7 16,8-3-81-16,-4-2 30 0,2 1-88 0,2-1 38 15,0-2-79-15,-1-1 38 0,5 2-63 0,-1-2 35 16,2 0-75-16,-1-2-2 0,-1 2-76 0,2 3-15 15,-2-2-43-15,-2 3-58 0,1-1-54 0,-2 1-38 16,-8 4 65-16,14-2-67 0,-14 2 6 0,0 0-5 16,10 5-8-16,-10-5-43 0,0 10 66 0,-3-1-7 15,-1-1 118-15,-3 4 10 0,2 0 121 0,-2 0 21 16,-1 3 97-16,-2-2-21 0,3 2 57 0,-2-3 24 16,0 3 1-16,1-2 18 0,1 1-4 0,1-2 0 15,-1-3-4-15,2-1-4 0,0 1 43 0,3-1-38 16,0-3 4-16,2-5-9 0,-2 8-23 0,2-8-18 15,0 0-21-15,7 4-16 0,-7-4-20 0,14-5-62 16,-5-2-49-16,5 2 20 0,-2-6-101 0,2 1-42 16,1-1-48-16,1-3-129 0,3-3-288 0,1-1-175 15</inkml:trace>
  <inkml:trace contextRef="#ctx0" brushRef="#br0" timeOffset="122915.7835">28274 9269 186 0,'0'0'725'0,"1"-5"-167"0,-1 5-108 0,0 0-66 0,3-10-64 15,-3 10-23-15,0 0-15 0,0 0-1 16,0 0-16-16,-3-7 43 0,3 7-45 0,0 0 38 16,0 0-71-16,3 9 24 0,-3-9-72 0,2 8 20 15,-2-8-68-15,4 12 22 0,-3-5-61 0,3 0 18 0,0 5-61 16,0-4 28-16,1 6-59 0,-1 1 33 16,2-1-58-16,-2 1 18 0,1 2-122 0,-1 0-14 0,1 1-109 15,-1 2-42-15,1 2-72 0,-2 0-78 0,-1 0-26 16,0-1-59-16,-2-1-62 0,1-1-423 15,-2 3-587-15</inkml:trace>
  <inkml:trace contextRef="#ctx0" brushRef="#br0" timeOffset="123313.7136">27976 10268 250 0,'-10'-6'307'0,"10"6"-26"16,-9-11-38-16,5 5-23 0,-2-2-24 0,0 0-8 16,1 1-14-16,-1-3-10 0,-1 3-3 0,0-3 38 0,-2 1-33 15,3 1-33-15,-2 1-2 0,0 0-10 16,0 2-11-16,1 0-10 0,-2 1-14 0,0 1-8 15,9 3 2-15,-16 0 2 0,7 0 6 0,-3 4 8 16,3 2 5-16,0 1 7 0,-1 2 3 0,0 2 2 16,2 0-12-16,-2 4-2 0,1-1 7 0,3 3-6 0,1 2-2 15,-1-1-40-15,4 0 27 0,-2-3-43 16,3 5 24-16,1-2-48 0,1 0 34 0,3-1-43 16,0-1 31-16,2-1-41 0,-1-1 32 0,4-1-41 15,1-4 8-15,-2 2-70 0,4-5-18 0,2 0-32 0,-3-2-41 16,2-4-27-16,1 0-67 0,1-2 21 15,1-1-75-15,0-3-39 0,4-1-49 0,-1-4-93 16,-1 1-239-16,1-2-234 0</inkml:trace>
  <inkml:trace contextRef="#ctx0" brushRef="#br0" timeOffset="123534.5867">28172 10229 145 0,'0'0'695'0,"0"0"-139"0,0 0-95 15,0 0-53-15,0 0-45 0,6-7-16 0,-6 7-27 16,2-5-4-16,-2 5-11 0,2-10-61 0,-2 10 19 16,6-10-91-16,-2 3 24 0,1-1-68 0,3 2 2 15,-1-3-75-15,1-1 37 0,1 0-68 0,2 0 37 16,0 0-89-16,1 0-9 0,-1 1-82 0,0 0-28 16,1 1-39-16,1 0-43 0,-3 1-46 0,-1 3 18 15,0-1-54-15,-9 5-5 0,13-5-7 0,-13 5-15 16,0 0-62-16,10 4 17 0,-10-4-223 0,1 8-119 15</inkml:trace>
  <inkml:trace contextRef="#ctx0" brushRef="#br0" timeOffset="123664.2393">28329 10169 595 0,'-5'15'273'16,"0"-4"-33"-16,0 1-8 0,1 0-17 0,-1-3-14 15,1 2-16-15,0-2-18 0,2-1-11 0,0-1-15 0,0 0-2 16,2-7-14-16,0 9-18 0,0-9-12 0,4 6-24 16,-4-6-9-16,0 0-28 0,15-3-33 0,-9 0-41 15,3-3-41-15,4 0-39 0,-3-3-34 16,4 0-80-16,0-4-54 0,2 1-383 0,-2-2-179 0</inkml:trace>
  <inkml:trace contextRef="#ctx0" brushRef="#br0" timeOffset="123881.1714">28551 9997 796 0,'2'-8'561'0,"-2"8"-101"0,0 0-78 16,-2-7-35-16,2 7-34 0,0 0-8 0,0 0 22 15,0 0-23-15,0 0 50 0,0 0-54 0,0 0-13 16,0 0-6-16,0 0 30 0,0 0-50 0,2 12 18 15,-2-12-64-15,3 13 19 0,0-5-71 0,0 3 6 16,0-1-61-16,1 3 15 0,1 2-58 0,2-1 19 16,-2 2-50-16,1 0 28 0,-1 0-45 0,1 2 19 15,2 2-70-15,-4 0-23 0,1-2-108 0,-1-1-19 16,1 0-130-16,-1 0-65 0,-1 0-96 0,-1-2-92 16,0 2-49-16,1-1-137 0,-3-1-387 0,0-3-753 15</inkml:trace>
  <inkml:trace contextRef="#ctx0" brushRef="#br0" timeOffset="146546.2146">7143 7461 124 0,'0'0'158'0,"0"0"26"16,-4-8-54-16,4 8 28 0,0 0-29 0,-3-7 35 16,3 7-39-16,0 0 20 0,-1-5-34 15,1 5 18-15,0 0-11 0,-3-6-5 0,3 6-5 0,0 0-7 16,0 0-5-16,0 0-10 0,-1-7 1 0,1 7-9 16,0 0-6-16,0 0-9 0,0 0-4 0,0 0-2 15,0 0-3-15,0 0 2 0,0 0 0 0,0 0 7 16,0 0 1-16,0 0-2 0,0 0 2 0,-4-4 4 15,4 4-4-15,0 0 5 0,0 0-4 0,0 0 4 16,0 0 2-16,0 0-4 0,0 0-4 0,0 0-1 16,0 0 6-16,0 0 5 0,0 0 0 0,0 0-1 15,0 0-2-15,0 8 5 0,0-8-2 0,0 0-1 16,5 8-2-16,-5-8 2 0,4 6-3 0,-4-6 3 16,7 12 7-16,-3-4-1 0,0 0-20 0,0 1 34 15,1 0-34-15,2 3 37 0,-2 2-44 0,0-3 39 16,4 3-47-16,-4 0 37 0,2-1-47 0,-1 0 46 15,-1 3-55-15,1-2 52 0,1-2-61 0,-2 1 55 0,0 1-61 16,-1-3 55-16,2 0-56 0,-2 1 47 0,1-4-60 16,-2 1 48-16,1-1-53 0,-2 1 54 0,1-2-58 15,-3-7 60-15,4 9-38 0,-4-9 34 16,5 10-53-16,-5-10 58 0,2 7-58 0,-2-7 52 0,0 0-64 16,3 8 48-16,-3-8-98 0,0 0-1 0,0 0-78 15,0 0-32-15,0 0-53 0,-5-5-39 16,5 5-47-16,-8-7-39 0,8 7-20 0,-4-7-12 0,-1 2-45 15,1 0 12-15,2 0-374 0,-2-2-324 0</inkml:trace>
  <inkml:trace contextRef="#ctx0" brushRef="#br0" timeOffset="146862.3683">7131 7455 323 0,'0'0'385'15,"-9"-6"-66"-15,9 6-28 0,-9-3-33 0,9 3 3 16,-6-6 0-16,6 6-1 0,-8-3-9 0,8 3-10 0,0 0-21 16,-9-4-34-16,9 4-31 0,0 0-34 15,0 0-21-15,-11-1-16 0,11 1-4 0,0 0 4 16,-5 4 2-16,5-4-7 0,-3 9-7 0,3-9-6 0,-1 8-2 16,1-8-9-16,-3 12-8 0,3-5-1 0,0 3-14 15,-1-3-15-15,0 3 14 0,-1-2-5 0,1 3-6 16,0-2 5-16,-3 0-10 0,4-1-5 0,-1 1-1 15,0-1 0-15,-2-1-5 0,3 0 1 0,-1 0 3 16,1-7-9-16,-3 12 1 0,3-12-3 0,-1 8-17 16,1-8-34-16,-2 6-38 0,2-6-74 0,0 0-112 15,0 0 18-15,0 0-76 0,0 0-5 0,0 0-1 16,0 0-6-16,-5-8-29 0,5 8-248 0,2-10-137 16</inkml:trace>
  <inkml:trace contextRef="#ctx0" brushRef="#br0" timeOffset="147162.5769">7063 7490 231 0,'4'-9'408'0,"-4"9"-69"0,1-7-29 16,-1 7-48-16,0 0-8 0,3-9-2 0,-3 9 4 0,0 0-19 16,1-7-11-16,-1 7-21 0,0 0-27 0,3-5-23 15,-3 5-15-15,0 0-20 0,0 0-7 16,4-7 8-16,-4 7 15 0,0 0 21 0,7-6-4 16,-7 6-7-16,12-7-14 0,-12 7-11 0,13-6-4 0,-7 2-12 15,4-2-10-15,-2 4-9 0,1-2-6 0,1 0 0 16,0 0-7-16,-1 0 2 0,3 0-56 0,-2 0 42 15,-1 2-55-15,2-1 50 0,0 0-58 0,-2 1 50 16,-9 2-51-16,16-3 48 0,-16 3-50 0,16-1 51 16,-16 1-2-16,12-3-9 0,-12 3-45 0,0 0 49 15,16 0-6-15,-16 0-55 0,0 0 55 0,12 0-55 16,-12 0 58-16,0 0-66 0,0 0 62 0,12 0-56 16,-12 0 51-16,0 0-61 0,0 0 37 0,0 0-78 15,13 0-14-15,-13 0-89 0,0 0-99 0,5-4-87 16,-5 4-62-16,4-8-73 0,-4 8-52 0,2-10-483 15,-2 10-646-15</inkml:trace>
  <inkml:trace contextRef="#ctx0" brushRef="#br0" timeOffset="151446.5059">7407 6889 20 0,'0'0'195'0,"0"0"26"0,-1-5-82 0,1 5-5 15,-3-6-56-15,3 6 44 0,-4-7-36 0,4 7 37 16,-5-5-29-16,5 5 19 0,-6-6-33 0,6 6 12 15,-6-7-34-15,6 7 30 0,-7-7-10 0,7 7 3 0,-9-7-9 16,9 7 3-16,-10-7-9 0,10 7 0 16,-9-4 2-16,9 4-15 0,-10-7-1 0,10 7-20 15,-13-4 20-15,13 4-18 0,-13-4-9 0,13 4-3 0,-12-2-5 16,12 2-3-16,-16-3 1 0,16 3 0 0,-15 2-6 16,15-2-1-16,-17 1-1 0,8 1-3 0,-1 0 1 15,0 0 0-15,1 2 14 0,-4 0-18 0,4-1 14 16,-1 1-17-16,-3 0 30 0,4 1-24 0,0-2 26 15,-2 2-24-15,2 0 22 0,0 1-28 0,-1-1 27 16,1 0-27-16,0 2 28 0,-1 0-21 0,1-1 28 16,1 3-37-16,-2-1 36 0,1 2-34 0,1 0 41 15,-1-1-45-15,2 1 38 0,-2 1-40 0,1-1 35 16,0 2-42-16,-1 1 50 0,3-2-42 0,-2 1 49 16,2 1-51-16,-3-1 48 0,4 0-50 0,-2 1 50 15,2-1-45-15,0 0 37 0,-1-1-38 0,1 2 44 16,1-2-46-16,0-1 53 0,0 2-42 0,0-2 52 15,2 1 4-15,-3 1-41 0,2-1 54 0,2 1-35 16,-2-2 40-16,2 2-54 0,1 0 35 0,-1 0-40 16,1 0 41-16,0 0-40 0,1-2 35 0,-1 4-39 15,1-4 35-15,2 1-41 0,-2 1 40 0,2-1-39 0,0 0 45 16,1-1-35-16,-1 1 37 0,-1-1-40 0,2-1 44 16,0 2-44-16,0-2 39 0,1 0-43 0,0-1 40 15,1 0-43-15,0 2 8 0,0-4 8 16,1 3-5-16,0-3 0 0,1 1 0 0,-2 1 0 15,3-2 0-15,0 1 0 0,-1 0-2 0,1-2 3 0,2 2-2 16,-2 0 1-16,1-1-4 0,2-1 2 0,-2 2 10 16,-1-5-4-16,4 3 1 0,-3-1 1 0,-1 2 0 15,4-4-2-15,-3 1-1 0,2-1-2 0,0 0-1 16,0 0 0-16,-12-2-4 0,24 0-2 0,-12 0-2 16,-12 0 6-16,23-2-7 0,-11 2 1 0,0-2-1 15,-1 0 3-15,2-1-3 0,-1 1-1 0,0-1 17 16,0-2-21-16,1 0 9 0,-1 1-15 0,1-3 4 15,0 2-2-15,-3-2 2 0,2 0-3 0,-1 1-2 16,-2 0 2-16,3 0-1 0,-4-3 1 0,3 2-1 16,-2-1 6-16,1 0-6 0,-2-2-1 0,1 2 0 15,-3-2 2-15,4 2 2 0,-3-4-5 0,0 4 1 16,0-3-1-16,0 4 41 0,-3-3-49 0,2 1 43 0,0-1-48 16,-1 1 42-16,1-2-43 0,-2 3 42 0,0-3-46 15,0 1 44-15,-2 1-41 0,1 1 44 16,-1-4-37-16,2 4 34 0,-4-1-43 0,3 0 45 0,-2-2-46 15,-1 2 46-15,0 0-45 0,0 0 39 0,0-2-42 16,0 4 44-16,0-4-43 0,-1 3 43 0,1-3-43 16,-3 2 9-16,3 0-4 0,-1-1 45 0,-2 0-47 15,2 1 6-15,0-1 5 0,-2 3 3 0,1-3 4 16,-1 2 6-16,0-2 2 0,1 3 2 0,-2-3 4 16,-1 2 8-16,3 0 7 0,-2 1-1 15,-3 0-4-15,2-2-3 0,1 0 1 0,-3 1-6 0,-1 2-3 16,3-2 2-16,-3-1-2 0,2 2 3 0,-4-1-4 15,2 2 0-15,-2-2 4 0,-2 1 3 0,3 1-5 16,-2-1 0-16,-2 1-5 0,4 0-1 0,-5 1 2 0,2-1 15 16,1 3-18-16,-2-1-5 0,3 0 0 15,-4 0-4-15,4 1 2 0,-2 1 1 0,1 0-5 16,0-1 0-16,2 2 4 0,-2 0-4 0,11 1 0 0,-14-3-6 16,14 3 6-16,-15-2-1 0,15 2-8 15,-12-3-1-15,12 3-24 0,-9-2-29 0,9 2-35 16,0 0-32-16,-14-2-24 0,14 2 2 0,0 0-68 0,-8-4-8 15,8 4-101-15,0 0-44 0,-6-2-66 0,6 2-59 16,0 0-381-16,-9-6-439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06:22.1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5999 10117 148 0,'0'0'340'0,"0"0"-81"0,-10-2-44 0,10 2-4 15,0 0 6-15,0 0 4 0,-8-3-21 0,8 3 20 16,0 0-49-16,0 0-28 0,0 0-25 0,0 0 21 15,-9-2-72-15,9 2 37 0,0 0-71 0,0 0 39 0,0 0-49 16,0 0 53-16,0 0-34 0,0 0 63 0,0 0-41 16,0 0 37-16,0 0-49 0,0 0 44 0,0 0-38 15,0 0 45-15,0 0-41 0,0 0 39 16,0 0-36-16,5 5 41 0,-5-5-38 0,0 0 56 0,0 0-41 16,12 2 55-16,-12-2-60 0,0 0 41 0,15 0-58 15,-15 0 39-15,13 0-43 0,-13 0 42 0,15-2-45 16,-15 2 0-16,18 0-7 0,-18 0 0 0,22-2 5 15,-12 2 5-15,4-1-4 0,-2 0-2 0,0 0-4 16,2 1-6-16,2-2-3 0,-1 0-5 0,0 0-3 16,-1 2 1-16,3 0-6 0,-3-1-6 0,5 1 1 15,-1 0 0-15,0 0 2 0,2 0 0 0,0 0 15 16,-1-2-20-16,-1 2-2 0,2 2 0 0,2-2 0 16,-3 0 4-16,3 1-5 0,-2-1-4 0,0 2 4 15,1-2-4-15,0 0 2 0,-2 0 7 0,1 0-4 16,2 0-1-16,-2 2 1 0,0-2-3 0,1 0 2 15,0 0-1-15,-3 2 5 0,2-2 2 0,-2-2 4 0,4 2-3 16,-2-2 3-16,1 2-1 0,0 0 1 0,1-2-3 16,1-1-5-16,-3 3 0 0,6-3-4 15,-4 1-1-15,3-1-4 0,1 1 4 0,-2 0-7 16,-1-1 2-16,0 1-3 0,-1 1-1 0,-2-1 1 0,2-1 1 16,1 2-3-16,-2 0 0 0,0-1 6 15,2 2-7-15,-1-2 1 0,-3 2 2 0,3-1-1 0,-2-1-2 16,-1 2 6-16,2 0-3 0,-1-2 1 0,-2 1-46 15,3 0 58-15,-1 0-40 0,-2-2 51 0,1 2-58 16,-1-2 54-16,2 3-44 0,-1-2 51 0,1 0-1 16,-1 1-4-16,0-2-39 0,-1 2 44 0,1-2-3 15,-1 2-5-15,1-3 3 0,0 4-4 0,-1-2-3 16,1-1 1-16,-1 1 0 0,2 0-4 0,-1 2 1 16,-1-3-1-16,1 1-6 0,0 0-26 0,-2 0 44 15,2-1-4-15,-1 2-38 0,-1-2 46 0,0 2-42 16,2-2 44-16,-1 2-44 0,-1-2 35 0,1 1-31 15,-2-1 40-15,2 1-36 0,1-1 45 0,-3 3-45 0,0-3 37 16,2 1-38-16,-1-1 45 0,-2 1-35 0,4 0 30 16,-5-1-37-16,4 1 34 0,-4 0-45 15,2 1 42-15,-2-1-42 0,1 0 40 0,-2 0-43 0,2 1 37 16,-1-1-28-16,0 1 30 0,-1-1-44 16,2 0 43-16,-2-1-41 0,1 2 43 0,0-2-47 0,0 3 45 15,3-2-45-15,-4 1 44 0,3-2-43 0,-2 1 43 16,4-1-44-16,-5 1 43 0,4 0-32 0,-2 0 31 15,2 0-42-15,-1 1 42 0,0-2-38 0,0 1 39 16,1-1-44-16,1 2 44 0,-3 0-40 0,1-1 39 16,1 0-40-16,0 2 3 0,1-1 41 0,0 1-43 15,-2-2 42-15,2 2-41 0,1 0 42 0,-3-2-45 16,1 2 44-16,1-1-42 0,-1 1 42 0,2 0-39 16,-2-1 43-16,2 1-34 0,-1-1 37 0,0 1-41 0,-1 0 6 15,2 1 3-15,-3-2 1 0,-2 1 1 16,3 0 4-16,-2-2 0 0,0 1 0 0,1 1 3 15,-1 0-1-15,-1 0 0 0,1 0 12 0,0 0-13 16,0 0 2-16,-2 0 1 0,2 0 5 0,-2 1-6 16,1-1 5-16,-1 2-4 0,-2-2 2 0,3 0 1 15,-1 0 3-15,0 1-4 0,-2-1-3 0,2 0 0 0,-3 1-2 16,-10-1 2-16,22 1-3 0,-22-1 0 16,18 2 1-16,-18-2 6 0,19 0-5 0,-19 0 0 0,15 2-1 15,-15-2 1-15,18 1-4 0,-18-1 6 0,13 0-5 16,-13 0-1-16,15 2 1 0,-15-2 1 0,13 2-3 15,-13-2-1-15,0 0 1 0,17 0 0 0,-17 0 1 16,0 0-4-16,13 1 1 0,-13-1-3 0,0 0-8 16,0 0-42-16,12 1-50 0,-12-1-63 0,0 0-80 15,0 0-108-15,0 0-175 0,9-4-124 0,-9 4-919 16,-5-5-1219-16</inkml:trace>
  <inkml:trace contextRef="#ctx0" brushRef="#br0" timeOffset="17189.8739">26801 9124 82 0,'0'0'439'0,"-7"-5"-90"0,7 5-25 15,-7-4 23-15,7 4-72 0,-7-5 32 0,7 5-30 16,-5-8-11-16,5 8-9 0,-6-5-3 0,6 5-11 16,-5-7-25-16,5 7-7 0,-7-5-41 0,7 5-8 15,0 0-47-15,-3-7-5 0,3 7-41 0,0 0 15 16,0 0-29-16,0 0 24 0,0 0-36 0,6-5 23 16,-6 5-37-16,10 2 30 0,-10-2-40 0,12 3 28 15,-2 0-37-15,-1 1 31 0,-2-2-38 0,5 4 34 16,-2-2-34-16,0-2 33 0,4 3-43 0,-2 2 40 15,0-3-40-15,0 1 42 0,1-1-37 0,-2 0 49 16,1 0-41-16,-2-1 55 0,2 0-48 0,-1-1 57 16,-2 1-43-16,3-1 13 0,-12-2 15 0,16 2 21 15,-16-2 5-15,16-4-4 0,-7 1-1 0,0-1 0 16,2-4-2-16,-1-1-4 0,-1-1 4 0,4-5 33 16,-2-1-46-16,3-3 28 0,-1-2-57 0,1-5 30 15,0 0-46-15,2-6 33 0,-1 1-40 0,0 0 32 16,-2 3-6-16,1 2-34 0,0 2 43 0,-3-4-34 15,1 6 46-15,-3 2-34 0,0 1 47 0,1 2-33 16,-3 4 37-16,-2-1-34 0,1 1 36 0,-2 3-40 16,0 1 33-16,0 1-42 0,-1-1 31 0,1 4-45 15,-2-2 30-15,0 1-38 0,1 1 31 0,-3 5-43 0,2-10 31 16,-2 10-36-16,4-7 31 0,-4 7-40 16,3-6 34-16,-3 6-45 0,2-6 29 0,-2 6-80 15,0 0-5-15,5-6-86 0,-5 6-4 0,0 0-105 16,0 0-46-16,2-6-93 0,-2 6-114 0,0 0-84 15,0 0-814-15,0 0-1046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07:09.8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15574 5474 171 0,'0'0'200'0,"-12"-4"-69"16,12 4 37-16,-10 0-47 0,10 0 34 0,-9-3-34 0,9 3 26 15,0 0-30-15,-13 0 14 0,13 0-20 16,0 0 7-16,-10-3-15 0,10 3 0 0,0 0-8 16,0 0-14-16,-12-1-5 0,12 1-23 0,0 0 0 0,0 0-18 15,0 0 0-15,0 0-7 0,0 0 24 0,-10 1-13 16,10-1 19-16,0 0 2 0,0 0 3 0,0 0 4 16,3 6 11-16,-3-6 0 0,0 0 4 0,6 7 8 15,-6-7 48-15,0 0-41 0,12 4 45 0,-12-4-32 16,10 3 32-16,-10-3-43 0,13 1 40 0,-13-1-42 15,18 1 44-15,-18-1-53 0,20 1-1 0,-20-1-5 16,24-1-5-16,-11 1-8 0,2-1-4 0,2 0-4 16,0 1 1-16,2-2-6 0,-1 1-5 0,2-1 0 15,1 0-13-15,-1 2-3 0,1-2-4 0,0 1-4 16,1-3 1-16,1 4-5 0,3-2 3 0,-1 1 2 16,3-2 1-16,-1 1-34 0,0-1 40 0,0 1-42 15,1-1 49-15,0-1-11 0,0 1-8 0,1-1 0 16,2 2 2-16,-3-1-8 0,6-2-2 0,-1 1 1 15,0-1-39-15,-4 2 40 0,5-1-40 0,-6-1 42 16,1 2-42-16,3-2 48 0,-4 1-46 0,0-1 42 16,-1 2-42-16,1-2 43 0,0 1-42 0,-2-1 47 15,2 2-44-15,-3-2 39 0,1 1-46 0,0 2 45 0,-1-1-42 16,1-1 44-16,-1 0-45 0,-1 2 48 16,1 0-49-16,-1-1 46 0,-1 1-42 0,0 1 43 15,-2-1-45-15,4-2 52 0,-2 3-54 0,3-1 53 16,-3 0-52-16,0 1 47 0,0-1-44 0,-2 0 51 0,2 1-47 15,-1-1 53-15,0 0-47 0,-1 0 56 16,0 2-48-16,2-3 56 0,-1 3-56 0,-2-3 63 0,3 1-62 16,-2-1 54-16,0 2-54 0,1-2 2 0,-1 1 3 15,0-1-2-15,-1 1 2 0,1 0 7 0,0-1-6 16,0 1-1-16,-3-1 3 0,4 0 2 0,-3-1 2 16,0 2 5-16,0-2 3 0,1 3-2 0,-1-3-1 15,0 1 2-15,-1-1 7 0,2 0 5 0,-1 2-1 16,-1-1-1-16,1 2 3 0,1 0 41 0,-1-2-49 15,1-1 31-15,-2 4-42 0,3-3 43 0,-2 2-44 16,0-2 42-16,0 2-49 0,-1-1 39 0,1 0-46 16,0 1 38-16,-1 0-41 0,0-1 41 0,-1 1-39 15,1-2 40-15,-1 3-41 0,0-1 41 0,0 1-39 16,-2-1 40-16,2-1-43 0,-2 2 38 0,0-1-38 0,1 0 40 16,0 1-37-16,-3-1 40 0,2 1-38 0,-1 0 39 15,2-2-36-15,-1 2 28 0,-1 0-33 16,0 0 39-16,0-2-40 0,-1 2 38 0,2 0-42 0,-3-1 38 15,1 1-41-15,1 0 43 0,-1 0-37 0,-13 0 38 16,25-2-36-16,-13 2 43 0,0 0-39 0,1 0 35 16,-13 0-38-16,23 0 48 0,-11-2-41 0,0 1 38 15,-12 1-44-15,23-1 35 0,-11 1-39 0,-2-1 35 16,-10 1-34-16,22-2 31 0,-22 2-43 0,19 0 38 16,-19 0-37-16,17-1 38 0,-17 1-43 0,15-1 42 15,-15 1-45-15,14-1 42 0,-14 1-38 0,15 0 38 16,-15 0-41-16,12-2 10 0,-12 2 31 0,0 0-37 15,18 0 36-15,-18 0-41 0,11 2 41 0,-11-2-43 16,11-2 32-16,-11 2-68 0,12 0-13 0,-12 0-101 16,0 0-10-16,16 0-118 0,-16 0-75 0,12-3-107 15,-12 3-86-15,13 0-95 0,-13 0-639 0,18-5-908 16</inkml:trace>
  <inkml:trace contextRef="#ctx0" brushRef="#br0" timeOffset="799.958">20751 5399 30 0,'0'0'301'0,"-10"1"-121"16,10-1 21-16,0 0-24 0,-14 2 42 0,14-2-15 0,0 0-9 15,-12 0-5-15,12 0-35 0,0 0 1 0,0 0-42 16,-12 0-17-16,12 0-14 0,0 0-4 0,0 0 2 16,0 0 10-16,0 0 29 0,0 0-2 15,0 0 11-15,0 0 1 0,0 0-6 0,0 0-5 0,0 0-1 16,14 0-11-16,-14 0 28 0,18-3-43 0,-8 2-3 15,3 1-3-15,0-3 3 0,3 3 7 0,1-3 9 16,2 3 2-16,1-1-5 0,2 0 6 0,1 1-6 16,5-3 6-16,-1 1 3 0,4 0-31 0,3-1 46 15,2 1-50-15,1-5 55 0,0 5-62 0,0-1 55 16,0 0-69-16,2-2 52 0,0 1-49 0,6-1 40 16,-4 2-43-16,4-4 44 0,-2 2-52 0,3 0 38 15,-2 0-51-15,0-2 41 0,0 2-49 0,-5 0 39 16,0-2-46-16,-2 3 36 0,0-1-46 0,1 2 38 15,-2-4-46-15,-2 4 37 0,-2-1-43 0,-2 0 36 16,-4-2-38-16,1 1 47 0,-4 0-47 0,0 3 38 16,-2-3-41-16,-4 3 43 0,0-2-37 0,-4 0 37 15,1 0-39-15,-5 2 36 0,1-4-45 0,-1 1 33 16,0 1-46-16,-5-1 38 0,1 0-51 0,-5 5-2 16,6-10-48-16,-6 10-82 0,2-12-114 0,-2 12-89 15,-3-8-65-15,0 0-122 0,-1 4-192 0,4 4-442 16,-7-9-806-16</inkml:trace>
  <inkml:trace contextRef="#ctx0" brushRef="#br0" timeOffset="12013.9295">8786 6545 17 0,'0'0'133'15,"-10"0"-12"-15,10 0-21 0,0 0-23 0,0 0-12 16,0 0-22-16,0 0-1 0,0 0-9 0,0 0-10 15,0 0-4-15,0 0-4 0,0 0 1 0,0 0-6 16,0 0 11-16,0 0 11 0,0 0 12 0,0 0 6 16,-12 0 9-16,12 0 14 0,0 0-2 0,0 0 7 0,0 0 0 15,0 0-10-15,0 0 4 0,0 0-6 16,0 0 0-16,0 0 3 0,0 0-4 0,0 0 0 16,-9 4 2-16,9-4 4 0,0 0 0 0,0 0-3 0,0 0-3 15,0 0 0-15,0 0-6 0,0 0 5 0,-9 1-9 16,9-1 12-16,0 0-22 0,0 0 22 0,0 0-21 15,0 0 22-15,0 0-24 0,0 0 44 16,0 0-34-16,0 0 46 0,0 0-40 0,0 0 47 0,0 0-43 16,0 0 46-16,0 0-47 0,0 0 40 0,0 0-42 15,-9 1 38-15,9-1-40 0,0 0 43 0,0 0-35 16,0 0 37-16,0 0-38 0,0 0 45 0,0 0-46 16,0 0 47-16,0 0-48 0,0 0 43 0,0 0-53 15,0 0 44-15,0 0-50 0,0 0 45 0,0 0-52 16,0 0 43-16,-5 5-47 0,5-5 38 0,0 0-43 15,0 0 28-15,0 0-49 0,0 0 1 0,0 0 35 16,0 0-41-16,0 0 2 0,0 0 8 0,0 0 15 16,0 0 8-16,0 0 8 0,0 0 7 0,0 0 9 15,0 0 5-15,13 0 8 0,-13 0 3 0,0 0-2 16,15-2 2-16,-15 2-12 0,12-3-3 0,-12 3-4 16,14-2-9-16,-14 2-4 0,18-4-8 0,-8 2-1 15,0 0-16-15,3-2 10 0,-3 1-6 0,3 1-4 0,1-1-4 16,0 1 2-16,-1 0-5 0,3-2 4 0,0 0-4 15,-1 2-2-15,2-1-3 0,-2 0 3 16,2 1-5-16,-2-1-2 0,2-1 4 0,-2 3-5 0,-1 0 1 16,0-2 0-16,0 1 0 0,0 0-5 0,-1 1 4 15,0-1-1-15,-2 2-3 0,1-2 0 0,-1 2-1 16,-11 0 1-16,20 0-1 0,-20 0 5 0,16-2-5 16,-16 2 1-16,16 0-5 0,-16 0 6 0,15 0-5 15,-15 0 4-15,11 2 0 0,-11-2-2 0,13 0 1 16,-13 0 3-16,0 0-3 0,14 0 0 0,-14 0 3 15,0 0-2-15,14 2-1 0,-14-2 1 0,0 0 0 16,12 2-1-16,-12-2 1 0,0 0-1 0,0 0 4 16,11 1-2-16,-11-1 0 0,0 0-1 0,0 0 0 0,0 0 0 15,13 2 1-15,-13-2 0 0,0 0-1 0,0 0 1 16,0 0-1-16,0 0 3 0,0 0-3 16,0 0 1-16,10 1-2 0,-10-1 3 0,0 0-4 15,0 0 5-15,0 0-4 0,0 0 1 0,0 0 3 0,0 0-2 16,0 0-6-16,0 0 3 0,0 0 4 15,0 0-1-15,0 0-2 0,0 0 4 0,0 0-1 16,0 0-4-16,0 0 2 0,0 0-1 0,0 0 4 16,0 0-2-16,0 0 1 0,0 0-1 0,0 0-13 0,0 0 11 15,0 0-6-15,0 0-5 0,0 0-20 0,0 0-38 16,0 0-69-16,0 0-120 0,0 0-130 0,0 0-109 16,0 0-123-16,0 0-781 0,0 0-1002 0</inkml:trace>
  <inkml:trace contextRef="#ctx0" brushRef="#br0" timeOffset="13892.2386">10346 6612 106 0,'0'0'176'0,"0"0"-20"16,0 0-14-16,0 0-13 0,0 0-12 15,-9 2-10-15,9-2-9 0,0 0-3 0,0 0-1 16,0 0 16-16,0 0-34 0,0 0 16 0,0 0-18 0,0 0 17 15,0 0-19-15,0 0 9 0,-7 3-8 0,7-3 0 16,0 0 9-16,0 0-10 0,0 0 6 0,0 0-14 16,0 0 19-16,0 0-29 0,0 0 29 0,0 0-35 15,0 0 1-15,0 0 4 0,-4 5 3 0,4-5 8 16,0 0 15-16,0 0 35 0,0 0-43 0,0 0 42 16,0 0-41-16,0 0 39 0,0 0-45 0,0 0 38 15,0 0-43-15,0 0 35 0,0 0-45 0,0 0 33 16,0 0-43-16,0 0 27 0,0 0-44 0,0 0 31 15,0 0-43-15,0 0 38 0,0 0-46 0,0 0 40 16,0 0-40-16,0 0 41 0,0 0-42 0,0 0 38 16,0 0-37-16,0 0 49 0,0 0-40 0,0 0 57 15,0 0-43-15,0 0 45 0,1 6-41 0,-1-6 45 16,0 0-48-16,0 0 4 0,0 0 4 0,15 0 6 16,-15 0 9-16,0 0 19 0,13 0-20 0,-13 0 1 0,13 0 8 15,-13 0-1-15,15-1-10 0,-15 1-1 0,17-1-9 16,-7-1-3-16,2 2 0 0,0-2-7 0,0 1-3 15,-2 1-5-15,4-2 2 0,-1 0-1 0,1 1-2 16,-1-1 1-16,1-1 0 0,-3 2-4 0,2 0-9 16,1-1 5-16,0 1-5 0,-2-1 3 15,-1 1-5-15,3 0 5 0,-2-1-6 0,-2 1-1 0,3 0-2 16,-13 1 1-16,20-1 6 0,-20 1-1 0,18-2-7 16,-18 2 2-16,16-2-1 0,-16 2 0 0,16-3 5 15,-16 3 2-15,15 0 6 0,-15 0-5 0,14-1 0 16,-14 1 2-16,16 0 0 0,-16 0 12 0,14-2-2 15,-14 2 4-15,13-4-4 0,-13 4-4 0,14-2-4 16,-14 2 0-16,11-3 3 0,-11 3-6 0,14-1 0 16,-14 1-4-16,12-3 1 0,-12 3 4 0,10-1-4 15,-10 1-5-15,10-2-1 0,-10 2 2 0,9-1 0 16,-9 1 1-16,0 0 4 0,12-3 1 0,-12 3-4 0,0 0-1 16,0 0-1-16,11-2 7 0,-11 2 7 0,0 0-2 15,0 0 1-15,0 0 2 0,9-1 2 16,-9 1 6-16,0 0-1 0,0 0 0 0,0 0-6 0,0 0 9 15,0 0-3-15,0 0-2 0,9-3-1 0,-9 3-1 16,0 0-9-16,0 0 0 0,0 0-3 0,0 0-1 16,0 0 0-16,0 0 1 0,0 0-7 0,0 0 1 15,0 0-1-15,0 0-8 0,0 0 0 0,0 0-9 16,0 0-40-16,0 0-77 0,0 0-100 0,0 0-116 16,0 0-160-16,0 0-246 0,0 0-540 0,0 0-898 15</inkml:trace>
  <inkml:trace contextRef="#ctx0" brushRef="#br0" timeOffset="36313.8084">25799 5827 512 0,'0'0'491'15,"-4"4"-113"-15,4-4-84 0,-5 4-27 0,5-4 11 16,0 0 7-16,-9 5 42 0,9-5-45 0,0 0 30 15,-6 3-82-15,6-3-37 0,0 0-33 0,0 0-29 0,-7 4-30 16,7-4-17-16,0 0-14 0,0 0-2 16,0 0-25-16,0 0-6 0,0 0-2 0,0 0-4 15,0 0-4-15,12 2-3 0,-12-2-6 0,15-4-2 16,-15 4-6-16,19-5 5 0,-9 1 32 0,3 0-55 16,1 0 35-16,0-3-83 0,2 2 2 0,-2 2-84 15,2-4-8-15,-3 0-89 0,4 4 3 0,-4-4-47 16,-2 3-23-16,0 1-20 0,0 0-21 0,-11 3-53 15,14-2-329-15,-14 2-231 0</inkml:trace>
  <inkml:trace contextRef="#ctx0" brushRef="#br0" timeOffset="36501.3427">25884 5937 230 0,'-7'9'408'0,"1"-3"-105"16,2 1-46-16,0-2-32 0,4-5 1 0,-7 11 3 15,7-11 34-15,-5 7-25 0,5-7-8 0,-5 9-10 16,5-9-12-16,0 7-19 0,0-7-19 0,0 0-14 0,5 6-10 15,-5-6-18-15,0 0-19 0,12 0-20 0,-12 0-11 16,14-1-23-16,-3-2-8 0,-2 0-11 16,4-2-12-16,0 0-7 0,1 0-29 0,1-2-53 15,1 0-43-15,0 0-76 0,1-2-68 0,-2 1-56 16,2 0-106-16,-3 1-70 0,2-1-294 0,-3 0-297 16</inkml:trace>
  <inkml:trace contextRef="#ctx0" brushRef="#br0" timeOffset="37431.0192">25320 5929 6 0,'0'0'346'0,"4"-7"-136"16,-4 7 11-16,5-5-50 0,-5 5 34 0,5-8-24 15,-5 8 0-15,2-6-14 0,-2 6-15 0,3-10 14 16,-3 10-28-16,1-7-11 0,-1 7-13 0,0-12-3 16,0 12 52-16,-2-13-52 0,0 6 44 0,-3-2-61 15,1 0 35-15,1 1-48 0,-4-1 39 0,1 3-53 16,-2-4 39-16,-2 3-44 0,0-1 32 15,-3 2-38-15,1 1 37 0,1 3-46 0,-2-2 29 16,0 3-48-16,-2 1 43 0,2 0-45 0,-1 2 38 0,-1 2-48 16,0 1 37-16,-1 2-47 0,3 1 39 0,-1-1-49 15,4 4 42-15,-1 0-41 0,2 1 3 0,2 0 8 16,5 1 7-16,0-1-1 0,2 2 0 16,4-2 1-16,1 2 2 0,3-1-10 0,6 3 5 15,0-1 0-15,5-3-2 0,4 1 0 0,-1 1 1 0,4-2-5 16,-2-2 0-16,3-1-1 0,-2 1-14 0,3 2 13 15,-8-4-10-15,1 1 3 0,-2 1 2 0,-3 0-4 16,-2-1 3-16,-4 1-4 0,-4 0 2 0,0 2 3 16,-5-2 3-16,-2 2-3 0,-3 0 0 0,-3 3 2 15,-2-1-2-15,-5 2 2 0,0-1 0 0,-1-1-2 16,-2-1 3-16,-2-1 40 0,0-1-46 0,4-2 39 16,-2-1-53-16,4-2 44 0,-1-1-91 0,3-3-46 15,11-2-151-15,-16 0-45 0,16 0-52 16,-10-7-30-16,9 1-131 0,1-2-269 0,4-4-311 15</inkml:trace>
  <inkml:trace contextRef="#ctx0" brushRef="#br0" timeOffset="38999.4615">26638 5264 279 0,'0'0'372'0,"0"0"-70"16,0 0-33-16,-3-7-34 0,3 7-26 0,0 0-15 15,-2-10-4-15,2 10-6 0,-1-9-1 0,1 9-9 16,-2-7-18-16,2 7 19 0,-2-11-73 0,2 11 36 15,-4-9-51-15,3 2 41 0,1 7-34 0,-4-10 28 16,0 3-45-16,0 4 34 0,1-2-48 0,3 5 45 16,-10-9-51-16,3 6 36 0,7 3-55 0,-16-4 44 15,16 4-49-15,-18 0 53 0,5 1-56 0,0 2-2 0,0 0-4 16,-1 4 2-16,0 0-4 0,0 0-2 16,3 1-4-16,-1 2 4 0,1 0-11 0,2 2 4 15,2-1-2-15,0 1 0 0,2 1 0 0,3-1 4 16,2 0-5-16,2 1-3 0,0 1 2 0,5 2 2 15,3-1-9-15,1 2 43 0,3 0-56 0,2-2 43 16,1-2-49-16,5 1 44 0,1 2-47 0,0-3 47 16,1 0-53-16,1-1 47 0,-5-2-60 0,-1 0 32 15,-1 4-51-15,0-4 42 0,-4 0-35 0,-4 2 49 16,-2 0-40-16,-3 2 49 0,-1-4-42 0,-5 4 51 16,-2 0-44-16,-3 1 44 0,-3 0-40 0,-4 2 44 15,0-2-44-15,-2 1 46 0,1-1-35 0,-3-1 37 16,3-2-45-16,3-2 7 0,-1-1 2 0,1 1 1 15,4-4 42-15,-1 1-49 0,2-1 44 0,1-1-44 16,5-5 5-16,-1 8 36 0,1-8-53 0,4 7 26 16,-4-7-46-16,11 6 34 0,-1-4-43 0,1 3 43 15,0-1-51-15,3-1 38 0,0 2-32 0,2 2 42 16,-1 0-30-16,0 3 42 0,-2-1-35 0,1 3 9 16,-1 0 9-16,0 1 4 0,-4 1 5 0,0-2 4 15,-3 3 10-15,3-1-5 0,-3 1 6 0,-1-1 8 16,1-1 5-16,-1 1 4 0,1-2-1 0,-2-2-1 15,0 2 4-15,0-5 5 0,1 3 1 0,0-1-3 16,2-4-4-16,0 3-5 0,2-4-5 0,0-1-21 16,3-3-32-16,1 0-61 0,4-1-79 0,1-3-1 15,4-3-114-15,-1-1-60 0,7-4-124 0,-4-2-282 16,2-1-280-16</inkml:trace>
  <inkml:trace contextRef="#ctx0" brushRef="#br0" timeOffset="39532.3733">27096 5421 228 0,'0'-12'398'16,"0"12"-55"-16,-4-9-7 0,4 9-52 0,-2-12-17 15,2 12 22-15,-2-13 5 0,0 7-20 0,0 0-18 0,1-1-24 16,1 0-28-16,0 1-40 0,0-2-28 16,0 2-26-16,4-3-18 0,-1 3-15 0,3 0-6 15,0-2-10-15,1 3-10 0,0 1-5 0,3-2-2 16,1 2-10-16,-1 3-4 0,3 0-3 0,-2 2-4 16,3 2-3-16,-2 2 0 0,1 2-3 0,1 2-4 15,-3 1 0-15,1 2 0 0,-2 3 33 0,-1 0-51 16,-3 0 43-16,1 0-49 0,-2 1 43 0,-1-2-47 15,-3-2 45-15,0 1-48 0,-1-2 49 0,0 0-42 16,0 0 43-16,-2-3-45 0,0-1 60 0,-3 0-43 16,5-7 56-16,-5 6-49 0,5-6 40 0,0 0-50 15,-13-3 6-15,13 3 3 0,-9-13 10 0,5 6-18 16,2-4 4-16,-1 1-1 0,3-1 2 0,-2 0 4 16,2-1 10-16,2-1 8 0,0 2-24 0,-1-1 44 15,1 2-24-15,1 1 19 0,0 3-38 0,-1-4 43 16,1 5-34-16,1-3 45 0,-4 8-41 0,7-6 44 15,-7 6-55-15,13-2 45 0,-13 2-55 0,13 3 44 16,-7 1-9-16,4 3-5 0,-1-4-2 0,2 6-10 16,0-1 0-16,-1 1-3 0,3 2 4 0,-1-2-18 15,-1 3-14-15,0-3-47 0,1-1-42 0,-3 1-12 16,2-1-100-16,-2-2-34 0,-1-1-115 0,2 0-36 0,-10-5-54 16,12 3-77-16,-12-3-397 0,10-2-504 0</inkml:trace>
  <inkml:trace contextRef="#ctx0" brushRef="#br0" timeOffset="39798.6812">27496 5083 480 0,'-3'-17'646'0,"-1"0"-113"15,-2 2-94-15,1 1-50 0,0-1-15 0,0 2 12 16,-2-1-3-16,1 3-42 0,2 1 24 16,0-1-57-16,-1 3-22 0,3 0-57 0,-1 3-34 15,-1-1-59-15,4 6-14 0,-2-8-38 0,2 8 5 0,0 0-14 16,0 0 2-16,0 0-21 0,7 10 11 15,0-1-6-15,1 1 7 0,2 3-19 0,1 3 10 16,6 6-11-16,-1-1-2 0,7 4-5 0,-1 4-5 16,0 0-2-16,2 0-36 0,0 0 33 0,1 0-7 15,-1 0-2-15,0 1-3 0,1-1-4 0,-1-3-1 0,-1 2-3 16,-3-3-9-16,-1-4 1 0,-1 0-4 0,0-1-20 16,-1 0-41-16,-4-3-52 0,-1-1-56 15,-1-1-80-15,-4 0-22 0,1-2-118 0,-2 0-51 16,-2-2-98-16,-3-1-184 0,1-3-425 0,-4-1-761 15</inkml:trace>
  <inkml:trace contextRef="#ctx0" brushRef="#br0" timeOffset="40314.6069">28036 4957 419 0,'-10'-8'573'0,"1"-1"-134"0,3 2-90 16,-3-1-26-16,1-1-17 0,2 1-33 0,1 0-29 15,-2-2-19-15,5 1-23 0,-2-1-24 0,3 1-33 16,1-3-25-16,2 3-26 0,3-2-18 0,0 2-14 16,3-1-9-16,1 0-8 0,4 1-40 15,-2 1 41-15,5 2-11 0,-2 1 2 0,2 1-8 16,-2 1-1-16,2 3-3 0,-2 0 1 0,0 2-3 0,1 1-3 15,0 1-2-15,-3 3 2 0,0 1-4 0,-1 1-2 16,-3 1-5-16,-1 0 4 0,0 1 0 0,-2 0-15 16,-3 1 15-16,-2-1 8 0,0 0 5 0,0-1 12 15,-2 0 9-15,-2-1 11 0,0 0 8 16,0-2-43-16,1-2 44 0,-1 0-46 0,4-5 45 16,-8 6-52-16,8-6 40 0,0 0-48 0,-13-4 34 0,8-3-49 15,4 0 41-15,-2 0-48 0,1-4 46 0,0-2-45 16,1 3 44-16,2-3-43 0,1 2 46 0,-1-1-36 15,0 0 33-15,2 2-20 0,-2 0 47 0,0 2-37 16,1-1 34-16,0 3-39 0,-2 6 33 0,3-12-35 16,-3 12 36-16,5-8-27 0,-5 8 10 0,6-3-11 15,-6 3 22-15,0 0-26 0,11 0 17 0,-11 0-26 16,10 7 20-16,-3-3-27 0,0 2 24 16,-1 0-25-16,3 0 14 0,0 2-27 0,-1-1 12 15,-1-1-71-15,5 2-5 0,-5-1-63 0,3-1-88 0,-1-1-69 16,1 2-60-16,1-3-77 0,-2 1-33 0,3-5-91 15,-12 0-379-15,20 0-514 0</inkml:trace>
  <inkml:trace contextRef="#ctx0" brushRef="#br0" timeOffset="40508.6508">28513 4679 239 0,'0'-11'679'16,"0"0"-129"-16,-1 3-90 0,0 0-48 0,1 0-48 15,-2 0-17-15,2 3-52 0,0 5 31 0,-2-12-78 16,2 12 15-16,-2-9-95 0,2 9-2 0,0-8-76 15,0 8 21-15,0 0-63 0,0-6 31 0,0 6-53 16,0 0 32-16,0 0-50 0,11 4 44 0,-11-4-55 16,10 6 39-16,-5-2-54 0,1 1 37 0,1 2-52 15,0-2-65-15,-2-1-58 0,2 1-53 0,-1 2-60 16,-1-2-68-16,-5-5-64 0,9 9-61 0,-4-5-495 16,-5-4-543-16</inkml:trace>
  <inkml:trace contextRef="#ctx0" brushRef="#br0" timeOffset="40664.2365">28381 4579 15 0,'-7'-7'576'0,"-1"0"-145"0,2 0-118 0,1 2-57 15,-1-1-63-15,4 0-8 0,-1 0-53 0,3-1-4 16,0 7-33-16,0-11-19 0,3 3-18 0,1 3-13 16,2-2-69-16,1 2-78 0,1 0-89 0,1 0-109 15,4-2-291-15,-1 3-103 0</inkml:trace>
  <inkml:trace contextRef="#ctx0" brushRef="#br0" timeOffset="40964.0035">28753 4368 489 0,'0'0'374'0,"0"0"0"0,0 0-89 16,-1-7-3-16,1 7-6 0,0 0-7 0,-10 1-28 15,10-1-19-15,0 0-35 0,-13 4-37 0,13-4-31 16,-8 5-17-16,8-5-17 0,-5 8-18 0,5-8-5 15,-4 9-9-15,4-9-7 0,0 14-4 0,0-8-9 16,3 3-7-16,1 1-38 0,1-2 42 0,1 3-8 16,3 0-3-16,0-2-4 0,0 3-3 0,2-3 0 15,1 1-1-15,-2-1-6 0,3 2 1 0,-3-3-2 16,-1 1-1-16,0-2-6 0,-1 0-6 0,-2 1 1 16,-2-2-1-16,2 2 6 0,-2-1 2 0,-4-7 0 15,0 12-3-15,-2-6 1 0,-3 1 1 0,-2-1 4 16,1-1-4-16,-2 2 0 0,-1-2 4 15,-1 0-5-15,1-2 2 0,0 1-29 0,-1-1-63 0,10-3-71 16,-16 2-85-16,16-2-83 0,-13-1-57 0,13 1-434 16,-7-4-360-16</inkml:trace>
  <inkml:trace contextRef="#ctx0" brushRef="#br0" timeOffset="42065.2914">29001 4378 264 0,'10'-7'564'15,"-6"3"-127"-15,3-1-92 0,-7 5-65 0,9-6-24 16,-9 6-21-16,8-6-26 0,-8 6-1 0,8-5-50 16,-8 5-8-16,5-3-45 0,-5 3-8 0,7-4-30 15,-7 4 11-15,10-4-32 0,-10 4 10 0,11-4-26 16,-11 4 15-16,13-5-26 0,-3 3 15 0,-3-3-12 16,0 3 2-16,1-3-21 0,0 1 23 0,-2-2-23 15,1 1 18-15,-2 0-25 0,0-1 20 0,-2 0-22 16,1 0 21-16,-1 0-20 0,-2-1 14 0,-1 7-18 15,-2-12 16-15,0 6-16 0,-2-1 15 0,1 3-19 16,-1-1 19-16,4 5-17 0,-8-8 21 0,8 8-20 16,-9-5 18-16,9 5-19 0,0 0 18 0,-14-1-17 15,14 1 21-15,-7 4-12 0,7-4 19 0,-7 9-17 16,7-9 21-16,-1 13-22 0,2-7 15 0,-1 3-13 16,3 0 12-16,-1 0-15 0,2 0 18 0,1 1-18 15,2-1 1-15,0 3 0 0,2-3-4 0,0-1-9 16,1 1-28-16,-1-4-30 0,-1 2-11 0,2-2-12 15,-1-2-6-15,0 1-27 0,-9-4-24 0,15 2-4 16,-15-2 52-16,13-1-46 0,-13 1 57 0,9-5-15 16,-9 5 52-16,9-8-24 0,-6 1 51 0,-1 0-22 15,-2-3 36-15,3 2 3 0,-3-2 2 0,1-1 5 16,0 1 4-16,-1 1 18 0,2-4 33 0,-1 5 14 16,0-3-40-16,2 4 35 0,-2-4-36 0,3 5 37 15,0-1-50-15,-2 2 43 0,2 0-42 0,1 0 39 16,-5 5-41-16,9-7 37 0,-9 7-40 0,14-4 31 15,-14 4-45-15,14 0 45 0,-14 0-47 0,17 1 37 16,-8 2-45-16,1 0 46 0,0-2-41 0,-1 3 36 16,0-2-41-16,1 1 49 0,-10-3-44 0,13 4 53 15,-13-4-1-15,13 3 71 0,-13-3 9 0,11 2 53 16,-11-2-32-16,0 0-16 0,9-2-36 0,-9 2-8 16,4-5-25-16,-4 5-3 0,3-8-20 0,-3 8 5 15,0-12-22-15,-1 5 11 0,1-1-23 0,-2 2 7 16,1-3-16-16,-2-2-10 0,2 3-57 0,0-1-11 15,0 1-26-15,-1-1-28 0,1 2-17 0,1 0-76 16,-1 1 29-16,1 6 14 0,2-13 23 0,-2 13 27 16,3-8 28-16,-3 8 17 0,4-4 22 0,-4 4 8 15,0 0 20-15,7-3-6 0,-7 3 12 0,0 0 8 16,10 2 5-16,-10-2 8 0,8 2 2 0,-8-2 8 16,0 0-1-16,9 5 8 0,-9-5-2 0,0 0 7 15,8 4 25-15,-8-4 42 0,0 0-18 0,6 4 5 16,-6-4 4-16,0 0-3 0,8 3 5 0,-8-3-10 15,0 0 4-15,0 0-45 0,9 4 40 0,-9-4-56 16,0 0 41-16,0 0-51 0,11 1 42 0,-11-1-44 16,0 0 47-16,9 4-50 0,-9-4 41 0,8 2-37 15,-8-2 32-15,0 0-44 0,11 4 47 0,-11-4-46 16,0 0 48-16,9 4-44 0,-9-4 43 0,0 0-39 16,0 0 38-16,0 0-45 0,11 0 42 0,-11 0-46 15,5-4 48-15,-5 4-46 0,6-6 47 0,-6 6-45 16,5-8 45-16,-5 8-50 0,5-10 49 0,-5 10-47 15,4-9 46-15,-1 2-48 0,-3 7 49 0,6-9-46 16,-6 9 46-16,8-8-46 0,-8 8 47 0,6-9-42 16,-6 9 53-16,12-5-45 0,-12 5 47 0,12-5-46 15,-12 5 46-15,12 0-42 0,-12 0 51 0,12 2-59 16,-12-2 43-16,12 3-42 0,-5 1 37 0,-7-4-44 16,11 6 42-16,-11-6-42 0,9 7 42 0,-9-7-38 15,5 7 59-15,-5-7-19 0,5 5 58 0,-5-5-4 16,0 0-9-16,0 0-4 0,0 0 5 0,0 0-2 15,0 0-5-15,0 0-17 0,0 0 15 0,-5-6-28 16,4 0 11-16,1 6-20 0,0-12 12 0,1 4-20 16,-1 1 14-16,4 1-19 0,-1-3 10 0,0 1-15 15,1 0 13-15,4 2-16 0,-2 0 24 0,1-2-22 16,-1 4 11-16,4 0-10 0,-1 1 9 0,0 2-18 16,-9 1 15-16,17-2-18 0,-17 2 8 0,18 2-18 0,-8 2 10 15,-1 0-67-15,-1 3-29 0,-1 0-55 16,1 0-121-16,-2 4-76 0,-1-3-123 0,1 2-317 15,-3-1-314-15</inkml:trace>
  <inkml:trace contextRef="#ctx0" brushRef="#br0" timeOffset="43614.2903">30347 3766 146 0,'0'0'271'0,"0"0"-60"0,0 0-18 0,0 0-8 16,0 0-4-16,0 0-23 0,0 0-13 0,9 2-4 15,-9-2-32-15,0 0 44 0,1 6-45 0,-1-6 39 16,-3 7-64-16,-1 0 35 0,1-3-72 0,-5 3 26 16,2 0-48-16,-3 1 35 0,-2 1-50 0,-1-1 59 15,0 1-33-15,0-3 42 0,0 3-7 0,0-1-3 16,1-1-5-16,1-2-15 0,2 0 37 0,-1-1 2 16,0 0-5-16,9-4-6 0,-11 4-16 0,11-4-11 15,-13 0-6-15,13 0-10 0,-9-4-24 0,9 4 18 16,-8-10-27-16,7 4 21 0,-2 0-23 0,3-2 19 15,0-1-21-15,0-2 21 0,0 1-20 0,2-2 20 16,-1 1-27-16,0-2 25 0,0 1 14 0,1 0 9 16,0 0 11-16,-2 1 9 0,2 1 13 0,-1 0 14 15,-1 3 0-15,1 1-9 0,-1-2-20 0,0 8-2 16,0-9-23-16,0 9 0 0,0-8-11 16,0 8 10-16,0 0-11 0,0 0 8 0,0 0-13 0,0 0 7 15,0 6-11-15,0-6 13 0,0 10-16 0,3-3 11 16,-1 0-10-16,2 1 11 0,1 1-8 0,0-1 4 15,2 1-6-15,2 0 1 0,0 2-16 0,3-2-10 16,1-1-65-16,1 0-35 0,0 1-61 0,4-3-60 16,0 0-105-16,1 0-29 0,0-2-79 0,1-2-393 15,-1 0-386-15</inkml:trace>
  <inkml:trace contextRef="#ctx0" brushRef="#br0" timeOffset="43908.06">30581 3612 41 0,'0'-7'642'15,"0"7"-168"-15,0-13-93 0,0 13-46 0,1-9-18 16,-1 9-29-16,2-10-38 0,-2 10-30 0,0-7-38 16,0 7-30-16,0 0-13 0,0 0-7 0,4-4-1 15,-4 4 8-15,7 4 6 0,-7-4-12 0,11 7-22 16,-2 0 1-16,0 1-18 0,1 0-8 0,2 2 3 15,-1 5-14-15,3-3 0 0,0 3-12 0,-1-1-19 16,2 1 0-16,-2-1-18 0,1 1 5 0,-2 0-14 16,3 1 8-16,-1-2-22 0,-2-1 16 0,0 0-15 15,-1-1 9-15,-2-1-9 0,1 0 2 0,-1-2-9 16,-3-1 0-16,2-2-24 0,-2 2-20 0,-1-4-18 16,-1 1-26-16,-4-5-86 0,7 7-86 0,-7-7-96 15,0 0-90-15,0 0-58 0,0 0-448 0,-3-8-540 16</inkml:trace>
  <inkml:trace contextRef="#ctx0" brushRef="#br0" timeOffset="44164.7892">30698 3681 138 0,'-10'-10'501'0,"1"2"-101"0,-2 0-39 0,3-1-31 0,1 1-20 16,2 0-22-16,-1-1-39 0,1-2-27 0,2 3-21 16,1-2-15-16,0 2-29 0,1 1-22 0,2-2-25 15,-1 4-21-15,3-3-16 0,1 1-15 0,0 1-6 16,3 1-10-16,1 0-7 0,-8 5-2 0,14-3-7 15,-14 3-2-15,18 0 0 0,-9 2-6 0,1 1-3 16,-2 1-4-16,1 1-1 0,0 1-5 0,-2 0 0 16,-2 2 0-16,0 0-4 0,-1 1-1 0,0-1-4 15,-2 1 4-15,-1 0-15 0,-1-1 10 0,0 1-35 16,0-2-11-16,-1 1-46 0,1-1-13 0,-2-2-86 16,1 4-8-16,1-9-88 0,-3 11-20 0,3-11-78 15,-2 7-372-15,2-7-273 0</inkml:trace>
  <inkml:trace contextRef="#ctx0" brushRef="#br0" timeOffset="44547.691">30867 3546 498 0,'0'0'455'0,"1"-9"-63"0,-1 9-34 0,1-9-53 16,-1 9 0-16,0-8-70 0,0 8 10 0,2-9-32 15,-2 9 1-15,1-6-51 0,-1 6-18 0,1-6-44 16,-1 6-6-16,0 0-29 0,9-6 7 0,-9 6-30 15,12-1 9-15,-12 1-25 0,14 2 11 0,-3-1-22 16,-2 0 12-16,1 3-23 0,-2-2 16 0,3 3-18 16,0-2 13-16,-2 0-7 0,0 1 1 0,-3 0-7 15,0 1-5-15,-6-5 2 0,13 5-3 0,-13-5-1 16,8 6 6-16,-8-6 1 0,6 4 3 0,-6-4 4 16,0 0-2-16,0 0 4 0,5 5 0 0,-5-5 16 15,0 0 19-15,0 0 18 0,-5-7 4 0,5 7-2 16,-4-5 10-16,4 5-11 0,-2-10-16 0,2 10 0 15,1-12-8-15,-1 12-12 0,1-12-3 0,3 7-8 16,-2-1-7-16,3-1-2 0,0 1-3 0,2 1 0 16,-3-1-13-16,5 1 5 0,-2 4-1 0,1-3-2 15,0 1 0-15,-8 3 1 0,17-3-1 0,-17 3-4 16,16 0-27-16,-16 0 31 0,18 3-18 0,-18-3-32 16,14 4-29-16,-14-4 7 0,12 6-43 0,-12-6-17 15,9 6-61-15,-9-6-35 0,2 7-80 0,-2-7-140 16,-4 7-69-16,4-7-294 0,-10 6-345 0</inkml:trace>
  <inkml:trace contextRef="#ctx0" brushRef="#br0" timeOffset="44684.3229">30901 3430 227 0,'-4'-8'315'0,"1"2"-45"0,1-2-94 0,2 8 25 16,0-12-69-16,2 5 6 0,0 2-59 0,1-1 17 15,1-2-55-15,2 2 27 0,-1 2-52 0,3-1 28 16,-1 0-40-16,2 2-71 0,-1 0-82 0,2 0-86 15,-1 1-194-15,-9 2 103 0</inkml:trace>
  <inkml:trace contextRef="#ctx0" brushRef="#br0" timeOffset="45213.517">31140 3343 72 0,'0'0'514'0,"18"0"-107"0,-18 0-97 0,10-2-38 15,-10 2-43-15,11-2-15 0,-11 2-28 0,11-1-36 16,-11 1-10-16,14 0-28 0,-14 0 4 0,13 1-33 15,-13-1 14-15,15 3-30 0,-15-3 5 0,13 3-37 16,-13-3 23-16,13 5-31 0,-13-5 19 0,11 5-32 16,-11-5 28-16,11 7-34 0,-11-7 22 0,8 5-26 15,-8-5 31-15,6 8-24 0,-6-8 26 0,0 0-28 16,2 7 23-16,-2-7-27 0,0 0 28 0,0 0-13 16,-5 5 44-16,5-5-12 0,0 0 27 0,0 0-26 15,-8-5 19-15,8 5-25 0,-5-5 7 0,5 5-30 16,0-10 15-16,0 10-27 0,2-12 17 0,1 6-22 15,0 0 14-15,1 0-27 0,2-1 22 0,1 0-18 16,0 3 14-16,2-2-19 0,-1 2 15 0,1 0-23 16,1 1 15-16,0 0-8 0,-1 1 17 0,-9 2-16 15,19-1 16-15,-19 1-20 0,18 1 17 0,-8 1-29 16,-1 0 28-16,-9-2-28 0,14 5 31 0,-14-5-26 16,11 4 21-16,-11-4-20 0,7 5 23 0,-7-5-19 15,4 5 21-15,-4-5-15 0,0 0 20 0,0 0-22 16,0 0 24-16,0 0-16 0,0 0 18 0,0 0-23 15,0 0 26-15,-10-4-22 0,10 4 19 0,-4-7-18 16,4 7 19-16,-4-13-20 0,4 13 10 0,0-14-16 16,0 7 13-16,1-1-21 0,2 1 20 0,0-2-15 15,-1 2 15-15,3 0-16 0,-1 0 20 0,1 1-27 16,0-1 22-16,-5 7-25 0,9-7 24 0,-9 7-22 16,11-7 25-16,-11 7-22 0,12-3 21 0,-12 3-20 0,0 0 22 15,17 0-24-15,-17 0 26 0,13 5-23 0,-13-5 25 16,11 5-31-16,-11-5 21 0,13 6-56 0,-5-3-22 15,-8-3-57-15,11 7-23 0,-11-7-38 0,14 5-70 16,-14-5 7-16,14 6-44 0,-14-6-84 0,17 0-272 16,-17 0-167-16</inkml:trace>
  <inkml:trace contextRef="#ctx0" brushRef="#br0" timeOffset="45498.4376">31844 3146 448 0,'0'0'393'0,"5"-4"-79"0,-5 4-45 0,0 0-22 0,6-7-26 15,-6 7-12-15,0 0-28 0,5-8-35 0,-5 8-6 16,0 0-27-16,2-6 8 0,-2 6-53 0,3-7 16 16,-3 7-42-16,0-8 14 0,0 8-42 0,1-10 24 15,-1 10-28-15,1-9 36 0,-1 9-17 0,0-12 26 16,0 12-30-16,-2-11 38 0,2 11-24 0,-3-11 46 0,3 11-9 16,-5-8 38-16,5 8-21 0,-4-7 13 15,4 7-39-15,-5-4 1 0,5 4-24 0,0 0 15 16,-14 1-19-16,14-1 12 0,-13 6-23 0,6 0 14 0,0-1-30 15,2 2 22-15,-2 1-23 0,0 2 14 16,3 2-19-16,-1 2 13 0,1 1-18 0,0-1 13 16,3 5-63-16,0-2-52 0,1 2-92 0,0-1-53 0,2 3-91 15,0-1-134-15,0 2-466 0,0 2-513 0</inkml:trace>
  <inkml:trace contextRef="#ctx0" brushRef="#br0" timeOffset="46080.7862">30349 4613 391 0,'5'-4'673'0,"-5"4"-166"0,9-7-121 0,-9 7-81 15,7-6-73-15,-7 6-49 0,0 0-41 0,0 0-26 16,9 3-24-16,-9-3-12 0,-2 12-22 0,-3-4 17 15,-2 3-39-15,-2 1 17 0,-3 3-36 0,-3 2 21 16,-3 2-30-16,-4 2 21 0,0-1-16 0,-2 3 5 16,1-5-22-16,0-1 27 0,3-4-30 0,-1 0 29 15,5-2-26-15,-1-2 27 0,6-5-23 0,0 0 21 16,11-4-27-16,-19 0 20 0,14-5-24 0,1-2 23 16,2-3-25-16,2-1 24 0,2-1-29 0,1-5 2 15,3-1 3-15,3-2 5 0,1-1 4 0,-1 1-2 16,4-4 3-16,-2 2 1 0,2-2 17 0,-4 5 39 15,3-1 28-15,-3 4 23 0,-1 0 21 0,0 2 14 16,-3 2 3-16,1 0-12 0,-4 4-23 0,3-1-27 16,-3 2-23-16,-2 7-12 0,-2-10-10 0,2 10-8 15,0 0 0-15,-11 0 6 0,4 4 3 0,-1 4-42 16,-3 0 45-16,2 3 2 0,0 2 0 0,3-1-2 16,0 4-4-16,0-2-1 0,1 3-8 0,5-1 4 15,-1-2-8-15,2 3-4 0,3 0-1 0,1-1-6 16,4 0-20-16,4 0-55 0,0-2-65 0,3-1-61 15,1-1-98-15,3 0-35 0,-2-2-124 0,4 0-16 16,0-2-77-16,-1-2-308 0,0 2-389 0</inkml:trace>
  <inkml:trace contextRef="#ctx0" brushRef="#br0" timeOffset="46646.7985">29616 5819 156 0,'-8'-5'592'0,"2"0"-113"0,1-3-113 0,-1 0-69 15,4-3-35-15,1 1-5 0,2-3-3 0,0 1 19 16,4-2-3-16,2 1-8 0,-1-3-12 0,4 4-19 0,2-2-30 16,2 0-68-16,-1 2 22 0,0 4-70 0,2-1 34 15,-1 3-65-15,0 4 17 0,-1 1-48 0,1 0 37 16,-3 2-56-16,3 2 40 0,-5 0-52 16,0 2 53-16,0 4-60 0,-3-2 49 0,0 3-55 15,-1 0 45-15,-3 0-43 0,0 2 45 0,-2 0-49 0,0 0 49 16,-2-3-46-16,1 1 46 0,-2-1-45 0,2-1 54 15,0-1-49-15,1-7 51 0,-3 10-45 16,3-10 44-16,-4 5-48 0,4-5 44 0,0 0-51 16,0 0 46-16,-6-3-43 0,6 3 45 0,0-11-50 15,3 5 45-15,-1-4-43 0,1 1 44 0,-1-3-44 0,2 3 49 16,0-4-36-16,0 4 52 0,0-3-28 0,0 3 57 16,-2 1-21-16,4-1 31 0,-3 1-13 15,0 2 13-15,-1-1-33 0,-2 7 7 0,4-9-29 16,-4 9 7-16,3-9-23 0,-3 9 14 0,0 0-14 15,0 0 15-15,0 0-19 0,12 3 11 0,-12-3-16 0,9 8 13 16,-5-2-18-16,1 2 14 0,0-2-15 0,3 5 6 16,0-2-11-16,1 2 12 0,0-1-44 0,3 0-11 15,-3-1-93-15,4 3-12 0,-3-4-76 0,3 1-58 16,0-1-69-16,1-1-63 0,0-1-80 16,0-2-42-16,-1-2-442 0,0-2-576 0</inkml:trace>
  <inkml:trace contextRef="#ctx0" brushRef="#br0" timeOffset="46964.3268">30277 5468 375 0,'0'0'670'0,"0"-9"-167"0,0 9-106 16,-2-7-67-16,2 7-56 0,0 0-17 0,0-10-12 15,0 10-7-15,0 0-22 0,0-6-25 16,0 6-23-16,0 0-22 0,2-6-12 0,-2 6-1 0,0 0-11 15,12-4-14-15,-12 4-8 0,14-2-24 0,-2 2-10 16,-1 0-12-16,-11 0-9 0,23 0-10 0,-10 0-6 16,0-3-6-16,-2 6-4 0,-2-2-4 0,3 0 5 15,-3 1-5-15,-3 1 0 0,2 2 2 16,-1 0-2-16,-3-1 2 0,1 1-6 0,-5 3 1 0,0 1-3 16,-1 1-1-16,-3-1 3 0,0 4-6 0,-4 1-3 15,0 1 1-15,0-2-2 0,-1-1-1 0,0 1-3 16,0-1-7-16,0-2-32 0,1 2-43 0,2-4-49 15,0 1-60-15,1-1-58 0,0-2-81 0,5-6-76 16,-8 8-33-16,8-8-75 0,0 0-337 0,0 0-400 16</inkml:trace>
  <inkml:trace contextRef="#ctx0" brushRef="#br0" timeOffset="47414.3244">30602 5259 164 0,'0'0'365'0,"-6"-7"-63"0,6 7-4 15,-5-7 0-15,5 7 16 0,-7-7-1 0,7 7-13 16,-7-10-36-16,4 5-8 0,1-2-14 0,0 2-33 16,1-3-22-16,0 1-39 0,1-3-27 0,2 3-21 15,1-4-9-15,1 2-10 0,1 0-12 0,2 1-2 16,1-1-15-16,0 0-10 0,0 3 6 0,2-1-20 15,-3 3 1-15,1 0-14 0,2 1 5 0,-10 3-13 16,14-1 3-16,-14 1-5 0,11 4-9 0,-6 0 5 16,-3 2-3-16,-1 2 2 0,-1 0 1 0,-2 4-1 15,-1-3 2-15,0 1-39 0,0 0 48 0,-1-1-39 16,2 1 40-16,-2 0-42 0,1-2 39 0,2-1-45 16,0 0 41-16,1-7-38 0,0 14 40 0,2-8-4 15,1 0 2-15,1 1 0 0,3 0-5 0,3 1-2 16,-1-2 2-16,4 2-1 0,1 0 1 0,-1-1-3 15,4 2 0-15,-4-2 0 0,2 1-4 0,-4-1 3 16,1 1-10-16,-2 1 4 0,-4-1 13 0,2 1-9 16,-5-2 12-16,0 1-11 0,-1-1 1 0,-4 0 4 15,1 0-4-15,-4-2 3 0,0 2 4 0,-1 1-6 16,-2-3 1-16,-1 0-1 0,1-1-5 0,-1 1-38 16,0-2-63-16,9-3-95 0,-18 0-98 0,18 0-111 15,-14-5-102-15,6 0-330 0,2-1-385 0</inkml:trace>
  <inkml:trace contextRef="#ctx0" brushRef="#br0" timeOffset="48382.1493">32178 2909 4 0,'-3'-7'410'0,"3"7"-91"16,-4-11-12-16,3 5-13 0,-1-1-20 16,0 0-18-16,0 1-28 0,-1 0-35 0,1 0-26 0,0 0-6 15,2 6-13-15,-1-11-10 0,1 11-31 0,0-11-16 16,0 11-18-16,3-8-14 0,-3 8-14 0,10-4-3 16,-10 4-4-16,15-5-11 0,-15 5 9 0,19 0-7 15,-6 2 3-15,-1 1-7 0,2 2-4 0,0 2-1 16,1 3 0-16,-1 1 1 0,0 2 26 0,-2 1-32 15,0 3 26-15,-1 2-30 0,1 6-3 0,-4 1-1 16,-1 3 1-16,-2 0-1 0,0 1-2 0,0 1 1 16,-1 0-4-16,-2 1 10 0,2-5-8 15,-1 3 3-15,1-5-5 0,-1 0 5 0,1-1 2 16,0 0 1-16,4 0 3 0,-1-2 1 0,0-2 0 0,1-2 2 16,2 0 3-16,-1-1 5 0,1-6-8 0,1 1 0 15,0-2 6-15,-1 0-6 0,1-4-3 0,1 2 0 16,-2-4-5-16,-1 1-1 0,-1-2-1 0,-1 1-1 15,-7-4-5-15,12 6 4 0,-12-6-3 16,7 5-2-16,-7-5-1 0,6 7-3 0,-6-7-4 0,3 5 5 16,-3-5 5-16,0 8 2 0,0-8 2 0,-5 11 14 15,1-4 8-15,1 1 24 0,-1 0-21 0,0 1 34 16,0 1-18-16,0 1 25 0,2 1-17 0,0 1 30 16,2 1-33-16,2 2 26 0,0 2-42 0,2 3 31 15,2 0-39-15,1 2 29 0,1 4-43 0,1-1 30 16,2-1-33-16,-1 4 27 0,-1 1-40 0,1-2 9 15,-1-1 2-15,-2 0 1 0,0-2 34 0,-4-1-33 16,-2 2 27-16,-2 0-31 0,-7 3 24 0,-1-1-32 16,-4 5 22-16,-6-2-25 0,-2 1 20 0,-5-3-54 15,0 0-81-15,-2-2-81 0,-4 0-84 0,-2-1-155 16,0-4-196-16,-4 1-400 0,0-3-649 0</inkml:trace>
  <inkml:trace contextRef="#ctx0" brushRef="#br0" timeOffset="52573.4868">26656 7288 168 0,'-7'8'606'0,"7"-8"-148"16,-7 7-120-16,7-7-67 0,-6 4-13 0,6-4 11 16,-6 6 20-16,6-6 32 0,0 0 8 0,-7 3-5 15,7-3-34-15,0 0-41 0,0 0-53 0,0 0-45 16,0 0-30-16,0 0-25 0,-1-5-16 0,1 5-14 16,9-9-15-16,-2 3-3 0,2 1-17 0,0-1 2 15,4-1-9-15,-1-1-12 0,0 0-5 0,2 2-22 16,-1-2-59-16,1 0-55 0,-2 1-38 0,-2 1-121 15,1 0-39-15,-3 2-91 0,1-2-65 0,-1 2-59 16,-8 4-292-16,9-4-374 0</inkml:trace>
  <inkml:trace contextRef="#ctx0" brushRef="#br0" timeOffset="52729.9225">26730 7328 461 0,'-6'10'406'0,"0"-1"-92"0,1-2-75 0,-2 1-51 15,5 1-32-15,-2-3-10 0,-1 0 8 0,5-6 15 16,-3 8 2-16,3-8-22 0,-1 9-3 0,1-9-37 15,4 6-24-15,-4-6-13 0,0 0-20 0,19-3-6 16,-9 0-18-16,4 1-37 0,2-5-65 0,0 2-35 16,2-4-55-16,1 1-33 0,1-4-128 0,1 2-72 15,-2-2-170-15,4-1-81 0</inkml:trace>
  <inkml:trace contextRef="#ctx0" brushRef="#br0" timeOffset="53130.4686">27320 6958 411 0,'3'-8'394'0,"-3"8"-96"0,3-9-57 0,-3 9-41 15,-1-7-13-15,1 7-7 0,-5-6 2 0,5 6-7 16,-7-1-19-16,7 1-8 0,-14 1-15 0,14-1-20 16,-18 5 0-16,9 0-5 0,-2 0 5 0,-1 1 2 15,0 3 0-15,1-2-7 0,-3 5-11 0,5-3-7 16,-2 1 29-16,-1 2-54 0,3 0 28 0,0 0-55 15,3-1 36-15,-3 3-42 0,5-2 40 0,2-2-46 16,0 2 43-16,2 0-51 0,0 0 1 0,4 0-4 16,0-3 3-16,4 1-5 0,-1 0 1 0,2 0 1 15,5-2-1-15,-1 0-6 0,1-2-1 0,3-4-1 16,1 3 0-16,0-5 34 0,1 0-51 0,1 0 39 16,-1-5-49-16,6 2 42 0,-4-3-49 0,1-3 37 15,0 0-42-15,-2 0 47 0,0 0-41 0,-3-4 45 16,-1 1-49-16,-2 0 46 0,-3 0-46 0,-2 2 9 15,-4-2 1-15,0 0 7 0,-3 2-1 0,-2-2 2 16,-4 0 0-16,0 2 4 0,-5 0-3 0,0 1 1 16,-2-2 3-16,-3 2-9 0,-3 1-21 0,0 0-35 15,1 3-36-15,-2-3-39 0,0 4-60 0,1-1 17 16,-2 3-77-16,1-3-41 0,3 0-72 0,1 3-412 16,1-3-314-16</inkml:trace>
  <inkml:trace contextRef="#ctx0" brushRef="#br0" timeOffset="53480.2043">27346 6743 67 0,'0'-6'425'0,"0"6"-100"16,0 0-92-16,0 0-31 0,-2-9-39 0,2 9-7 15,0 0-5-15,0 0 9 0,0 0 29 0,0 0 36 16,0 0-2-16,-3 7-5 0,3-7-8 0,3 13 0 16,-1-4-7-16,-2 3-6 0,3 1-15 0,-2 3-12 0,2 3-9 15,-1 2-12-15,0 4-6 0,0 1-13 16,-1 2-15-16,2 4-3 0,-2 1-7 0,2 1-10 16,-1 0-17-16,-2 0-11 0,2-1-2 0,-1 2-6 15,0-3-49-15,-1-4 46 0,0 1-54 0,3-3 51 16,-3 2-53-16,2-5 44 0,-2 1-55 0,2-6 44 15,-1 0-48-15,0-2 41 0,0-3-47 0,2-3 35 0,-2 1-83 16,3-3-35-16,-3-2-117 0,-1-6-133 16,9 7-127-16,-9-7-217 0,0 0-380 0,9-8-695 15</inkml:trace>
  <inkml:trace contextRef="#ctx0" brushRef="#br0" timeOffset="61933.3519">15818 8797 1 0,'0'0'262'0,"-8"2"-65"0,8-2 17 15,0 0-62-15,0 0 18 0,-6 3-37 0,6-3 6 16,0 0-21-16,0 0 10 0,0 0-15 0,-12 2 3 0,12-2-13 16,0 0-4-16,0 0-1 0,0 0-17 0,0 0-10 15,0 0-4-15,0 0-6 0,-9 4-12 16,9-4-1-16,0 0-1 0,0 0 1 0,0 0 1 15,0 0 14-15,0 0 7 0,0 0 0 0,0 0 9 0,0 0 8 16,0 0 11-16,9-2 12 0,-9 2-12 0,0 0-2 16,13-4-2-16,-13 4-4 0,10-3 1 0,-10 3-3 15,14-5-5-15,-5 4-9 0,0-2 0 0,0 0 7 16,3 1 3-16,-2-1-1 0,0 1-3 0,3-1-2 16,0-1-8-16,-1 1 0 0,4-2 4 0,0 3-2 15,-3-2-9-15,5 1-6 0,-3-2-11 0,3 2-5 16,-1-1 0-16,1 1 0 0,1 1-4 0,-1-2-2 15,2 0-1-15,-2 2-10 0,3-2-2 0,-1 3 1 16,-2-2 4-16,4 1 8 0,-1 0 2 0,0-1-5 16,-1 2-1-16,3 0-3 0,-4 0-4 0,2 0-1 15,-1-1-42-15,1 1 55 0,-2 1-44 0,0 0 57 16,0-2-44-16,2 1 49 0,-1 0-50 0,-2-2 47 16,1 1-53-16,2 0 51 0,-3 1-54 0,1-2 51 15,0 1-52-15,-1 0 44 0,0 0-45 0,-2 1 52 16,2-1-59-16,0 0 57 0,0 0-53 0,0 1 59 15,-3-2-63-15,3 1 57 0,-3-1-54 0,3 1 55 0,-2-1-53 16,0 2 57-16,2-2-44 0,0 0 45 0,0-1-53 16,-1 2 48-16,0-1-50 0,0 1 52 0,2-1-47 15,0 0 43-15,-1 1-53 0,0-1 49 0,0 2-49 16,1 1 50-16,1-3-52 0,0 3 45 0,0 0-46 16,-1 0 51-16,2 0-54 0,-1 3 55 0,1-3-53 15,-1 2 41-15,1 1-41 0,0-1 44 0,-1 0-44 16,1 1 47-16,0-3-37 0,-1 2 41 0,1-2-40 15,0 3 51-15,-1-2-45 0,0-1 42 0,0 1-40 16,0-1 39-16,-1 2-29 0,1-2 40 0,-2 0-43 16,2-2 38-16,1 2-41 0,-3-1 41 0,1 1-44 15,-1-1 38-15,1 2-38 0,0-2 39 0,-2 1-40 16,2-1 40-16,-1 1-45 0,0 0 38 0,1 0-38 0,-4 0 27 16,4 0-29-16,-2 0 36 0,2 1-37 0,0 0 34 15,-3 0-39-15,1 1 38 0,0-1-39 0,1 0 42 16,-1 0-38-16,-1 1 39 0,0-2-40 15,0 3 45-15,-2-3-36 0,3 0 47 0,-3 0-33 0,3 0 34 16,-2 0-32-16,0 0 40 0,-2 0-34 0,4-3 30 16,-3 3-37-16,1 0 29 0,-1-2-36 0,4 0 32 15,-4 1-39-15,0 1 34 0,2-2-34 0,-4 1 29 16,4 0-35-16,-1 0 34 0,-2-1-29 0,2 2 24 16,-2-2-32-16,2 2 31 0,-2 0-29 0,1-2 31 15,-1 2-30-15,0-3 29 0,1 3-27 0,-3-1 24 16,3 1-26-16,0 0 2 0,-1 0 4 0,0-1 8 15,1 1-6-15,0 0 3 0,-1 0 0 0,1 0 1 16,0-1 3-16,0 2 4 0,0-1-8 0,1 0 1 16,-1 0 0-16,0 0 5 0,0 0 2 0,3 0-1 15,-3 1-1-15,1-1-3 0,-1 1 4 0,2-1-3 16,-2 2 1-16,2-2 6 0,-3 1-1 0,1-1-9 16,0 2 3-16,-1-2 3 0,2 0-1 0,0 0 9 15,-2 0-3-15,2 0-1 0,-1 0 1 0,0 0 1 16,1 0-4-16,-2 0 5 0,3 0-3 0,-3 0 2 0,1 0-2 15,0 0-3-15,1 0-3 0,0 0-2 0,0-2 3 16,-2 2-2-16,1-1-6 0,1 1-2 0,-2 0 0 16,2 0 1-16,-3 0 6 0,3-2-8 0,-2 2-2 15,1 0 1-15,-1 0-1 0,0 0 1 0,1 0 0 16,-2 0 0-16,2 0-4 0,-1 0 3 0,1 2 1 16,-1-2 1-16,0 0 1 0,0 0 3 0,-1 0-5 15,1-2-3-15,1 2 3 0,0 0 2 0,-2 2-2 16,2-4 6-16,-1 4-11 0,-2-4 3 0,3 2-1 15,-1 0 3-15,1 0 2 0,-3 0-43 0,1 0 48 16,2 0-35-16,-2-1 38 0,-12 1-40 0,24 0 43 16,-24 0-40-16,24-1 48 0,-24 1-39 0,22 0 35 15,-22 0-34-15,19-1 42 0,-19 1-37 0,19-2 50 16,-19 2-41-16,18-1 40 0,-18 1-44 0,17-1 43 0,-8-2-37 16,-9 3 24-16,16-1-25 0,-16 1 0 15,16-1 0-15,-16 1 0 0,16-2 0 0,-16 2 0 16,17-2 0-16,-17 2 0 0,15-2 0 0,-15 2 0 0,17-2 0 15,-17 2 0-15,15-2 0 0,-15 2 0 0,15-2 0 16,-15 2 0-16,13-3 0 0,-13 3 0 0,13 0 0 16,-13 0 0-16,15-2 0 0,-15 2 0 0,11-2 0 15,-11 2 0-15,10-1 0 0,-10 1 0 0,0 0 0 16,11-1 0-16,-11 1 0 0,0 0 0 0,9-1 0 16,-9 1 0-16,0 0 0 0,0 0 0 0,10-2 0 15,-10 2 0-15,0 0 0 0,0 0 0 0,0 0 0 16,0 0 0-16,0 0-264 0,9-3-258 0,-9 3-203 15,0 0-182-15,-6-4-915 0,6 4-1528 0</inkml:trace>
  <inkml:trace contextRef="#ctx0" brushRef="#br1" timeOffset="73145.5871">8626 11107 105 0,'0'0'176'0,"3"-6"14"0,-3 6-73 0,0 0 28 15,0 0-57-15,0 0-10 0,0 0 27 0,0 0-59 16,0 0 30-16,1-8-48 0,-1 8 38 0,0 0-38 16,0 0 33-16,0 0-18 0,0 0 39 0,0 0-23 15,0 0 30-15,0 0-16 0,0 0 18 0,0 0-9 16,0 0 1-16,0 0-3 0,0 0-17 0,0 0 35 15,0 0-22-15,0 0 32 0,0 0-34 0,4 7-2 16,-4-7-3-16,0 0 1 0,1 5 7 0,-1-5 8 16,4 5-3-16,-4-5 4 0,4 9 0 0,-4-9-5 15,2 12-2-15,1-4-12 0,-2-2-7 0,2 5-11 16,-1-2-6-16,2 2-6 0,-3 2-11 0,2-1-1 16,1 4-3-16,-1-2-8 0,0 1 0 0,2-1-4 15,-4-1 1-15,2 3-4 0,0-4 16 0,-1-1 13 16,1 2-5-16,-2-1-2 0,2-2 1 0,-2 2-2 15,3-3 1-15,-3 2-7 0,0-2-4 0,-1-1-1 0,1-1-3 16,1 0 1-16,-1 0-4 0,-1-7-2 0,1 10 0 16,-1-10-1-16,2 12-3 0,-2-12-2 0,1 8-2 15,-1-8 7-15,1 7-6 0,-1-7-1 0,0 0 1 16,0 10-2-16,0-10 1 0,0 0 3 0,1 7 1 16,-1-7-1-16,0 0-1 0,0 0-1 0,2 5 1 15,-2-5-2-15,0 0 11 0,0 0-3 0,0 0 2 16,4 4 2-16,-4-4-1 0,0 0 0 0,0 0 0 15,0 0 23-15,7 5-28 0,-7-5 2 0,0 0 1 16,0 0 2-16,13 0-1 0,-13 0 3 0,0 0 5 16,14 0 16-16,-14 0 15 0,14 0-8 0,-14 0-8 15,16-5-6-15,-16 5-2 0,16-1-4 0,-6 0-5 16,1-1 13-16,0 1-19 0,-1-1-2 0,2 1-2 16,-2-2 5-16,2 2-8 0,0-2 5 0,0 2-18 0,-1-2 13 15,2 2-12-15,-1-2 16 0,0 1-14 16,0 1 12-16,-2-2-16 0,3 3 16 0,-3-3-12 15,3 2 12-15,-2-2-10 0,0 2 10 0,0 0-14 0,1-1 16 16,-2 1-14-16,1 1 14 0,0 0-12 0,-11 0 13 16,21-3-15-16,-21 3 18 0,18-2-15 0,-6 0 9 15,-2-1-10-15,-1 0 17 0,-9 3-18 0,18-3 14 16,-9 2-12-16,-9 1 17 0,16-3-13 0,-16 3 13 16,16-1-17-16,-16 1 18 0,15-4-20 0,-15 4 16 15,14-2-13-15,-14 2 22 0,14-4-14 0,-14 4 19 16,13-3-19-16,-13 3 27 0,14-3-23 0,-14 3 26 15,11-4-21-15,-11 4 25 0,12-5-34 0,-12 5 31 16,14-3-37-16,-14 3 25 0,13-5-29 0,-13 5 29 16,12-4-32-16,-12 4 28 0,12-5-31 0,-12 5 28 15,12 0-28-15,-12 0 29 0,12-5-30 0,-12 5 31 16,9-3-31-16,-9 3 28 0,9-4-28 0,-9 4 25 16,12-2-25-16,-12 2 29 0,7-2-28 0,-7 2 45 0,9-3-49 15,-9 3 28-15,9-3-27 0,-9 3 32 16,8-4-32-16,-8 4 41 0,0 0-37 0,9-3 33 15,-9 3-29-15,0 0 34 0,9-1-32 0,-9 1 36 0,0 0-34 16,0 0 33-16,0 0-38 0,9-4 36 0,-9 4-36 16,0 0 42-16,0 0-43 0,0 0 43 0,0 0-45 15,0 0 42-15,9-3-39 0,-9 3 47 0,0 0-44 16,0 0 55-16,0 0-55 0,0 0 49 0,0 0-47 16,0 0 54-16,6-4-51 0,-6 4 59 0,0 0-53 15,0 0 58-15,0 0-58 0,0 0 64 0,0 0-60 16,4-5 61-16,-4 5-61 0,0 0 8 0,0 0 50 15,4-5-60-15,-4 5 57 0,0 0-52 0,0 0 48 16,1-7-57-16,-1 7 44 0,0 0-51 0,1-8 50 16,-1 8-57-16,0 0 54 0,0-9-49 0,0 9 49 15,0-9-54-15,0 9 49 0,0-7-48 0,0 7 47 16,0-10-48-16,0 10 50 0,0-10-44 0,0 10 52 16,0-10-42-16,0 10 35 0,-1-9-43 0,1 9 43 15,-1-12-41-15,1 12 41 0,-2-9-43 0,2 9 41 16,-2-8-37-16,2 8 41 0,-4-10-47 0,4 10 40 15,-1-10-44-15,1 10 42 0,-3-8-28 0,3 8 21 0,-2-9-45 16,2 9 42-16,-3-5-44 0,3 5 41 0,-3-6-44 16,3 6 39-16,0 0-45 0,-1-7 38 0,1 7-53 15,0 0-5-15,-5-5-92 0,5 5-15 0,0 0-122 16,-11-4-60-16,11 4-92 0,0 0-78 0,-17 0-90 16,6 2-674-16,-1-1-877 0</inkml:trace>
  <inkml:trace contextRef="#ctx0" brushRef="#br1" timeOffset="73826.2956">8597 11275 12 0,'0'0'226'0,"0"0"3"0,-4-3-75 16,4 3 25-16,0 0-50 0,-4-5 29 0,4 5-33 15,0 0 8-15,-4-7-26 0,4 7 12 0,0 0-27 16,0 0 4-16,-5-5-14 0,5 5-2 0,0 0 8 16,0 0-9-16,-6-4 4 0,6 4 3 0,0 0-6 15,0 0 2-15,-5-5-6 0,5 5 1 0,0 0-9 16,0 0-1-16,-3-7 5 0,3 7 8 0,0 0 1 16,-2-5-17-16,2 5-4 0,0 0-8 0,-2-8 1 15,2 8-4-15,-1-7-3 0,1 7 2 0,0 0-4 0,0-7 12 16,0 7-14-16,0 0-8 0,1-10-2 15,-1 10-2-15,0 0 27 0,0-5-49 0,0 5 38 16,0 0-48-16,2-8 34 0,-2 8-28 0,0 0 23 0,1-9-41 16,-1 9 39-16,0 0-44 0,1-6 44 15,-1 6-40-15,0 0 37 0,3-6-40 0,-3 6 46 16,0 0-45-16,1-7 47 0,-1 7-38 0,0 0 48 16,4-6-38-16,-4 6 39 0,0 0-40 0,1-9 45 0,-1 9-40 15,0 0 44-15,5-6-38 0,-5 6 40 0,0 0-41 16,3-4 39-16,-3 4-49 0,0 0 39 0,0 0-40 15,2-8 33-15,-2 8-42 0,0 0 45 0,0 0-47 16,0 0 41-16,0 0-42 0,4-5 43 0,-4 5-42 16,0 0 42-16,0 0-46 0,0 0 43 15,0 0-46-15,0 0 46 0,0 0-46 0,0 0 45 0,9 3-43 16,-9-3 41-16,0 0-47 0,0 0 47 0,0 0-44 16,7 4 40-16,-7-4-41 0,0 0 47 0,0 0-51 15,0 0 47-15,7 4-46 0,-7-4 42 0,0 0-51 16,0 0 11-16,0 0-79 0,0 0-2 0,0 0-92 15,0 0-35-15,0 0-47 0,0 0-66 0,0 0-24 16,5-4-100-16,-5 4-215 0,0 0-188 0</inkml:trace>
  <inkml:trace contextRef="#ctx0" brushRef="#br1" timeOffset="74455.7613">8624 11081 32 0,'0'0'279'16,"0"0"-51"-16,5-5-14 0,-5 5-34 0,0 0-14 15,0 0-22-15,0 0-24 0,0 0 2 16,0 0-32-16,0 0 15 0,0 0-9 0,5 5 12 0,-5-5 4 16,0 0-15-16,1 7 24 0,-1-7-39 0,3 5 33 15,-3-5-40-15,1 8-1 0,-1-8-2 0,2 6 59 16,-2-6-48-16,4 11 55 0,-4-11-48 0,4 8 43 16,-4-8-37-16,4 13 42 0,0-9-36 0,-2 4 33 15,1-3-42-15,3 2 44 0,-2 2-52 0,0-2 2 16,0 3 4-16,1-2 4 0,-1 3-17 0,1-1-7 15,2 3-9-15,-1-1-4 0,0 0 0 0,-1 2-4 16,2-1-28-16,-1-1 27 0,-1 2-27 0,0-1 26 16,0 1-32-16,-1-2 29 0,0-1-34 0,2-2 32 0,-3 3-37 15,1-5 35-15,-2 3-38 0,1-3 36 16,-1 0-43-16,1 1 39 0,0-3-39 0,-3-5 47 16,2 13-49-16,-2-13 41 0,4 10-44 0,-4-10 41 15,1 9-47-15,-1-9 46 0,5 6-44 0,-5-6 42 0,0 0-44 16,1 8 43-16,-1-8-46 0,0 0 56 0,3 9-45 15,-3-9 52-15,0 0-47 0,0 0 52 16,3 7-49-16,-3-7 66 0,0 0-63 0,0 0 60 0,0 0-60 16,0 0 64-16,0 0-60 0,2 4 57 0,-2-4-50 15,0 0 46-15,0 0-58 0,0 0 49 0,0 0-59 16,0 0 54-16,0 0-47 0,0 0 42 0,0 0-51 16,12-2 50-16,-12 2-55 0,9-2 51 0,-9 2-51 15,10-5 50-15,-10 5-50 0,13-4 43 0,-5 2-52 16,-8 2 52-16,17-6-47 0,-5 3 41 0,-1-1-48 15,1 1 3-15,-1 1 8 0,2-1 2 0,2-2 5 16,-2 3-4-16,1-2 1 0,0 1 3 0,3 0 20 16,-3-1-24-16,-1 1 1 0,1 0 3 0,-3 0 5 0,3 2-8 15,-2-2 3-15,-1 2 2 0,2-2 0 16,-3 2 4-16,2-3-1 0,-2 4-3 0,-1-2-1 16,-9 2-1-16,15-3 2 0,-15 3 0 0,13-2-2 0,-13 2 3 15,14-2-5-15,-14 2 2 0,9-1-3 0,-9 1-5 16,9-3-21-16,-9 3-25 0,0 0-40 0,11-1-52 15,-11 1-30-15,0 0-74 0,11-6-68 16,-11 6-59-16,6-4-97 0,-6 4-134 0,4-7-460 0,-4 7-688 16</inkml:trace>
  <inkml:trace contextRef="#ctx0" brushRef="#br1" timeOffset="75265.5974">9154 11496 182 0,'0'0'383'15,"0"0"-86"-15,-9-6-27 0,9 6-13 0,0 0-2 16,-8-5 40-16,8 5-40 0,0 0 8 0,-6-5-41 15,6 5-23-15,0 0-29 0,0 0-26 0,0 0-17 16,-10-1-28-16,10 1-13 0,0 0 6 0,0 0 26 16,0 0 24-16,-3 10 2 0,3-10 6 0,8 12 7 15,-4-3-5-15,1 2 0 0,1 3-43 0,3 6 34 16,1 0-57-16,1 6 48 0,0 1-67 0,3 7 50 16,0 0-68-16,0 4 49 0,-1-1-61 0,2 1 44 15,-2 1-64-15,1 2-1 0,0-2 0 0,0 1 14 16,-1-3 4-16,0 2 26 0,0 0-37 0,-3-2 46 0,1-6-58 15,-2-2 46-15,0-1-57 0,-1-6 45 16,-1-1-58-16,1-2 53 0,-4-3-57 0,1-2 55 16,-1-2-52-16,2-2 49 0,-3-1-56 0,1-1 51 0,-4-8-103 15,2 9-8-15,-2-9-102 0,0 0-17 0,0 0-48 16,0 0-53-16,0 0-82 0,0 0 14 0,-6-9-117 16,6 9-62-16,-10-9-427 0,3 4-565 0</inkml:trace>
  <inkml:trace contextRef="#ctx0" brushRef="#br1" timeOffset="75496.7806">9216 12334 315 0,'-7'3'496'0,"7"-3"-120"0,0 0-92 0,-8 4-55 16,8-4-29-16,0 0-7 0,0 0 39 0,-6 2 18 16,6-2 4-16,0 0-27 0,0 0-37 0,0 0-33 15,15-1-29-15,-15 1-20 0,18 0-23 0,-5-1-13 16,1-1-13-16,0 2-9 0,4 0-13 0,2 0-9 0,-2-2-4 15,4 2-7-15,1 0-9 0,-1 0-6 0,3 0-29 16,1-5-63-16,-1 4-75 0,1-3-39 16,-1 2-20-16,-3-2-5 0,1-2-5 0,0-1-10 0,-1 0-7 15,-7 2-21-15,4-5-3 0,-2-1-1 0,-2 0-205 16,-2-1 33-16</inkml:trace>
  <inkml:trace contextRef="#ctx0" brushRef="#br1" timeOffset="75648.3785">9740 12163 662 0,'0'-8'354'0,"-1"1"-14"0,-3 0-24 0,4 7 16 16,-7-7 9-16,7 7-18 0,-9-5 1 0,9 5-9 15,-12-3-3-15,12 3-48 0,-14 0 16 0,14 0-63 16,-14 7 10-16,8-2-85 0,-2 3-27 0,0 1 0 16,3 6 3-16,-4-1-70 0,2 3 37 0,-1 4-65 15,3 4 39-15,-3 0-91 0,3 7-69 0,-3-1-95 16,1 7-104-16,2-4-104 0,-2 0-89 0,-2 4-168 16,2 1-316-16,0-7-567 0</inkml:trace>
  <inkml:trace contextRef="#ctx0" brushRef="#br1" timeOffset="76079.2237">9043 13507 72 0,'-8'3'592'15,"8"-3"-162"-15,-11 5-98 0,11-5-12 0,-9 2-25 16,9-2-22-16,0 0 9 0,-12-2-54 0,12 2 8 16,-5-7-71-16,5 7 10 0,-2-9-73 0,2 9 17 15,1-15-60-15,0 7 26 0,-1-3-54 0,4 1 31 16,-3-1-49-16,0 0 34 0,1-1-45 0,-1-1 36 16,-1 1-40-16,1 0 46 0,-2 0-42 0,0-2 46 15,-2 4-40-15,-2-2 46 0,1 2-35 0,-1 0 38 16,-1 3-49-16,-1-2 59 0,-3 3-58 0,1 1 59 15,0 0-49-15,-2 4 40 0,-1 1-52 0,2 0 52 16,-4 4-49-16,1 2 46 0,-1 1-54 0,1 2 42 16,-1 4-50-16,3 1 47 0,-1 0-48 0,2 3 40 15,2-2-53-15,3 0 48 0,1 1-45 0,3-1 2 16,1 2 3-16,4-1 7 0,0 0-4 0,4 3 0 16,2-3 0-16,1 0 2 0,1 0-15 0,3-2-36 0,0-1-48 15,3-4-30-15,0-1-12 0,-3-2-33 16,3-3-48-16,-1 0-32 0,-2-3-22 0,1 0-14 0,1-3 30 15,0 0-72-15,0-3-36 0,-2-2-213 0,-2 1-103 16</inkml:trace>
  <inkml:trace contextRef="#ctx0" brushRef="#br1" timeOffset="76845.626">9141 13474 308 0,'-2'-6'365'0,"2"6"-53"0,-7-9-7 0,2 5-27 16,1-1 34-16,-1-1-57 0,3 0 31 0,-1-2-63 15,-1 4 26-15,3-4-68 0,0 3 14 0,-1-2-64 16,4 1 21-16,-1-2-56 0,0 3 31 0,3-4-49 15,1 3 35-15,3 1-58 0,-2-1 36 0,2 2-53 16,0 0 48-16,2 1-58 0,-1 1-3 0,-9 2-7 16,19 0 0-16,-19 0-5 0,18 2-2 0,-8 1 1 15,-1 1 2-15,-1 1-7 0,-2 0 2 0,-1 0-1 16,3 3 0-16,-4-1-1 0,-2-2 0 0,-1 3 5 0,-1-8-6 16,0 10 2-16,0-10 4 0,-3 11 8 0,3-11 2 15,-7 4 8-15,7-4-11 0,0 0 0 0,-14-4-3 16,14 4-1-16,-9-9 40 0,5 1-56 0,-1-1 47 15,2 1-56-15,0-4 3 0,0 2 0 0,2-2 6 16,2 0-6-16,1 0 3 0,0-1 2 0,3 3-2 16,-1 1 0-16,1-3-2 0,2 4 11 0,0 2 7 15,2-1 12-15,0 2-5 0,1 2-4 0,-10 3 0 16,21-1-1-16,-11 2-2 0,1 2 0 0,1 1 15 16,-2 4-22-16,3-2 2 0,-4 2-3 0,0 4 2 15,1-3 0-15,-2 1 6 0,-2 3 0 0,-1-3 7 16,-1 0 24-16,1-1 26 0,-2-1 14 0,-2-2 1 15,-1-6-2-15,1 8-21 0,-1-8-10 0,0 0-10 16,0 0-8-16,0 0 1 0,-5-8-60 0,3 1 51 16,-2-3-51-16,3-1 52 0,-2-1-51 0,3-1 52 15,0 0-52-15,3-3 55 0,-1 2-58 0,3-4 53 16,-1 3-51-16,2 4 51 0,1-1-47 0,-1 0 59 0,3 2-52 16,-1 3 58-16,0 0-57 0,2 2 57 15,-3 2-60-15,-7 3 63 0,17 0-67 0,-17 0 55 16,20 3-57-16,-9 2 54 0,-1 1-58 0,0 2 59 0,-1-1-69 15,4 3 22-15,-4-3-52 0,0 4-33 0,1-2-16 16,-2-1-35-16,-2-3-10 0,-1 1-96 0,4 1-5 16,-4-4-71-16,-5-3 8 0,10 4 3 0,-10-4 19 15,11-4-2-15,-11 4 63 0,7-8 14 0,-3 0 66 16,0 0 3-16,-3-2 59 0,-1 0-6 0,0-1 72 16,-1 0 18-16,-2-1 81 0,1 0 52 0,-1 2 52 15,1-2 65-15,-2 1 34 0,0 2 23 0,3 0 23 16,-3 1 18-16,3 2-7 0,-2 0-68 0,3 6 16 15,-4-9-85-15,4 9 47 0,-1-8-41 0,1 8 56 16,0 0-60-16,0 0 24 0,8 6-55 0,-8-6 28 16,10 10-61-16,0-3 25 0,-1 3-63 0,4 1 20 15,1 2-19-15,4 4-14 0,0 3-16 0,2-2-13 16,2 4-6-16,1 2-10 0,1 1-40 0,3-1 36 0,-3 2-38 16,2 1 35-16,-3-2-40 0,1 1 37 15,-5-4-40-15,1-1 31 0,-3-1-54 0,-1-5 11 16,-1 2-84-16,-3-4 13 0,-1 0-70 0,-2-4-33 0,-4 1 36 15,3-3-91-15,-3 0-52 0,-5-7-72 0,4 8-61 16,-4-8 29-16,0 0-65 0,0 0-31 0,-14-4 41 16,6-2-393-16,-1-1-415 0</inkml:trace>
  <inkml:trace contextRef="#ctx0" brushRef="#br1" timeOffset="77054.1816">9789 13283 227 0,'-13'-15'398'15,"2"-2"-66"-15,-2 3-57 0,3-2-49 0,1 3-8 16,1-1-16-16,-1 2-8 0,4-1-11 0,1 3-25 15,2-1-19-15,-1 2-11 0,3 0-34 0,0 1-11 16,1 0-7-16,3 2-3 0,0-1-12 0,1 2 0 16,-5 5-1-16,14-4-7 0,-14 4-5 0,17 2-8 15,-8 4-9-15,1-1 5 0,-1 4-12 0,0 0 31 16,0 2-54-16,-2 2 39 0,1 1-46 0,-3 1 43 16,0-2-48-16,2 2 37 0,-5-1-49 0,1 1 43 15,-2-2-51-15,0-1 26 0,-1 1-100 0,0-4 6 16,0 1-79-16,-1-3-72 0,0 0-40 0,1-7-119 15,-3 5-286-15,3-5-201 0</inkml:trace>
  <inkml:trace contextRef="#ctx0" brushRef="#br1" timeOffset="77312.492">9755 12964 275 0,'-3'-10'548'0,"2"-2"-98"0,-2 4-55 0,1 1-17 15,-1 2-10-15,3 5-21 0,-3-10-17 0,3 10-22 16,-2-8-34-16,2 8-21 0,0 0-2 0,0 0-41 15,0 0-61-15,0 0 39 0,0 0-57 0,0 0 50 16,6 1-69-16,-2 5 4 0,4 0 9 0,-1-1-4 16,1 0 34-16,1 2-72 0,2 2 26 0,1 2-59 15,0-4 31-15,0 3-53 0,1-1 34 0,1 0-56 16,0 2 41-16,3 1-53 0,-2 0 44 0,-1 0-53 16,0 0 42-16,1-2-50 0,-3 2 16 0,1-3-108 15,0 1-1-15,-3 0-91 0,-1-1-22 0,1-1-45 16,-4-1-45-16,1 0-50 0,-2-2-46 0,-1 2-39 15,-4-7-69-15,3 6-32 0,-3-6-257 0,-1 7-344 0</inkml:trace>
  <inkml:trace contextRef="#ctx0" brushRef="#br1" timeOffset="77779.2047">9871 13096 494 0,'-9'-7'415'0,"0"1"-46"0,1-1-75 16,2 2-36-16,1-1-20 0,1-1-16 0,-1 0-27 15,5 7-34-15,-4-12-16 0,0 6-29 0,4 6-11 16,4-14-33-16,-3 9-1 0,4-3-30 0,-1 0 0 15,3 2-27-15,-1-2-43 0,1 2-9 0,1 0-82 16,0 0-36-16,0 1-18 0,-1-1-12 0,2 2 4 16,-1-1 1-16,0 1 9 0,-1 1 24 0,2-2 29 15,-2 3 17-15,-1-3 7 0,-6 5 37 0,11-5 13 16,-11 5 8-16,9-2 37 0,-9 2 36 0,11-4 21 16,-11 4 31-16,10-3 13 0,-10 3 11 0,10-2 3 15,-10 2-11-15,9-2 7 0,-9 2 10 0,14-1 22 0,-14 1-65 16,12 0 36-16,-12 0-64 0,12-3 30 15,-12 3-52-15,13-1 34 0,-13 1-50 0,13 0 38 16,-13 0-52-16,14-1 45 0,-14 1-51 0,10-3 36 0,-10 3-40 16,0 0 46-16,14-1-49 0,-14 1 40 0,0 0-35 15,10-5 35-15,-10 5-49 0,6-6 45 16,-6 6-43-16,2-6 44 0,-2 6-45 0,4-10 39 0,-4 10-38 16,1-8 45-16,-1 8-48 0,5-14 49 0,-5 14-48 15,1-8 9-15,-1 8 52 0,6-10-20 16,-6 10 24-16,5-7 10 0,-5 7 4 0,8-7 4 0,-8 7 4 15,10-5-11-15,-10 5 1 0,11-2-7 0,-11 2-1 16,12 3-4-16,-2 1-8 0,-2 0-6 0,-2 2-7 16,3 0-2-16,1 5-3 0,-1-3 1 0,-1 4-9 15,-1 1 8-15,0-2-11 0,-2 4-1 0,-1-2-3 16,-2 2-2-16,0-4-1 0,0 1 1 0,-2-1 4 16,0 0-14-16,-2-3-64 0,-1 0-93 0,0-4-78 15,3-4-102-15,-10 5-529 0,10-5-433 0</inkml:trace>
  <inkml:trace contextRef="#ctx0" brushRef="#br1" timeOffset="79295.2087">11234 11371 264 0,'0'0'278'0,"-5"-4"-32"16,5 4-18-16,-3-6-6 0,3 6-20 0,-3-4-8 0,3 4-11 15,0 0-6-15,-4-7-26 0,4 7-21 0,0 0-21 16,0 0 23-16,-6-4-53 0,6 4-14 16,0 0 21-16,0 0 21 0,0 0 6 0,0 0-2 15,-3 7-1-15,3-7 4 0,0 9-7 0,0-9-5 0,3 14-6 16,-3-7-13-16,2 2-7 0,-2 1-14 0,0 0-7 15,2 0-7-15,0 3-5 0,-1-2-7 16,-1-1-6-16,1 2-6 0,1-1-4 0,-1 1-1 0,0-1-5 16,-1-1-2-16,1 0-5 0,1 1 3 15,-2-2-6-15,1 0 1 0,-1-2 1 0,0 0-1 0,0-7-1 16,3 11 18-16,-3-11-9 0,0 10 2 0,0-10 7 16,1 8-3-16,-1-8 6 0,1 7 5 0,-1-7 5 15,0 0-6-15,0 7-6 0,0-7-1 0,0 0-8 16,0 0-1-16,0 0-2 0,0 0 1 0,4 7-8 15,-4-7 3-15,0 0-3 0,0 0-1 0,0 0 3 16,0 0 1-16,10-1 1 0,-10 1-1 0,0 0 4 16,13-3-3-16,-13 3-1 0,10-2-2 0,-10 2 4 15,16-2-4-15,-16 2-1 0,15-2 5 0,-15 2-8 16,22-1 2-16,-11 0 0 0,3-1 0 0,-2 2-2 16,2-3 6-16,0 3-7 0,0-1 2 0,1 1 2 15,-1-1 5-15,2 1-3 0,-1-2-1 0,-1 1 8 0,1 1-8 16,1-1 0-16,0 1 2 0,-3-2 2 0,4 2-3 15,-3-1-1-15,2 1 5 0,-3-3 2 0,0 3 3 16,5-2 1-16,-4 0 4 0,0 0 1 0,-1-1-20 16,2 1 28-16,-1 0-25 0,-1 1 26 0,0-2-26 15,1 1 34-15,-2 0-32 0,0 0 29 0,2-1-35 16,-1 1 33-16,-1 2-37 0,0-3 32 0,-2 1-34 16,3 1 43-16,-3 0-44 0,3 0 36 0,-4-1-33 15,3 1 36-15,-12 1-40 0,19-1 36 0,-9 1-23 16,-10 0 27-16,19-3-34 0,-19 3 41 0,19-1-40 15,-19 1 40-15,18-3-40 0,-7 2 39 0,0-1-47 16,-11 2 44-16,20-1-46 0,-11-1 46 0,3 0-42 16,-1 1 52-16,-1 0-57 0,-10 1 49 0,22-3-49 15,-10 0 46-15,-2 1-50 0,3-1 53 0,-2 3-55 0,1-1 47 16,-1-2-49-16,-1 1 50 0,3 0-54 16,-3 0 52-16,1 1-46 0,0-2 46 0,-2 1-52 15,1 1 51-15,2-3-51 0,-12 4 53 0,15 0-55 0,-15 0 52 16,18-3-52-16,-18 3 52 0,17-3-52 0,-17 3 52 15,16-2-49-15,-7-1 54 0,-9 3-56 16,15-3 50-16,-15 3-51 0,16-3 52 0,-16 3-53 0,15-4 52 16,-15 4-50-16,17-3 50 0,-17 3-50 15,15-2 50-15,-15 2-51 0,16-3 58 0,-16 3-52 0,15-4 44 16,-15 4-51-16,15-3 7 0,-15 3 0 0,14-3 5 16,-14 3 4-16,14-3 2 0,-14 3 3 0,15-2 1 15,-15 2 1-15,15-2-1 0,-15 2 2 0,15-3 6 16,-15 3-6-16,11-1 1 0,-11 1 0 0,14-3 1 15,-14 3-3-15,13-1 3 0,-13 1 1 0,13 0-3 16,-13 0 2-16,10-1-1 0,-10 1 3 0,0 0-3 16,14-2 10-16,-14 2-5 0,0 0-1 0,0 0 3 15,16 0 9-15,-16 0 22 0,0 0 12 0,0 0-5 16,7-4-8-16,-7 4-3 0,0 0 6 0,4-10-2 16,-4 10 17-16,-1-7-21 0,1 7 3 0,-1-9 11 15,1 9 2-15,-3-10 40 0,3 10-55 0,-4-12 39 16,4 12-50-16,-2-12 43 0,0 5-52 0,0 2 44 15,-1-2-52-15,2 0 42 0,-1 0-42 0,-1 1 42 0,3-1-49 16,-3 1 41-16,2 0-48 0,1 6 39 0,-2-11-41 16,2 11 39-16,-2-10-45 0,2 10 43 15,-4-8-39-15,4 8 31 0,-1-9-36 0,1 9 38 0,-2-8-43 16,2 8 35-16,-2-5-46 0,2 5 7 0,-2-7-109 16,2 7-20-16,0 0-104 0,-7-5-57 0,7 5-85 15,0 0-74-15,-10-3-63 0,10 3-131 0,-9-1-366 16,9 1-651-16</inkml:trace>
  <inkml:trace contextRef="#ctx0" brushRef="#br1" timeOffset="80062.6356">12149 11685 82 0,'0'0'270'0,"0"0"-27"16,0 0-60-16,0 0 21 0,-5-5-31 0,5 5 10 16,0 0-21-16,0 0 5 0,0 0 12 0,-6-4-28 15,6 4 2-15,0 0-12 0,0 0-13 0,0 0-11 16,0 0-9-16,-7-5-9 0,7 5-7 0,0 0-7 16,0 0-12-16,0 0-2 0,0 0 8 0,0 0 14 15,0 0 5-15,0 0 31 0,0 0-41 0,3 9 40 16,-3-9-40-16,4 7 51 0,-4-7-47 0,5 9 51 0,-1-4-50 15,-1 2-10-15,3 0-5 0,0 0 0 0,0 3 6 16,-3 0 2-16,5 1-8 0,-1 1 2 16,2-1-7-16,0 3 6 0,-1-2-3 0,3 4-7 0,-1 2-18 15,2-2 4-15,-2 1-3 0,2-1-41 16,-2 0 53-16,1 2-54 0,1-2 47 0,-2 1-52 0,2 0 59 16,-2 0-58-16,1-2 65 0,0 2-56 0,-1-1 4 15,1-2 7-15,-2 2-3 0,0 0-2 0,3 1 1 16,-5-4-1-16,1-1-1 0,1 2-3 0,0 0-3 15,1-2-1-15,-3 1 50 0,0-1-60 0,1-1 51 16,-2 1-46-16,1-1 42 0,-1 0-63 0,2-2 48 16,-3 1-49-16,1-1 50 0,-2 0-51 0,1 1 48 15,-1-2-53-15,4 1 50 0,-5-1-51 0,3 0 53 16,-3 0-54-16,1-2 53 0,0 3-50 0,1-3 51 16,0 1-55-16,-2-1 50 0,-1 0-50 0,2-1 53 15,-1 1-50-15,-3-6 47 0,4 9-56 0,-4-9 56 16,5 8-54-16,-5-8 59 0,5 9-61 0,-5-9 55 0,2 5-54 15,-2-5 54-15,4 6-48 0,-4-6 50 16,0 0-50-16,4 6 49 0,-4-6-26 0,0 0 29 16,0 0-55-16,3 5 57 0,-3-5-44 0,0 0 45 0,0 0-51 15,0 0 49-15,0 0-53 0,0 0 49 0,0 0-52 16,0 0 48-16,0 0-46 0,0 0 38 16,-4-4-82-16,4 4 4 0,-3-5-103 0,3 5-27 15,-5-9-55-15,5 9-43 0,-5-6-54 0,5 6-39 0,-5-7-37 16,5 7-13-16,-6-3-35 0,6 3-486 0,-7-5-540 15</inkml:trace>
  <inkml:trace contextRef="#ctx0" brushRef="#br1" timeOffset="80346.8803">12402 12487 430 0,'0'0'331'0,"-10"6"-44"0,10-6-31 0,-6 6-13 16,6-6 47-16,-7 5-27 0,7-5 10 0,0 0-23 0,-6 2-30 15,6-2 5-15,0 0-64 0,0 0-17 0,0 0-9 16,0 0-6-16,0 0-4 0,0 0 2 16,0 0-1-16,14 0-10 0,-14 0-11 0,0 0-2 15,16 0-6-15,-16 0-9 0,14 2-5 0,-14-2 2 0,18 2 3 16,-9-1-19-16,2 1-5 0,1 0-6 0,-12-2-7 16,21 3-8-16,-9 0-11 0,0-1-6 0,2 1-1 15,-2-1-43-15,0 0 39 0,4 0-38 0,-1 1 42 16,-1-3-47-16,0 1 38 0,0 0-7 0,-1-1-7 15,2-1-44-15,-2 1-72 0,1-1-55 0,0-1-48 16,-1 1-47-16,-2-1-50 0,1 0-9 0,-1-1-10 16,0-1-57-16,-4-2-13 0,2 1-417 0,-1-1-354 15</inkml:trace>
  <inkml:trace contextRef="#ctx0" brushRef="#br1" timeOffset="80579.8993">12814 12343 244 0,'0'0'406'0,"0"-9"-87"0,0 9-31 15,-3-9-23-15,3 9 46 0,0-7-50 0,0 7 15 16,-1-8-31-16,1 8-8 0,0 0-23 0,-3-5-26 16,3 5-21-16,0 0-22 0,0 0-1 0,0 0 5 15,0 0-1-15,0 0 29 0,0 0-33 0,0 0 16 16,-5 3-54-16,5-3 25 0,-1 10-50 0,-2-3 26 0,3-1-56 16,-2 2 30-16,-3 0-58 0,2 1 43 15,1 1-62-15,-1 2 42 0,-1 0-51 0,0 1 38 0,-1 1-47 16,1 1 29-16,-3-1-92 0,2 0-60 0,-2 1-83 15,1 1-103-15,-2-2-89 0,-1 0-66 0,0 0-638 16,0 0-733-16</inkml:trace>
  <inkml:trace contextRef="#ctx0" brushRef="#br1" timeOffset="90014.7215">12869 13014 361 0,'0'0'360'0,"-7"-7"-88"16,7 7-38-16,-9-7-20 0,9 7-2 0,-5-3 54 16,5 3-76-16,-9-4 24 0,9 4-83 0,-8-4 9 0,8 4-56 15,0 0 14-15,-12-4-53 0,12 4 31 0,0 0-34 16,-12 4 25-16,12-4-17 0,-11 6 15 0,3-1-10 16,4 2 14-16,-5 0 1 0,4 1 11 0,-5 2 4 15,4 1 6-15,-1 1-2 0,1 0-9 0,-2-1-4 16,3 2-10-16,1 0-9 0,-1-3-12 0,4 1-2 15,-2-1-7-15,3 2 1 0,0-3-5 0,3 0 1 16,-1 0-7-16,2-1-3 0,3 0-1 0,1-2-6 16,3 1-4-16,-1-2-2 0,5 0 0 0,1-1-4 15,0 0-6-15,3-3-1 0,-2 2 0 0,5 0 42 16,-3-1-50-16,0 1 40 0,3-2-45 0,-4 2 45 16,0-1-48-16,-3 1 38 0,0 1-44 0,-1 1 46 15,-2-1-48-15,-3 2 47 0,-2 1-42 0,1 0 43 16,-4 1-46-16,-3 1 45 0,0-1-44 0,-2 1 43 15,0 1-41-15,-2 2 41 0,-4 0-42 0,-1-1 46 16,2 0-46-16,-3-1 44 0,-1-1-44 0,-1 1 48 16,3-3-52-16,-2-2 5 0,1 1-1 0,2-2-36 15,-1-2-63-15,8-2-31 0,-15 3-103 0,15-3-23 16,-11-5-33-16,11 5-5 0,-5-8-74 0,2 1-43 16,1 1-202-16,2-2-144 0</inkml:trace>
  <inkml:trace contextRef="#ctx0" brushRef="#br1" timeOffset="90345.2181">13047 13096 294 0,'4'-5'489'0,"0"-2"-111"0,-4 7-62 15,4-6-23-15,-4 6 3 0,3-6-2 0,-3 6-30 16,0 0-23-16,5-6-12 0,-5 6-4 0,0 0-12 16,0 0-24-16,11 1-25 0,-11-1-23 0,8 4-17 15,-8-4-17-15,9 4-20 0,-9-4-18 0,11 7-15 16,-11-7-5-16,12 5-15 0,-12-5-6 0,10 6-5 0,-2-2-4 15,-2 0-7-15,-6-4-4 0,10 5-6 0,-10-5-5 16,12 5-40-16,-12-5-29 0,6 7-32 16,-6-7-50-16,5 4-56 0,-5-4-42 0,0 0-6 15,-2 8 10-15,2-8 24 0,0 0 42 0,-12 3 29 0,12-3 32 16,-15 0 19-16,6-1 33 0,-3-1 3 0,2-1 22 16,-4-2-3-16,0-1 21 0,1-1 1 0,-1-1 13 15,3-1 5-15,-2 1 1 0,0-1 22 0,4 1 1 16,-1-1 4-16,4 1-6 0,-1 1-5 0,2-2-3 15,2 1 3-15,2-2-4 0,1 5-10 0,0-4-37 16,0 4-66-16,3-3-89 0,1 2-104 16,-2 0-222-16,2 0-23 0</inkml:trace>
  <inkml:trace contextRef="#ctx0" brushRef="#br1" timeOffset="91130.331">13118 12918 308 0,'0'0'374'0,"0"0"-84"0,0 0-35 0,0 0-32 15,0 0-5-15,12 0 6 0,-12 0 45 0,8 4-44 0,-8-4-20 16,0 0-35-16,9 0-19 0,-9 0-9 0,13 3-17 16,-13-3-19-16,11 5-17 0,-11-5-19 15,16 4-16-15,-7-1-6 0,-2-1-7 0,1 2-9 0,2 0-1 16,-2 3-5-16,0-3-9 0,-2-1-2 16,0 4-1-16,1-3-1 0,-2 1-4 0,-5-5 2 15,6 7 7-15,-6-7-7 0,4 8 1 0,-4-8 1 16,0 0 0-16,0 0 2 0,0 0-7 0,0 0-1 0,0 0-2 15,3-8 1-15,-3 8-1 0,-3-11-4 0,2 3 2 16,1-1 0-16,0 0-2 0,1 1-2 0,2-4-2 16,-2 3 5-16,3-1-1 0,1 0-3 0,-1 0 0 15,1 3 0-15,1-3 0 0,-1 4 2 0,4 0-3 16,-2-1 6-16,0 2-1 0,1 1-2 0,1 0-1 16,-1 0 1-16,1 1 0 0,-9 3 3 0,16-2-3 15,-16 2-3-15,14-2 1 0,-14 2 0 0,13-1 1 16,-13 1-3-16,10-1 3 0,-10 1 1 0,0 0 1 15,12 0-1-15,-12 0-1 0,0 0 0 0,0 0 0 0,0 0 2 16,0 0 6-16,4 6 14 0,-4-6 8 16,0 0 13-16,-7 6 4 0,7-6 4 0,0 0-10 15,-2 7 3-15,2-7 21 0,0 0 15 0,-2 8-23 16,2-8-21-16,4 11 14 0,0-8-24 0,2 4 17 16,1-2-24-16,0 0 14 0,4 0-19 0,1 2 14 0,3 0-20 15,0-2 15-15,3 4-22 0,1-1 14 0,1 1-14 16,0 0 12-16,1 2-16 0,-2 0 9 0,-2 1 4 15,-2 1-9-15,-2 1 0 0,-1-1-1 0,-4 1 2 16,-2 1 0-16,-4-3-2 0,-2 2 7 0,-1 1-7 16,-3-2 0-16,-1 0 1 0,-4 0 1 0,1-1-1 15,1-3 1-15,-2 1 0 0,-1-3 1 0,2-2-1 16,-1-1-2-16,9-4-13 0,-15 3-26 0,15-3-20 16,-13-5-22-16,6-1-20 0,1 0-21 0,2-5-2 15,0 0-12-15,2-4 15 0,-1-1-29 0,1-1 47 16,-2-5-26-16,2 3 59 0,1-3-21 0,-4-4 51 15,1 2-21-15,-2-5 8 0,0 2 11 0,-4 0 10 16,-1-1 10-16,2 7 39 0,-1-2 55 0,-3-2 33 16,0 5 69-16,1 2-19 0,0 3 51 0,-1 1-31 15,2-1 20-15,1 3-1 0,1 3-5 0,-2-1 2 16,4 3-11-16,2-1-29 0,-2 3-32 0,1 0-18 0,1 1-20 16,5 4-16-16,-5-5-7 0,5 5-2 0,0 0 4 15,0 0-11-15,0 0 0 0,6 6-2 16,-2-1-4-16,5 0-55 0,0 1 52 0,1 0-37 0,3 1 29 15,0 3-56-15,3 0 58 0,0 1-59 0,0 0 54 16,2 0-57-16,1 1 44 0,0-3-98 0,-2 5 6 16,1-3-79-16,-1-1-32 0,-1 1-54 0,-2-2-65 15,0 0-48-15,-1-1 19 0,0-3-81 0,-3 0-7 16,-1-1-18-16,1-1-433 0,-10-3-425 0</inkml:trace>
  <inkml:trace contextRef="#ctx0" brushRef="#br1" timeOffset="91378.3683">13744 12792 165 0,'0'0'379'0,"2"-9"-50"15,-2 9-51-15,4-8-32 0,-4 8-14 0,0-8-35 16,0 8-11-16,0-9-12 0,0 9-11 0,2-10-19 0,-2 10-31 16,1-12-17-16,0 6-21 0,-1 0-10 15,1-2-16-15,1 1-9 0,-2-2-2 0,-2 2 0 16,2-2 13-16,-1 2 0 0,1-2 48 0,-1 2-36 0,-2 1 46 16,1 0-48-16,-1 0 36 0,-1 2-39 0,4 4 41 15,-7-6-44-15,7 6 45 0,0 0-43 16,-12-2 50-16,12 2-57 0,-9 6 3 0,9-6-5 0,-6 10 5 15,2-3-12-15,3-1-5 0,1 2 0 0,1 0-8 16,3 0-7-16,1 2 0 0,0-2 0 0,3 2-8 16,1-2-8-16,2 2-20 0,2-3-45 0,1 0-50 15,-1-2-47-15,3-1-68 0,-3-3-34 0,1-1-32 16,0 0-55-16,-1-4-23 0,2 0-454 0,-2-5-361 16</inkml:trace>
  <inkml:trace contextRef="#ctx0" brushRef="#br1" timeOffset="91613.686">13859 12436 425 0,'-9'-10'528'0,"1"4"-89"16,3 0-47-16,0 0-35 0,-1 1-24 15,2 0-28-15,4 5-28 0,-8-5-38 0,8 5-28 16,-5-6-9-16,5 6-1 0,0 0-15 0,0 0-18 16,0 0-30-16,0 0-22 0,6 7-18 0,0-4-16 0,1 2-15 15,-1 3-13-15,2-2-8 0,3 3-10 16,-1 0-8-16,1 0-3 0,0 3 1 0,0-1-18 15,-1-1-1-15,3 1-3 0,-3 0-17 0,2 0-61 0,-1-2-53 16,-2 1-27-16,0-2-117 0,-1 1-53 16,-1-4-13-16,0 4-53 0,-2-4-51 0,-1-2-460 0,-4-3-464 15</inkml:trace>
  <inkml:trace contextRef="#ctx0" brushRef="#br1" timeOffset="92229.4501">13915 12608 364 0,'0'0'411'0,"-9"0"-95"0,9 0-35 15,-8-4-62-15,8 4 3 0,-5-6-30 0,5 6-20 16,0-11-26-16,2 5-38 0,0-3-11 0,2 1-24 16,1-2-16-16,4-1-12 0,1-2-9 0,-2 2-7 15,1 0-6-15,2-3 34 0,2 2-17 0,-2 1 15 16,0 0-5-16,-1 1-10 0,0 1 1 0,1 2-10 16,-4-1 1-16,0 4 4 0,-1 1 13 0,-6 3 22 0,10-3 9 15,-10 3 2-15,0 0 9 0,12 4 10 0,-12-4 7 16,5 9 46-16,-5-9-59 0,3 10 30 15,0-3-66-15,-2 0 38 0,2-2-63 0,0 1 42 16,-1 2-56-16,2-3 42 0,1 3-54 0,-1-4 5 0,4 1-5 16,-2 2-4-16,-6-7-1 0,13 5-3 15,-13-5-10-15,15 2-8 0,-15-2-16 0,16 0-19 16,-16 0-10-16,15-4 1 0,-9 1 11 0,2-1 10 0,-3 0 8 16,-5 4 2-16,10-6 5 0,-10 6 7 0,5-10 4 15,-5 10-1-15,0-6 5 0,0 6 6 0,-5-8-3 16,5 8 4-16,-9-9-1 0,4 4 4 0,0-1 2 15,-1 1-2-15,0 0 4 0,3 1 1 0,-4-3 1 16,7 7-2-16,-7-8 1 0,7 8-2 0,-4-11 1 16,4 11-4-16,0-9 1 0,0 9 3 0,4-11 2 15,-4 11-2-15,9-7 2 0,-2 4 13 0,2-1-12 16,-1 1 2-16,-8 3 5 0,16-2 12 0,-16 2-14 16,17 1 0-16,-7 0-2 0,1 2 2 0,-4-1-1 0,1 4 2 15,-2-3 0-15,1 3 3 0,-2 0 8 16,-1-1 3-16,-4-5 3 0,4 8 0 0,-4-8 2 15,1 9-5-15,-1-9 2 0,-3 5 1 0,3-5-1 16,0 0 0-16,0 0-5 0,-10 1-2 0,10-1-6 0,-7-6 3 16,5 0-10-16,-3-1-3 0,4 0 0 15,-1-1 2-15,2 0-5 0,0-2-2 0,2 0 0 0,-1-1-13 16,5 3 17-16,-3-4-14 0,1 5 13 0,-1-3-14 16,3 4 21-16,0-2-20 0,0 3 17 0,1 0-17 15,-7 5 17-15,10-6-15 0,-10 6 15 0,15-4-18 16,-15 4 15-16,13 4-15 0,-5-1 11 0,1 0-11 15,-3 2-29-15,3 1-50 0,-2 1-74 16,1-1-79-16,-1 2-39 0,-1-1-17 0,1 0-22 0,-2-2-80 16,2 0-39-16,-7-5-276 0,9 6-222 0</inkml:trace>
  <inkml:trace contextRef="#ctx0" brushRef="#br1" timeOffset="92661.1861">14674 11964 330 0,'0'0'302'0,"0"-9"-77"0,0 9 7 16,2-8-24-16,-2 8 5 0,3-10 13 0,-3 10-46 0,0-9 36 15,0 9-72-15,0-10-7 0,0 10-7 0,0-9 1 16,0 9 43-16,-3-8-56 0,3 8 36 0,-4-7-51 15,4 7 24-15,0 0-47 0,-8-2 38 0,8 2-49 16,-8 4 42-16,8-4-42 0,-10 8 2 0,5-3-3 16,0 1 6-16,0 1-11 0,1 1-7 0,1-1 0 15,1 0-7-15,-1 1-11 0,3 0 0 0,1 0-3 16,2-1 19-16,1 1-33 0,0-2-2 0,2 2-2 16,2-1-1-16,2-1-3 0,0 1-3 0,3-2-2 15,0 0 5-15,0 2-7 0,1-2-1 0,-3-2-2 16,3 2-1-16,-4-1-2 0,1 0-1 0,0 1 1 15,-3-1-3-15,-2 0 0 0,1 2 1 0,-3 0 1 16,-1 0-1-16,-3 1 7 0,0 0-17 0,-4 2 12 16,-2-1-8-16,1 4 14 0,-3-2-14 0,-1 2 11 0,-1-3 4 15,1 1-6-15,0-3-1 0,-1 2-1 0,4-3-2 16,-1-1-37-16,2-1-82 0,5-4-108 16,-11 3-17-16,11-3-74 0,0 0-3 0,0 0-17 0,-7-6-28 15,7 6-66-15,5-11-222 0,-1 3-166 0</inkml:trace>
  <inkml:trace contextRef="#ctx0" brushRef="#br1" timeOffset="93213.0134">14812 12064 157 0,'5'-4'396'0,"-5"4"-90"16,7-7-58-16,-7 7-8 0,4-5 1 0,-4 5-30 15,0 0-6-15,7-6-6 0,-7 6-22 0,0 0-24 16,0 0-25-16,5-5-13 0,-5 5-2 0,0 0-14 16,4-6-14-16,-4 6-13 0,7-6-18 0,-4 2-5 15,1-2-12-15,1-1-9 0,0-1-7 0,0-1-4 16,1-1 38-16,-3 1-54 0,1 1 47 0,1-1-49 15,-4 1 36-15,2-2-48 0,-3 3 46 0,0 7-34 16,0-12 36-16,0 12-37 0,-4-12 46 0,4 12-36 16,-7-8 50-16,7 8-44 0,-8-2 37 0,8 2-33 0,0 0 41 15,-13 2-39-15,13-2 48 0,-6 6-52 16,6-6 41-16,-5 9-45 0,5-9 41 0,-1 11-46 16,1-11 42-16,1 11-48 0,0-4 5 0,4-1-1 0,0 1-1 15,-1 0 2-15,4-1 4 0,-2-2 0 0,4 0-4 16,-2 0-2-16,1 0-3 0,0-2 0 0,-9-2-16 15,19 1-23-15,-10-2-38 0,1-1-42 16,2-2-21-16,-3 0-20 0,1-1-10 0,-1-1-10 0,-1 0 2 16,-1-2 4-16,1 0 14 0,-2 0-19 0,-2-1 32 15,1 1-21-15,-3-3 44 0,-1 2-5 16,-1 0 59-16,-1-4-18 0,-1 4 49 0,-3-3-15 0,3 0 55 16,-4 0 24-16,1 1 89 0,-1-1-16 0,2 2 12 15,-1-1 58-15,0 4-25 0,1-4 33 0,-1 1 3 16,2 2-2-16,-3 0 4 0,2 1 0 0,2 1-5 15,-2 1-5-15,4 5-15 0,-5-12-13 0,5 12-29 16,-4-8-23-16,4 8-6 0,-3-7 13 0,3 7-3 16,0 0 0-16,1-6 18 0,-1 6-22 0,0 0-1 15,0 0 3-15,12 1 6 0,-12-1 16 0,9 7 4 0,-1-4-17 16,-2 2-5-16,0 2-4 0,2 0-7 16,2 2-19-16,-1 0-11 0,0-1-12 0,1 3-10 15,1-1-3-15,-1 1-9 0,1-1-52 0,0 1 57 0,0 0-57 16,-1-2 56-16,2 1-65 0,-2 0 39 15,0 0-118-15,-1-3-30 0,0 0-82 0,-1 0-74 16,-3-2-72-16,0 2-54 0,-5-7-113 0,8 7-629 0,-8-7-781 16</inkml:trace>
  <inkml:trace contextRef="#ctx0" brushRef="#br1" timeOffset="93334.6846">15084 11887 567 0,'0'0'672'0,"-6"-8"-127"0,6 8-150 16,-4-10-36-16,4 10-78 0,1-14 10 0,1 2-80 15,0 2-39-15,3-3-32 0,-1 0-34 0,5-2-32 16,1-2-112-16,-1 0-176 0,0 1-175 0,3-1-603 16,-3-3-587-16</inkml:trace>
  <inkml:trace contextRef="#ctx0" brushRef="#br1" timeOffset="99461.4856">18587 11880 74 0,'1'-11'297'0,"-1"11"-60"0,0-11-19 16,0 11-12-16,0-10 11 0,0 10-33 0,0-11-18 15,0 11 18-15,0-11-35 0,0 11 10 0,0-12-41 0,-1 5 20 16,1 7-37-16,0-13 0 0,0 13 3 0,-1-12 5 16,1 12 45-16,-2-13-54 0,1 8 42 15,1 5-55-15,-4-11 37 0,4 11-30 0,-2-10 49 0,2 10-48 16,-6-7 31-16,6 7-55 0,-5-5 30 0,5 5-42 15,0 0 37-15,-16 0-47 0,8 4 43 0,2 0-51 16,-3 0 53-16,0 4-46 0,0-1 45 0,-1 3-50 16,1 0 42-16,1 1-54 0,0 0 44 0,0 1-48 15,1 2 8-15,3-2-11 0,-1 2-1 0,2-1 3 16,2-1 2-16,1 2 2 0,0-1-3 0,3-1 3 16,1 2-10-16,-1 0-4 0,5 1-1 0,-1-2 0 15,3 3-38-15,0-1 37 0,3 0-33 0,-2 1 36 16,0-2-36-16,1 2 37 0,-3 0-37 0,3 1 39 15,-3 1-38-15,-2 1 30 0,-3 1-33 0,0-2 36 0,-3 2-34 16,-2-1 34-16,-3 5-5 0,0-1-2 16,-5-1-3-16,-1 3 0 0,-3-3-3 0,1-1 4 15,-1-1-2-15,1-3 4 0,-3-4-5 0,2 1 0 16,2-5-1-16,2 1 3 0,1-4-3 0,0 0-5 0,0-3-7 16,8-3-25-16,-8 5-7 0,8-5-9 15,0 0 1-15,0 0-3 0,0 0 7 0,5-8-4 16,0 6 5-16,5-1 3 0,-1-1 7 0,0 2 5 0,1 0 5 15,2-2 11-15,-12 4-5 0,22 0 2 16,-22 0 2-16,20 3 4 0,-10-1 0 0,-2 3 2 0,-2 2 4 16,1 0 1-16,0 3 3 0,-4 2 1 0,-1 3 5 15,1-1 17-15,-2 3 17 0,-1 0 7 0,-1-2 8 16,0 2 4-16,1 2 3 0,-2-2-5 0,1 0-7 16,1-3 4-16,1 0-23 0,1-1 1 0,0 1-4 15,1-1-2-15,-1-3 1 0,5 4-41 0,-2-6 33 16,3 2-43-16,1-4 21 0,0-1-64 0,3 0-29 15,0-2-54-15,2-2-52 0,1-1-59 0,2-2-56 16,1 0-20-16,-1-3-52 0,2 0-25 0,2-2-480 16,-3-1-457-16</inkml:trace>
  <inkml:trace contextRef="#ctx0" brushRef="#br1" timeOffset="100279.5271">19237 11868 180 0,'0'0'249'0,"0"0"-39"0,1-8-20 0,-1 8-14 15,0 0-18-15,0 0-8 0,0 0-24 0,3-8-15 0,-3 8-7 16,0 0-5-16,0 0-5 0,0-6-5 15,0 6-3-15,0 0-15 0,0-8 13 0,0 8-14 0,0 0 20 16,0-8-35-16,0 8 33 0,0 0-15 0,0-10 15 16,0 10-44-16,-1-6 49 0,1 6-51 0,-3-7 58 15,3 7-47-15,-2-6 48 0,2 6-43 16,-7-5 31-16,7 5-47 0,0 0 34 0,-10-4-41 0,10 4 40 16,0 0-51-16,-13 4 41 0,13-4-45 0,-14 6 51 15,7 0-39-15,0 0 33 0,1 1-36 0,-2 1 31 16,-1 0-45-16,5 1 34 0,-1 0-25 0,0 0 23 15,0-1-35-15,3 4 32 0,0-3-44 0,1 2 43 16,1-2-40-16,1 1 35 0,1 0-42 0,0-1 47 16,1 1-53-16,3 0 42 0,-1-1-43 0,0 0 6 15,2-1-1-15,0 2 0 0,2 0 0 0,-1 0 3 16,0-2 0-16,-2 2 0 0,0-2 1 0,1 2 1 16,-3-1 1-16,-1 0-1 0,1-1 2 0,-4 3-4 15,0-2 6-15,0 1-6 0,-4-1 3 0,1 1 2 16,-3-1-4-16,1-1 2 0,-4 1 13 0,3-2-11 15,-2 1-3-15,1-3 3 0,-1-1-1 0,2 1-1 16,-1-2 2-16,7-3 3 0,-9 5-3 0,9-5-4 0,-10 2 2 16,10-2-5-16,0 0-3 0,0 0-1 0,0 0 3 15,0 0-6-15,0 0-2 0,0 0 0 0,0 0-1 16,0 0 4-16,0 0-6 0,0 0 5 0,13 2 0 16,-13-2-1-16,6 5 1 0,-6-5 5 0,4 7 0 15,-4-7 6-15,5 10-2 0,-5-10 2 0,3 12 4 16,-3-6 5-16,0 2 4 0,1-1 9 0,-1 1 10 15,0-1 45-15,0 2-47 0,0-1 41 0,0 0-52 16,1-2 45-16,2 2-50 0,-1-1 44 0,0 1-50 16,0-3 44-16,2 1-52 0,-1 0 48 0,2-2-53 15,1-1 45-15,-6-3-56 0,13 7 39 0,-13-7-85 16,15 2-47-16,-15-2-27 0,21-2-28 0,-10-1-48 16,1 1-21-16,-1-2-45 0,3-1-36 0,-1-2-118 15,-1-1-371-15,0 1-332 0</inkml:trace>
  <inkml:trace contextRef="#ctx0" brushRef="#br1" timeOffset="100978.4274">19594 11825 148 0,'-8'-6'310'0,"8"6"-7"0,-6-7-36 15,6 7-7-15,-7-8-22 0,2 4-33 0,0-3 10 0,1 3-45 16,2-2-11-16,-1-1-2 0,1 2-20 15,0-1-22-15,1-1-25 0,1 7-17 0,3-12-12 16,-1 5-8-16,-1 0-9 0,3 0-19 0,3 1-4 16,-2 0-4-16,1 1-2 0,1-1-2 0,0 1-1 0,1 1 4 15,-2 3 44-15,-6 1-43 0,16-2 44 16,-16 2-48-16,15 6 51 0,-9-1-44 0,-1 2 40 16,1 2-43-16,-1 0 40 0,-3 4-37 0,1-1 51 0,-1 2-36 15,-2 1 37-15,0 1-34 0,0 0 33 0,0-2-41 16,0 0 38-16,0 1-47 0,0-1 33 0,0-1-46 15,0-1 45-15,2 0-53 0,-1-2 6 0,0 0 1 16,-1-1 6-16,3-2-5 0,-1-1-1 0,2 0-3 16,-1-1-4-16,4-2 34 0,-7-3-49 0,11 4 42 15,-11-4-46-15,11 0 35 0,-11 0-48 0,15-1 43 16,-15 1-40-16,11-1 47 0,-11 1-44 0,0 0 38 16,12 0-34-16,-12 0 35 0,0 0-41 0,0 0 48 15,4 4-28-15,-4-4 54 0,-2 4-28 0,2-4 58 16,-5 8-39-16,5-8 52 0,-5 8-52 0,5-8-6 15,-4 10 1-15,4-10 4 0,-4 12-5 0,4-12-1 16,0 12-1-16,0-12-3 0,1 14-4 0,3-8-3 16,0 0 0-16,0 2-3 0,3 0-1 0,-2-1-3 0,3 0-3 15,-3 0-2-15,5-1 5 0,-2 1-11 16,-2-1 3-16,2 2 23 0,0-3-29 0,-2 4-16 16,-1-2 23-16,-2 1-18 0,-1-2 28 0,0 2-8 0,-2-1 3 15,-3 2 2-15,-1-3-5 0,-1 3 2 0,-1-1-5 16,-3 2-2-16,0-1 0 0,0-1 3 0,0-1-5 15,1 0 0-15,-1-2 5 0,2 2-10 0,-2-3-2 16,1-1-26-16,2 1-63 0,6-4-93 0,-12 2-129 16,12-2-72-16,0 0-66 0,-10-3-570 0,10 3-635 15</inkml:trace>
  <inkml:trace contextRef="#ctx0" brushRef="#br1" timeOffset="101763.5497">20327 11480 164 0,'-7'-4'325'0,"0"0"-54"16,-2-3-28-16,4 2-16 0,-4-1-26 0,4-2-2 15,0 1-4-15,0-1-14 0,2-1-24 0,1 1-24 16,2-1-28-16,0 2-18 0,2-1-21 0,1-1 4 16,2 1-22-16,-1 2-8 0,4-3-5 0,-1 1-5 15,2 2-2-15,0 1 11 0,1-2-10 0,2 4 8 16,-2 0 4-16,1 1 10 0,1 1 4 0,-2 2 2 0,0 1-5 15,-2 1 0-15,1 3 1 0,1 2-1 16,-2 0-6-16,-2 5 4 0,-1 2-6 0,1 2-1 0,-3 1 2 16,0 2 14-16,1 2 44 0,-2 2-41 0,1 0 40 15,-1 2-49-15,2-1 40 0,0 2-63 16,4 0 38-16,-2 3-56 0,2-5 42 0,-2-1-48 16,4-4 43-16,-1 1-40 0,-1-2 40 0,5-2-51 0,-2-2 47 15,1-2-49-15,-1-3 42 0,2-1-52 0,2-3 46 16,-2-1-49-16,-1-2 41 0,2 0-44 0,-1-2 44 15,-1 0-45-15,-12-1 46 0,21 0-48 0,-21 0 45 16,15-1-47-16,-15 1 46 0,12-1-46 0,-12 1 45 16,0 0-32-16,0 0 32 0,0 0-41 0,0 0 61 15,10 1-36-15,-10-1 57 0,0 0-40 0,-6 9 53 16,3-5-37-16,3-4 55 0,-7 12-50 0,7-12 38 16,-5 12-41-16,4-7-1 0,0 4-10 0,1-1 4 15,0 0-1-15,1 2-3 0,2 1-1 0,-1-1-5 16,2 2-5-16,3 0-1 0,1 1-3 0,-1-2-3 0,-1 2 0 15,3 2-1-15,-1-2-33 0,-1-1 34 16,1 1-37-16,-1-1 45 0,1 2-35 0,-4-2 39 16,0 1-32-16,-1-1 54 0,-2 0-59 0,-4 0 42 0,-1 2-43 15,-1 1 40-15,-5 2-44 0,-3-1 45 16,-2-1-24-16,-3 5-89 0,-9 1-120 0,-3 2-167 16,-5 0-142-16,-6-2-751 0,-7 6-875 0</inkml:trace>
  <inkml:trace contextRef="#ctx0" brushRef="#br1" timeOffset="105845.5003">21452 11710 305 0,'0'0'477'0,"-8"4"-74"16,8-4-98-16,0 0-14 0,-10 3 46 0,10-3 16 15,0 0-59-15,0 0 17 0,-9 2-71 0,9-2 6 16,0 0-77-16,0 0 12 0,0 0-75 0,-5-4-19 16,5 4-14-16,5-5-6 0,-5 5-10 0,10-9-10 15,-3 4-9-15,3-3-8 0,0 0-6 0,2 0-1 16,0 0-8-16,1-2-2 0,4 0-4 0,-1 1 0 15,1-1-8-15,0 0-1 0,-1 2-4 0,1 2-71 16,-5-3-91-16,3 3-114 0,-1 1-44 0,-4 0-27 0,1 2-56 16,-11 3-33-16,13-1-341 0,-13 1-301 0</inkml:trace>
  <inkml:trace contextRef="#ctx0" brushRef="#br1" timeOffset="106024.745">21613 11761 471 0,'-5'12'364'16,"1"-2"-86"-16,0-1-36 0,-1 0-25 0,1-1-28 0,1-1 17 15,2-2-31-15,-1 3 46 0,2-8-58 0,-3 7 18 16,3-7-71-16,3 5 23 0,-3-5-66 0,6 2 34 16,-6-2-66-16,15-3 35 0,-7 0-58 0,2-3 42 15,4 1-54-15,-1-5 39 0,2 3-51 0,2-5 31 16,2 0-80-16,4-1-30 0,-2-3-28 0,2 2-23 16,0-2-34-16,-2 0-19 0,0 2-65 0,1-3-12 15,-1 0-364-15,0-2-146 0</inkml:trace>
  <inkml:trace contextRef="#ctx0" brushRef="#br1" timeOffset="106594.7904">22402 11117 241 0,'8'-12'268'0,"-3"3"-27"0,0-2-13 15,-1 2 11-15,0 0 5 0,-1 1-17 0,-3-1 21 16,1 2-55-16,-1-1 46 0,-1 2-60 0,-1-1 21 15,0 0-58-15,-2 2 32 0,4 5-50 0,-10-7 32 16,10 7-50-16,-14-6 33 0,14 6-39 0,-17 4 42 16,8-4-39-16,-1 4 38 0,-3 1-59 0,4-1 37 15,0 3-62-15,-2 0 36 0,2 0-53 0,2 2 41 16,1-2-50-16,0 3 45 0,2 0-50 0,1 0 44 16,3-1-46-16,0 3-6 0,1 0 1 0,3-3 0 15,4 4-1-15,0-1-2 0,1 1 15 0,3 1-22 16,1 0 0-16,1-2-4 0,3 1 1 0,1 2-1 15,-2-2-4-15,2 0 8 0,-2 1-7 0,1 2-1 16,-2-3-26-16,0 2 32 0,-4 1-30 0,1 1 31 16,-6-2 2-16,-1 3 12 0,-2-4-23 0,-4 1-1 0,-1 0 2 15,-3 1-1-15,-4-1 0 0,0 0 2 16,-1 1-2-16,-1-5 1 0,-1 0 3 0,2-1 0 16,-3-4 8-16,3 1-2 0,1-2-5 0,0-1 2 0,9-4-1 15,-13 4-2-15,13-4-4 0,0 0-4 0,-10 3-1 16,10-3-1-16,0 0-6 0,6-6-3 0,-6 6-5 15,12-5-1-15,-4 3 2 0,4-1 2 0,-3 2 3 16,4-2-1-16,-3 3-5 0,1 3 1 0,0-2 1 16,-2 3 9-16,0 0-2 0,-3 4 0 0,2 1 5 15,-3 0 1-15,-2 2 44 0,-1 0-51 0,-2 4 48 16,0-3-50-16,0 3 51 0,-1-2-47 0,0 3 49 16,-1-3-51-16,2 0 46 0,-2 0-50 0,2-1 49 15,0-1-49-15,1 1 50 0,0-1-52 0,1-2 56 16,0-1-56-16,3 2 23 0,2-4-82 0,0-1 11 15,2 0-72-15,0-1-7 0,3-3-91 0,-1-1-5 16,2-3-53-16,5 1-30 0,0-3-22 0,0-3-92 16,2-1-370-16,-2-1-340 0</inkml:trace>
  <inkml:trace contextRef="#ctx0" brushRef="#br1" timeOffset="107079.3714">23107 11115 296 0,'2'-10'313'0,"-2"1"-29"0,0 1 0 16,-1 0-34-16,0 1 23 0,-1 1-15 0,0-3 59 0,-2 1-80 15,1 1 12-15,-2-1-61 0,1 3 28 0,-1 0-52 16,0 2 23-16,5 3-58 0,-13-7 37 0,13 7-46 15,-16-1 45-15,7 4-53 0,-2 2 0 0,0 0 32 16,0 0-58-16,-2 4 4 0,1 0-4 0,1 1-4 16,-2 1-4-16,5 2-9 0,-1 0-7 0,-1 0-3 15,3 2-10-15,0 2-4 0,3-2-4 0,2 1-49 16,-1 0 45-16,3-3-43 0,3 3 44 0,-1 0-46 16,2 0 46-16,3-2-48 0,0-2 46 0,3 2-51 15,1-3 9-15,0-1 44 0,2 0-52 0,2-3 49 16,1-3-66-16,0 1 43 0,2-2-53 0,1-2 32 0,-1-2-45 15,3-2 36-15,0-4 10 0,1 3-23 16,0-4-2-16,-2 0-4 0,-2-1 7 0,1-2 4 16,-3 0 6-16,-4 1-10 0,-1-2 5 0,-5 2 3 0,0-2-1 15,-4 3 48-15,-4-3-53 0,0 0 44 0,-6 1-50 16,0 0 44-16,-2 2-48 0,-2 0 46 16,-1 2-53-16,-4-1 37 0,3 4-66 0,-4 0 14 15,3 1-61-15,-2 1 22 0,3-1-63 0,-1 2 18 0,3-1-67 16,0 1-21-16,1 1-14 0,11 0-7 0,-16-1 4 15,16 1-42-15,-12-1 19 0,12 1-59 0,-9-3 43 16,9 3-278-16,0 0-80 0</inkml:trace>
  <inkml:trace contextRef="#ctx0" brushRef="#br1" timeOffset="107296.6897">23039 11088 420 0,'0'0'119'0,"1"-12"17"0,-1 12 10 0,0-9 20 16,0 9 28-16,-1-13 17 0,1 13 27 0,-3-10-12 16,3 10 58-16,-4-9-43 0,4 9 36 0,-2-7-51 15,2 7 13-15,-3-6-73 0,3 6 11 0,0 0-41 16,0 0 57-16,0 0-38 0,0 0 51 0,-5 6-46 0,5-6-11 15,0 13-6-15,2-4 1 0,0 3-12 0,-1 4-15 16,3-1-20-16,-1 4-15 0,-1 3-56 16,2 0 38-16,1 1-56 0,-3 2 48 0,1 0-53 15,4 1-5-15,-2 5 47 0,0-3-56 0,0 2 47 0,0-2-53 16,-1-3 48-16,2 0-35 0,-2-3 22 16,1-1-18-16,-1-3-50 0,0-4-47 0,0 3-53 15,-2-6-43-15,2-2-49 0,0 0-103 0,-3-4-71 0,-1-5-110 16,0 0-82-16,0 0-274 0,13-2-441 0</inkml:trace>
  <inkml:trace contextRef="#ctx0" brushRef="#br1" timeOffset="107911.2524">23491 10860 76 0,'-2'-7'343'0,"0"2"-46"0,0-3-61 16,-1 2-2-16,-2-4-29 0,4 1-3 0,-2-1-14 0,1-1-24 16,-1 2-22-16,3-2-21 0,0 1-21 15,0 0-22-15,3 0 32 0,-1-1-68 0,2 2-5 16,1-1-3-16,0 2-7 0,0 0-3 0,3 0-6 0,-1 3-2 15,1-2 6-15,0 1 1 0,0 3 33 0,-8 3-39 16,16 0 45-16,-16 0-36 0,13 5 6 0,-8 3 8 16,-1 0 4-16,1 3 15 0,-2 1-7 0,-1 4 5 15,0 1 38-15,-2-1-49 0,1 2 44 0,-1 0-46 16,0 1 36-16,1-2-42 0,0-1 34 0,2-1-41 16,0 0 36-16,-1 1-45 0,2-2 42 0,1-2-47 15,0-1 35-15,0-4-44 0,2 3 38 0,0-3-45 16,2-1 38-16,1-2-44 0,2-2 35 0,1 1-41 15,0-3 43-15,0-3-48 0,0 2 40 0,3 0-41 16,-5-2 39-16,1-1-40 0,-1 1 42 0,-1 3-44 16,-10 0 47-16,15-2-50 0,-15 2 43 0,10-3-39 15,-10 3 49-15,0 0-34 0,0 0 62 0,6 3-26 16,-6-3 55-16,-2 8-43 0,2-8 52 0,-4 9-53 16,4-9 43-16,-4 12-50 0,1-7 4 0,3 2 2 15,0 2-2-15,0-1-2 0,0 3-4 0,4-2-5 16,-1 2-4-16,2 3 0 0,1-3-7 0,-1 3-1 15,4-1-4-15,-1 1 1 0,1-2-4 0,2 5 0 16,-2-3-2-16,2 2 3 0,-1 0 10 0,0-1-21 0,-4-1 1 16,1 1 4-16,0-1-18 0,-3 0 31 0,-3-2-35 15,1 4 41-15,-5-4-38 0,1 3 31 16,-6 1-34-16,0 0 33 0,-2 0-33 0,-3 0 21 16,-1-2-92-16,-2 1-88 0,-5 2-143 0,-3 0-148 0,-3-5-765 15,-5 2-841-15</inkml:trace>
  <inkml:trace contextRef="#ctx0" brushRef="#br1" timeOffset="111829.4705">13806 9922 20 0,'0'0'317'0,"2"-6"-76"15,-2 6-36-15,0-6-26 0,0 6 15 0,0 0-29 16,-2-10 1-16,2 10-9 0,0 0-15 0,-1-10-10 15,1 10 42-15,0 0-76 0,-2-7 44 0,2 7-77 16,-4-5 45-16,4 5-53 0,-4-6 45 0,4 6-48 16,-4-7 32-16,4 7-51 0,-6-6 26 0,6 6-24 15,-7-8 23-15,7 8-14 0,-6-7-7 0,6 7-3 0,-10-9-8 16,5 6 1-16,-2-2 16 0,1 0-3 0,1 0 0 16,-4-2-17-16,0 3 0 0,0-2 3 0,-4-2 2 15,4 2-4-15,-5-3-10 0,0 1 2 16,1-1-5-16,-3 2-1 0,0-1-1 0,-3-1 12 0,1 1 7 15,2 1-1-15,-3 0-4 0,2 0-1 0,-2 1 3 16,1 2-5-16,1-1 3 0,-3 0-7 0,2 3 34 16,-3-1-37-16,1 2 30 0,1 0-44 0,-3 1 38 15,2 1-42-15,-1 0 0 0,-2 2 36 0,-2 2-36 16,2-1 2-16,-1 1 2 0,0 3 3 0,0-1 5 16,1 2 12-16,0 0-2 0,3-1-1 0,-5 6 2 15,1-2-2-15,1 1 5 0,3 1-4 0,-2 2 3 16,0 0-9-16,4-1 15 0,-2 2-4 0,2-2 0 15,1 3 1-15,2-2 0 0,1-1-1 0,-1 0 1 16,2 0 1-16,1 1 3 0,0-1 1 0,1 0-7 16,1-1-2-16,3-1 0 0,-3-1-6 0,4 1-2 15,-1-2-3-15,0 1 1 0,2-2-4 0,0-3-2 16,2 2-1-16,-2-1 1 0,3-3-2 0,-3 1-1 16,2 0 2-16,3-6-2 0,-4 9 6 0,4-9-6 15,-5 10-2-15,5-10 1 0,-4 5 0 0,4-5-4 16,-2 5-1-16,2-5-2 0,0 0-56 0,-3 8-42 0,3-8-55 15,0 0-65-15,0 0-90 0,-5 4-81 0,5-4-115 16,0 0-351-16,-6-4-409 0</inkml:trace>
  <inkml:trace contextRef="#ctx0" brushRef="#br1" timeOffset="112304.6488">12673 9861 112 0,'0'0'395'0,"0"0"-115"0,0 0-55 16,-10-1-22-16,10 1-20 0,0 0 1 15,-9 5 64-15,9-5-63 0,-5 8 41 0,1-3-52 16,0 0 6-16,2 2-29 0,-1 2-4 0,0-1-4 0,2 4-2 16,-1-2 6-16,-1 2-3 0,3 1-8 15,-1 1-3-15,-1-1-13 0,1 3-14 0,1 1 10 16,0 1-31-16,0-1-13 0,0 1-8 0,1-1-2 15,1 0-11-15,-1 2-8 0,0-2-2 0,3 0-3 0,-4 0-8 16,3-2-4-16,-1 1-2 0,1-4 1 0,-2 0-1 16,3-2 1-16,-2 0 3 0,1 0 3 0,0-1 7 15,-2-3-2-15,1 2 2 0,-2-8 3 0,6 9 5 16,-6-9 3-16,5 9-2 0,-5-9 2 0,6 3-10 16,-6-3 0-16,0 0-4 0,14 0-6 0,-14 0 2 15,12-3-4-15,-12 3-9 0,11-3-5 0,-3-1-2 16,-2-1-2-16,3 2 0 0,-1 0-4 0,1-3 5 15,0 1-6-15,1 0-3 0,0 0 3 0,-1 0-5 16,4-2 7-16,-3 2-6 0,3-1 0 0,0-1 1 16,-2 3-1-16,2-3 0 0,-3 1-2 0,-1 2 5 15,2 2 1-15,-2-1-5 0,1-1-3 0,-10 4 1 16,15-5-3-16,-15 5 0 0,13-3 2 0,-13 3 8 16,12-1-12-16,-12 1-1 0,0 0 2 0,13 0-4 15,-13 0-7-15,0 0-49 0,10 1-67 0,-10-1-69 16,0 0-46-16,12 4-138 0,-12-4-103 0,0 0-171 15,0 0-316-15,0 0-568 0</inkml:trace>
  <inkml:trace contextRef="#ctx0" brushRef="#br1" timeOffset="116259.9382">27118 10355 491 0,'0'0'382'0,"0"0"-91"0,0 0-64 0,0 0-48 0,0 0-27 16,-5 6 9-16,5-6-17 0,1 13 35 0,0-4-32 15,4 1 56-15,0 4-36 0,2 6 3 0,0 0 8 16,2 9-15-16,5 5-5 0,0 7-26 16,3 5-9-16,1 12 36 0,1 1-56 0,-1 3 33 0,1 4-65 15,0-3 32-15,-2 4-58 0,1-4-7 0,0 2-1 16,-2-3-4-16,1 2-10 0,0-4-5 0,-2 0 42 15,0-4-57-15,-1-7 45 0,-2-4-53 0,2-2 46 16,-3 0-48-16,0-3 40 0,1-3-51 0,-4-7 45 16,0-2-51-16,-2-5 45 0,2-4-78 0,-3-2-2 15,-1-2-92-15,-2-5-54 0,2-3-129 16,-4-7-93-16,0 0-96 0,0 0-368 0,0 0-453 0</inkml:trace>
  <inkml:trace contextRef="#ctx0" brushRef="#br1" timeOffset="117660.1763">27124 10464 367 0,'0'0'298'0,"0"0"-45"0,-10-2-14 16,10 2-9-16,0 0-27 0,0 0-33 0,-7-5-31 0,7 5 3 15,0 0-31-15,4-8 12 0,-4 8-42 0,9-5 23 16,-1 0-42-16,1 1 41 0,2-2-62 0,5 0 41 15,0 1-31-15,6-2 58 0,2-1-48 16,6 0 49-16,3-2-14 0,7-1-14 0,3 1-12 16,2-1-7-16,3-2-8 0,2 1-14 0,10-2 2 0,2-3-1 15,0 0-2-15,2 0-41 0,1 0 40 0,3 0-6 16,0-1-3-16,-2 1-3 0,4 1-4 16,-2-1-7-16,-3 0 1 0,2 2-5 0,-3 1 3 15,-4-1 0-15,-8 2-45 0,-2 3 38 0,-4-1-33 16,0 1 52-16,-4 1-52 0,-2 0 43 0,-6-1-42 0,-2 4 41 15,-3-1-39-15,-4 2 46 0,-1-1-47 0,-2 1 44 16,-3 0-41-16,-3 3 44 0,1-2-47 0,-4 1 45 16,-3-1-32-16,3 1 44 0,-3 2-28 15,-1-1 33-15,-9 2-24 0,15-3 44 0,-15 3-39 0,13-2 39 16,-13 2-46-16,10-3 39 0,-10 3-50 0,0 0 38 16,13-2-45-16,-13 2 36 0,0 0-45 0,9-2 44 15,-9 2-45-15,0 0 49 0,10 2-39 0,-10-2 42 16,5 6-44-16,-5-6 41 0,8 10-44 0,-5-3 40 15,1 2-44-15,2 1 45 0,-1 2-8 0,-1 4-5 16,2-1 0-16,-1 6 4 0,4 1 6 0,-2 0 0 16,2 7-1-16,-2 1-2 0,3 2 9 0,-1 5 1 15,2-1-45-15,1 1 49 0,-3-1-47 0,3 1 50 16,1-3-48-16,-2 2 10 0,2-1 43 0,0 2-45 16,0-3 39-16,2 2-52 0,-1 1 49 0,1-3-50 15,1 2 45-15,0 0-49 0,1-1 53 0,-1 0-52 16,2-1 41-16,-1-2-4 0,-1 2-4 0,1-1-49 15,-2-2 53-15,0 2-46 0,-3-5 47 0,1 0-51 16,-3-5 53-16,2 5-46 0,-3-3 46 0,0-3-50 16,0 0 51-16,-3-1-51 0,-1 0 7 0,2-3-1 15,-1-1 4-15,-2-2 1 0,-2-1 9 0,1-1-6 16,-1-1 3-16,1-1 0 0,-2-1 1 0,1-2 3 16,-2 0 0-16,1-1 1 0,-1-7 7 0,-1 14-7 15,-1-9 2-15,2-5-2 0,-4 11 6 0,2-7-7 16,2-4 3-16,-7 9 0 0,7-9 7 0,-8 7-10 15,8-7 1-15,-9 7 3 0,9-7-1 0,-11 4 1 16,11-4-1-16,-14 6 0 0,8-3 0 0,-2 0 4 16,-2-2-4-16,2 2-1 0,-1 0 0 0,0 1-1 15,-3-3-1-15,1 3 3 0,-4-1 0 0,2 0 0 16,-3 1 6-16,0 0 39 0,-3 0-59 0,1 1-6 16,-6 0-13-16,0-1 48 0,-2 2-50 0,-2-1 6 15,-4 2 11-15,0-1-7 0,-1-1-16 0,-3 1 1 16,0 2 45-16,-7-1-45 0,1 0 50 0,-3 3-43 15,0-2 47-15,1-1-44 0,-1 1 50 0,-2 1-47 16,3-1 45-16,-3 3-45 0,2-4 47 0,-1 3-46 16,3-2 49-16,0 1-48 0,0-2 52 0,2 1-49 15,5-1 46-15,2 0-49 0,-2-1 51 0,0 0-50 16,3-1 48-16,0 2-44 0,0 1 42 0,1-3-45 16,0 2 45-16,2 0-46 0,0 0 47 0,3-2-46 15,0 3 45-15,2-1-42 0,0-1 45 0,2 1-51 0,0-1 50 16,0 1-48-16,0-1 49 0,5 0-49 0,-1-1 49 15,2 1-45-15,2-1 44 0,1 0-47 16,0-2 47-16,3 1-46 0,-1 0 46 0,2-2-46 16,1 2 45-16,0-2-44 0,0 0 45 0,1 2-45 0,8-4 44 15,-15 4-42-15,15-4 41 0,-13 6-44 0,13-6 50 16,-16 3-51-16,16-3 47 0,-13 4-46 0,13-4 46 16,-13 4-46-16,13-4 48 0,-14 4-48 0,14-4 47 15,-11 3-49-15,11-3 50 0,-12 1-35 0,12-1 41 16,-13 0-57-16,13 0 50 0,0 0-51 0,-16 3 48 15,16-3-45-15,0 0 45 0,-14 0-46 0,14 0 47 16,0 0-47-16,-17 2 50 0,17-2-51 0,-9 2 46 16,9-2-48-16,-10 2 48 0,10-2-43 0,-12 4 46 15,12-4-42-15,-9 1 41 0,9-1-48 0,0 0 47 16,-11 3-51-16,11-3 16 0,0 0-84 0,0 0-21 16,0 0-122-16,-11-3 2 0,11 3-65 0,-2-7-63 15,4 0-55-15,-1-2-373 0,0-4-321 0</inkml:trace>
  <inkml:trace contextRef="#ctx0" brushRef="#br1" timeOffset="119256.5197">27171 10399 106 0,'0'0'173'0,"-2"4"-41"16,2-4-23-16,0 0-8 0,0 0-9 0,0 0-14 15,0 0-12-15,-7 4 0 0,7-4-2 0,0 0-8 16,0 0-7-16,0 0 1 0,0 0-7 0,-10-2-10 16,10 2-5-16,0 0-8 0,0 0-1 0,0 0-4 0,-7-4-2 15,7 4-1-15,0 0-4 0,-4-5 4 0,4 5 12 16,0 0 4-16,-4-7 0 0,4 7 17 16,-3-8 4-16,3 8 2 0,-4-9 0 0,4 9-6 15,-2-11-4-15,2 11 0 0,-4-9 6 0,0 2 3 16,3 1 17-16,-2 0-10 0,2-1-9 0,-1 0-4 0,0 2 0 15,0-2 5-15,-1 0 43 0,2 1-55 16,1 6 6-16,-3-12-10 0,3 12 5 0,-4-10-13 16,4 10-3-16,-2-9-9 0,2 9 0 0,-4-7-6 15,4 7-1-15,0-7 0 0,0 7 27 0,0 0-33 16,-2-8-2-16,2 8 3 0,0 0-4 0,-2-6 3 0,2 6 1 16,0 0 13-16,0 0-8 0,-2-6 25 15,2 6-18-15,0 0 44 0,0 0-38 0,0 0 43 16,4-7-52-16,-4 7 32 0,0 0-41 0,6-3 32 15,-6 3-37-15,0 0 37 0,9-7-35 0,-9 7 57 16,9-2-65-16,-9 2 47 0,11-3-46 0,-11 3 37 0,14-5-41 16,-14 5 41-16,19-4-46 0,-7 0 45 0,3 0-40 15,-2-1 42-15,1 1-47 0,1-1 42 0,3 0-46 16,-2 0 51-16,0 0-51 0,2-1 48 16,-1 0-51-16,0 1 54 0,0 0-55 0,-1 1 52 0,0-2-46 15,0 2 40-15,0 0-43 0,-3 0 42 0,2 2-40 16,-3-2 45-16,1 1-42 0,-2 1 39 0,-2-3-45 15,3 3 46-15,-5-1-47 0,-7 3 48 0,14-3-46 16,-14 3 48-16,14-4-50 0,-14 4 45 16,11-2-34-16,-11 2 43 0,8-1-51 0,-8 1 55 0,0 0-44 15,12-4 52-15,-12 4-40 0,0 0 42 0,8-3-44 16,-8 3 46-16,0 0-41 0,0 0 33 16,10-2-47-16,-10 2 46 0,0 0-50 0,0 0 46 15,0 0-45-15,0 0 44 0,0 0-42 0,9-3 43 16,-9 3-47-16,0 0 51 0,0 0-40 0,0 0 49 0,0 0-44 15,0 0 49-15,0 0-45 0,0 0 45 0,0 0-52 16,0 0 40-16,0 0-47 0,0 0 45 0,0 0-46 16,0 0 46-16,0 0-46 0,0 0 47 0,0 0-48 15,0 0 36-15,0 0-44 0,0 0 51 0,10 0-50 16,-10 0 41-16,0 0-40 0,0 0 43 0,0 0-37 16,0 0 45-16,7 5-16 0,-7-5-28 0,0 0 41 15,6 8 3-15,-6-8 4 0,4 8 1 0,-4-8 3 16,3 11 3-16,0-6-2 0,0 1 5 0,-1 2 2 15,0-2-7-15,1 2-1 0,-1 0 1 0,0 0-7 16,1 1-1-16,-1-1-7 0,1 1-2 0,-1-4-5 16,-2 2 1-16,3 0 0 0,-2 0-4 0,0 1-1 15,1-1 2-15,0-2-7 0,-2 2-3 0,0-7-1 16,4 11 1-16,-4-11-3 0,1 11 2 16,-1-11-2-16,3 11-3 0,-3-11 1 0,1 8 1 0,-1-8-1 15,2 7-4-15,-2-7 3 0,2 7 1 0,-2-7 2 16,0 0-1-16,0 8 2 0,0-8 1 0,0 0-2 15,4 5 5-15,-4-5-5 0,0 0 0 0,0 0-1 16,0 0 1-16,1 8-3 0,-1-8 3 0,0 0-6 16,0 0 4-16,0 0-38 0,0 0 47 0,0 0-9 15,1 6-3-15,-1-6 0 0,0 0 0 0,0 0 1 16,0 0-3-16,0 0 1 0,0 0-1 0,0 0 4 16,0 0-6-16,0 0 0 0,2 6-2 0,-2-6 3 15,0 0-2-15,0 0 0 0,0 0 0 0,0 0 3 16,0 0 0-16,0 0 3 0,1 8-4 0,-1-8 0 15,0 0 2-15,0 0-2 0,0 0 1 0,0 0-1 16,1 6 1-16,-1-6 1 0,0 0 0 0,0 0 4 16,0 0-4-16,0 0-2 0,0 0 1 0,0 0 0 15,0 7-1-15,0-7-1 0,0 0-7 16,0 0-62-16,0 0-79 0,0 0-163 0,0 0-236 0,-4 6-500 16,4-6-668-16</inkml:trace>
  <inkml:trace contextRef="#ctx0" brushRef="#br1" timeOffset="122527.3049">28406 11993 90 0,'0'0'422'0,"-4"-4"-104"0,4 4-29 16,0 0-13-16,-8-5-8 0,8 5-30 0,0 0 50 16,-7-5-26-16,7 5-28 0,0 0-31 0,0 0-32 15,-8-3-28-15,8 3-22 0,0 0 13 0,-3 5 23 0,3-5-24 16,-1 12 42-16,1-12-49 0,0 15 38 16,1-4-47-16,-1 1-9 0,2 1 6 0,1 4-18 15,-1 2-16-15,0-1-10 0,1 4-11 0,-1 1-10 16,2 1 28-16,1 0-53 0,-2-2 34 0,-1-3-46 15,1-1 34-15,-2-2-38 0,3 1 28 0,-1-4-44 16,-1-1 38-16,-2 1-42 0,3-5 47 0,-1 2-37 16,-2-3 42-16,2 0-38 0,-2-7 28 0,2 6-64 15,-2-6 11-15,0 0-82 0,5-5 8 0,-2-1-66 16,-1-1 29-16,-2-2-48 0,2-1 35 0,-1-4-66 0,-1 2-7 16,0 0 3-16,-1-5 26 0,-1 2 61 15,1-2-9-15,-3 0 66 0,3 0-23 0,-3-2 63 16,3 2-32-16,-2 2 44 0,1-1-23 0,-1 1 39 15,2 3 10-15,-2-1 33 0,3 2 44 0,-1 0 21 0,0 0 17 16,-1 1 5-16,1 2 0 0,1 2-8 0,0-2-15 16,0 8 3-16,0-11 10 0,0 11 5 0,4-10 1 15,-4 10-40-15,6-8 50 0,-6 8-50 0,12-4 43 16,-12 4-32-16,14-3 43 0,-14 3-35 16,18 3 29-16,-8-1-31 0,0 3-8 0,4 0-3 0,-1 2-8 15,1 0-7-15,0 2-5 0,2 2-12 0,-1 0-7 16,0 1-5-16,1 1-11 0,0-1-49 0,-2 1 52 15,2 0-8-15,-2 1 0 0,0-1-16 16,-3-1 3-16,0-2-2 0,-1 0 0 0,0 0-5 0,-1-2-2 16,0 2-1-16,-3-3-1 0,2-1-12 0,-2 1-33 15,-1 0-50-15,0-2-26 0,-1 0-35 0,1 0-61 16,-5-5-40-16,4 8-118 0,-4-8-55 16,-1 11-85-16,1-11-129 0,-7 7-322 0,7-7-550 0</inkml:trace>
  <inkml:trace contextRef="#ctx0" brushRef="#br1" timeOffset="122738.0508">28466 12304 402 0,'0'0'312'0,"-10"-5"-64"16,10 5-23-16,-7-6-17 0,7 6-14 0,-4-9-1 16,4 9 24-16,0-9-57 0,2 1-11 0,0 3-20 15,2-3-17-15,1 1-14 0,1-2-14 0,1-1 36 16,1 0-57-16,1 0 33 0,2-1-64 0,-1 0 37 15,3 0-57-15,0-1 38 0,3 0-51 0,-3-1 39 16,4 1-13-16,-3 1-9 0,2-1-54 0,-3 2-93 16,1 2-18-16,0-3-51 0,-1 2-31 0,0 2-33 15,-2-3-53-15,2 4-32 0,-3-2-145 0,-1 0 17 16</inkml:trace>
  <inkml:trace contextRef="#ctx0" brushRef="#br1" timeOffset="123016.3061">28795 11969 52 0,'0'0'367'0,"0"0"-58"0,0 0-25 0,2-7-10 0,-2 7 0 15,0 0 7-15,0 0-1 0,-3-5 1 16,3 5-25-16,0 0-14 0,0 0-12 0,-6-5-17 16,6 5-29-16,0 0-24 0,0 0-21 0,0 0-25 15,0 0-17-15,0 0-7 0,0 0 34 0,0 0-26 16,0 0 55-16,0 0-38 0,6 6 38 0,-6-6-46 16,8 6 27-16,-2-1-41 0,-1 2 15 0,2-3 5 15,2 3-11-15,-2 2-3 0,1 0-8 0,0-2-13 16,1 2-12-16,0-1-5 0,0 2-2 0,-1-2-14 15,1 1-9-15,-2 0-4 0,1-1-10 0,-1-1 0 0,-2-1-6 16,2 1 2-16,-1 0-6 0,-1-2-8 16,1 2-41-16,-2-3 52 0,-4-4-54 0,7 9 46 15,-7-9-64-15,6 7 9 0,-6-7-82 0,5 5-5 16,-5-5-75-16,3 6-74 0,-3-6-80 0,0 0-66 16,0 0-76-16,-7 4-97 0,7-4-416 0,0 0-628 15</inkml:trace>
  <inkml:trace contextRef="#ctx0" brushRef="#br1" timeOffset="123460.1198">28858 12029 58 0,'0'0'345'0,"-9"-8"-65"16,9 8-23-16,-4-11-5 0,0 5-13 16,3-1-2-16,-1-1-4 0,0-1-23 0,0-1-11 0,2 2-26 15,0-4-11-15,2 0-8 0,0 0-18 0,0 0-9 16,5-1-8-16,-2-1-5 0,4 2-6 0,-2-1-13 15,2 2-16-15,1-1-12 0,-1 3-10 0,0 1-11 16,1 2-6-16,1 2-6 0,-11 4 2 0,15-2-9 16,-15 2-3-16,19 4-5 0,-12 1-2 0,-1 1-1 15,0 0-2-15,-2 3-3 0,-1 2-2 0,-1-2-1 16,-2 3 3-16,0-3-5 0,-1 2-1 0,0 0 2 16,-2-1 3-16,3 0-33 0,-2-1 40 0,0-1-39 15,1-1 47-15,1-7-42 0,-5 12 53 16,5-12-32-16,0 9 45 0,0-9-41 0,0 8 30 0,0-8-40 15,6 3 38-15,-6-3-3 0,0 0-12 0,16 2-2 16,-16-2-4-16,18 2 0 0,-8-1 1 0,0 1-2 16,2-1-4-16,-1 1 2 0,0 2-1 0,0 1 1 15,-1 1 0-15,0 2-1 0,-2-2-2 0,-2 2-34 16,-2 1 43-16,0 0-42 0,-3 1 42 0,-1-1-38 16,-1 1 40-16,-3 0-38 0,0 0 42 0,-1 0-44 15,0 1 42-15,-4-3-42 0,2 2 44 0,-3-1-41 16,3-3 38-16,-3 1-44 0,2-3 40 0,0 1-48 15,-2-1-39-15,10-4-62 0,-13 3-85 0,13-3-72 16,-11-3-65-16,11 3-98 0,-10-9-444 0,7 5-459 16</inkml:trace>
  <inkml:trace contextRef="#ctx0" brushRef="#br1" timeOffset="123796.6266">29247 11785 191 0,'3'-9'340'0,"-3"9"-42"0,3-8-62 0,-3 8 25 15,0-10-51-15,0 10 14 0,0-10 25 0,0 10-12 16,-2-11-17-16,2 11-20 0,-1-10-23 0,1 10-20 16,-1-8-18-16,1 8-11 0,0 0-16 0,-4-9-11 15,4 9-6-15,0 0-6 0,0 0-16 0,-5-5-2 16,5 5 10-16,0 0 10 0,-6 10 9 0,2-6 8 15,1 4 14-15,-1 2 8 0,-1-1 7 0,0 1 5 0,3 2-34 16,-1 0 35-16,1-1-42 0,0 1 19 16,2-1-37-16,2 1 14 0,0 0-26 0,-2 0 10 15,5-2-20-15,0-1 10 0,0 1-19 0,2-2 9 16,1-1-22-16,-1 0 0 0,5-3-13 0,-1 0 5 16,2-2-15-16,0 0-9 0,3-4-54 0,2 1-66 15,1-3-153-15,2-4-91 0,2 2-149 0,2-5-222 16,0-1-505-16,-2-2-842 0</inkml:trace>
  <inkml:trace contextRef="#ctx0" brushRef="#br1" timeOffset="125504.2918">27773 10578 134 0,'0'0'233'0,"0"0"-3"0,3-8-57 0,-3 8 26 16,0 0 1-16,-2-7-24 0,2 7-17 0,0 0-5 15,0 0-1-15,0-8-11 0,0 8 3 0,0 0-14 16,0 0-4-16,0-9-1 0,0 9 5 0,0 0 9 0,0 0 1 16,2-6 3-16,-2 6-3 0,0 0-1 0,0 0 4 15,0 0-20-15,0 0-6 0,0 0 6 16,0 0 13-16,2-6-13 0,-2 6 1 0,0 0-3 15,0 0-8-15,0 0-1 0,0 0 1 0,11 1 12 0,-11-1 1 16,8 5-40-16,-8-5 57 0,9 6-54 0,-5-1 58 16,1 1-53-16,3 0 52 0,-2 1-47 15,2 3 39-15,0 0-44 0,2 1 30 0,-2 2-45 16,1-1 31-16,0 1-53 0,2 3 33 0,-1-2-48 16,-1 3 33-16,1-4-47 0,-2 0 32 0,0 2-46 0,1-3 35 15,-2 0-45-15,0 1 36 0,-1-1-41 0,2-2 34 16,-3 1-42-16,1-3 39 0,-2-1-43 0,1 0 41 15,-2 0-42-15,1-1 39 0,-4-6-40 16,7 10 34-16,-7-10-42 0,4 8 38 0,-4-8-53 0,3 5-47 16,-3-5-117-16,0 0-3 0,0 0-85 0,0 0-25 15,0 0-52-15,0 0-59 0,-4-9-28 0,4 9-37 16,-4-10-73-16,1 1-27 0,-3 1-300 16,4-1-451-16</inkml:trace>
  <inkml:trace contextRef="#ctx0" brushRef="#br1" timeOffset="126827.6832">27856 10528 1 0,'0'0'312'16,"-6"-4"-94"-16,6 4 25 0,0 0-50 0,0 0 20 15,-8-5-36-15,8 5-4 0,0 0-14 0,0 0-17 16,0 0-2-16,0 0-32 0,-6-4 7 0,6 4-33 16,0 0 23-16,0 0-29 0,0 0-4 0,0 0 15 15,0 0 15-15,0 0 24 0,0 0 5 0,2-8 25 16,-2 8-47-16,8-2 33 0,-8 2-48 0,11-7 31 16,-11 7-51-16,15-8 30 0,-8 6-46 0,5-2 37 15,-3 0-44-15,1 0 30 0,1-1-47 0,2 1 43 16,0-3-49-16,0 1 33 0,1 1-49 0,-1 0 38 15,1-1-48-15,0 0 38 0,-1 1-46 0,2-2 40 16,-2 1-50-16,2 2 53 0,-2-3-54 0,1 2 52 16,0-2-54-16,0 1 44 0,-3 0-45 0,2 1 44 15,1 0-44-15,-2-3 46 0,-1 4-46 0,-1-1 45 0,-1 0-45 16,3 1 42-16,-5-1-44 0,1 1 45 16,1 0-41-16,0 0 43 0,-4 1-39 0,-5 3 51 15,12-6-47-15,-12 6 51 0,10-3-41 0,-10 3 52 16,7-4-43-16,-7 4 45 0,8-4-43 0,-8 4 46 15,0 0-49-15,7-4 47 0,-7 4-50 0,0 0 48 16,0 0-48-16,8-2 43 0,-8 2-47 0,0 0 50 16,0 0-33-16,0 0 57 0,0 0-47 0,8 5 35 15,-8-5-39-15,5 5 33 0,-5-5-40 0,3 6 42 16,-3-6-34-16,4 7 5 0,-4-7 5 0,5 10-6 16,-5-10 9-16,7 10-4 0,-3-2 4 0,0-2 0 15,1 2 5-15,0-1-4 0,1 0 5 0,1 3-8 16,0-3-2-16,-1 2-5 0,-1-1-4 0,3 1 0 15,-1-1-1-15,0 2-3 0,0-1 4 0,1 1-4 16,0-2 1-16,-1 3 1 0,1-3 3 0,-1 1-4 0,1 1-8 16,-2-3-44-16,1 3 59 0,-2-3-52 0,1 0 60 15,1 1-55-15,-2-1 50 0,0 2-51 0,-1-4 54 16,1 2-52-16,-1 0 48 0,0-3-51 16,0 2 50-16,-4-6-49 0,6 8 47 0,-6-8-44 15,5 10 41-15,-5-10-50 0,4 7 51 0,-4-7-50 0,5 5 51 16,-5-5-51-16,3 7 56 0,-3-7-56 0,0 0 47 15,5 5-47-15,-5-5 48 0,0 0-51 16,2 7 50-16,-2-7-45 0,0 0 45 0,0 0-44 16,4 5 45-16,-4-5-45 0,0 0 45 0,0 0-50 0,0 0 51 15,0 0-49-15,3 5 48 0,-3-5-45 0,0 0 49 16,0 0-51-16,0 0 49 0,0 0-46 0,0 0 51 16,0 0-48-16,0 0 48 0,0 0-47 15,0 0 49-15,0 0-45 0,0 0 44 0,0 0-48 16,-1 7 40-16,1-7-41 0,0 0 44 0,-8 2-46 0,8-2 44 15,-8 3-48-15,8-3 46 0,-10 4-42 0,10-4 43 16,-13 4-46-16,13-4 41 0,-14 4-43 0,14-4 47 16,-15 4-50-16,5-2 50 0,1 2-50 0,0-1 51 15,-1 1-44-15,-1-3 42 0,2 2-39 0,-1-1 39 16,1 1-45-16,0-1 44 0,-2-1-45 0,2 3 49 16,-1-3-50-16,10-1 50 0,-18 2-44 0,18-2 41 15,-16 3-47-15,16-3 54 0,-16 2-54 0,16-2 48 16,-16 2-47-16,16-2 48 0,-16 2-44 0,16-2 42 15,-14 1-43-15,14-1 43 0,-14 0-49 0,14 0 49 16,-13 3-52-16,13-3 52 0,-13 2-46 0,13-2 45 16,-13 1-42-16,13-1 42 0,-15 3-46 0,15-3 47 15,-13 2-46-15,13-2 48 0,-11 3-45 16,11-3 42-16,-14 3-40 0,14-3 42 0,-13 3-48 0,13-3 46 16,-13 4-45-16,13-4 45 0,-11 4-45 0,11-4 50 15,-12 1-52-15,12-1 46 0,-13 4-45 0,13-4 54 16,-9 5-55-16,9-5 48 0,-12 4-45 0,12-4 46 15,-11 4-45-15,11-4 41 0,-9 3-43 0,9-3 47 16,-10 5-47-16,10-5 47 0,-9 4-45 0,9-4 48 16,-7 4-50-16,7-4 49 0,-7 4-50 0,7-4 51 15,0 0-7-15,-11 4-46 0,11-4 46 0,0 0 0 16,-9 2-4-16,9-2-3 0,0 0-47 0,-9 4 49 16,9-4-3-16,0 0-2 0,-10 3-2 0,10-3-1 15,0 0-1-15,0 0 3 0,-9 3-6 0,9-3-1 16,0 0 1-16,0 0 0 0,0 0 0 0,-9 2-1 15,9-2-1-15,0 0 2 0,0 0 2 0,0 0-5 16,0 0-8-16,0 0-31 0,0 0 49 0,-9 3-1 16,9-3-3-16,0 0 3 0,0 0-4 0,0 0 2 15,0 0-7-15,0 0 0 0,0 0 0 0,0 0 7 16,0 0-3-16,0 0 1 0,0 0-2 0,0 0 1 16,0 0-5-16,0 0-39 0,0 0 50 0,0 0-4 15,0 0-20-15,0 0 20 0,0 0-49 0,0 0 33 16,0 0-86-16,-8-3-11 0,8 3-94 0,0 0-36 15,0 0-64-15,3-9-70 0,-3 9-65 0,0-8-56 16,0 8-127-16,2-9-417 0,-2 9-652 0</inkml:trace>
  <inkml:trace contextRef="#ctx0" brushRef="#br1" timeOffset="130927.7986">28229 10917 117 0,'0'0'122'0,"0"0"-23"0,0 0-26 16,0 0-12-16,0 0-2 0,4-5 0 0,-4 5-3 16,0 0-11-16,0 0-10 0,0 0-2 0,0 0-6 15,0 0-4-15,3-6-5 0,-3 6-5 0,0 0-1 16,0 0 1-16,0 0-5 0,0 0-7 0,0 0 6 16,0 0-7-16,0 0 3 0,0 0-2 0,2-6 2 15,-2 6-2-15,0 0 2 0,0 0-3 0,0 0-16 16,0 0-23-16,0 0-42 0,0 0-158 0,0 0 77 15</inkml:trace>
  <inkml:trace contextRef="#ctx0" brushRef="#br1" timeOffset="132493.2263">28142 10989 290 0,'0'0'284'0,"0"0"-32"0,0 0-12 15,-10-3 4-15,10 3-13 0,0 0 27 0,0 0-42 16,0 0 44-16,0 0-85 0,0 0 26 0,0 0-64 16,-6-2 28-16,6 2-65 0,0 0 27 0,0 0-45 15,0 0 53-15,0 0-32 0,0 0 29 0,0 0-46 16,5 5 40-16,-5-5-43 0,6 3 38 0,-6-3-53 16,9 4 31-16,-9-4-56 0,12 7 41 0,-12-7-52 15,13 8 31-15,-6-5-52 0,1 1 37 0,-2 1-48 16,3-1 39-16,-2-1-47 0,-1 0 45 0,4 3-54 15,-3-3 49-15,-7-3-55 0,13 5 41 0,-13-5-80 16,12 4-16-16,-12-4-92 0,12 7-18 0,-12-7-77 16,12 3 0-16,-12-3-8 0,8 3-13 0,-8-3-10 15,0 0-23-15,0 0-51 0,12 0-260 0,-12 0-141 16</inkml:trace>
  <inkml:trace contextRef="#ctx0" brushRef="#br1" timeOffset="132716.7203">28297 10989 176 0,'-2'-11'277'0,"2"11"-42"0,-3-6-22 16,3 6 2-16,-3-5-14 0,3 5-4 0,0 0-3 16,-5-7-31-16,5 7-5 0,0 0-49 0,0 0 12 15,0 0-46-15,-10 3 40 0,10-3-40 0,-8 6 45 0,8-6-47 16,-6 10 39-16,1-3-59 0,1 1 35 16,-2 1-58-16,2 0 39 0,-1 2-49 0,0-4 32 15,-2 5-53-15,3-4 45 0,-2 3-59 0,2-3 51 16,0 2-49-16,2-3 45 0,-1 3-52 0,-1-4 67 0,2-1-72 15,-1 1 42-15,3-6-96 0,-4 9-25 16,4-9-50-16,0 8-47 0,0-8-46 0,0 0-65 16,0 0-79-16,4 5-157 0,-4-5-58 0</inkml:trace>
  <inkml:trace contextRef="#ctx0" brushRef="#br1" timeOffset="133317.8187">28295 11003 253 0,'0'0'339'0,"0"0"-61"0,1-8-22 0,-1 8-15 0,0 0-11 15,0 0-22-15,2-6 32 0,-2 6-69 16,0 0 29-16,4-5-72 0,-4 5 36 0,0 0-55 16,4-5 37-16,-4 5-50 0,0 0 23 0,10-3-16 0,-10 3-10 15,0 0 4-15,14-2-25 0,-14 2-12 0,0 0-9 16,16-2-12-16,-16 2-3 0,11 0-11 0,-11 0-4 15,13 0-4-15,-13 0-3 0,0 0-5 16,17 0-5-16,-17 0-5 0,0 0-6 0,17 0-50 16,-17 0-53-16,12 0-79 0,-12 0-5 0,10 0-30 0,-10 0-18 15,10-3-10-15,-10 3-5 0,9-2-2 0,-9 2 16 16,9-7 17-16,-9 7 21 0,9-5 26 0,-9 5 33 16,5-5 7-16,-5 5 32 0,4-10 30 0,-4 10 43 15,5-7 34-15,-5 7 30 0,3-9 26 16,-3 9 24-16,1-7 33 0,-1 7 27 0,0-8-7 0,0 8 5 15,1-8 11-15,-1 8 8 0,0 0-1 0,2-7-27 16,-2 7 9-16,0 0-34 0,0 0 11 0,0 0-41 16,0 0 38-16,0 0-47 0,0 0 34 15,-8 3-55-15,8-3 43 0,-5 8-66 0,5-8 40 0,-7 9-55 16,3-4 43-16,1 2-8 0,0-2-8 0,-2 2-4 16,3-2-8-16,2-5-1 0,-4 9-9 0,4-9 0 15,-4 8-1-15,4-8 0 0,-3 5-47 0,3-5 55 16,0 0 0-16,0 0 9 0,0 0-18 0,7 4 0 15,-7-4-11-15,0 0-44 0,10 0 62 0,-10 0-13 16,0 0-42-16,14-2 47 0,-14 2 3 0,9-2 1 16,-9 2-5-16,10 2-3 0,-10-2 4 0,10 5-4 15,-10-5-1-15,11 4 1 0,-11-4-3 0,9 8 3 16,-4-3 5-16,-2-1-8 0,3 0 1 0,-4 2 3 16,3-1-4-16,-5-5 0 0,4 11-1 0,1-6 0 15,-5-5 0-15,7 8 8 0,-4-3-9 0,-3-5-1 16,6 6-16-16,-6-6-73 0,3 4-15 0,-3-4-56 15,0 0-45-15,7 4-59 0,-7-4-97 0,0 0-255 16,9-4-129-16</inkml:trace>
  <inkml:trace contextRef="#ctx0" brushRef="#br1" timeOffset="133753.6608">28567 10822 145 0,'0'0'350'0,"-4"-8"-84"0,4 8-54 15,-1-7-28-15,1 7 5 0,0-6-26 0,0 6 9 16,2-8-33-16,-2 8-6 0,3-8-31 0,-3 8-3 16,6-5-29-16,-6 5 17 0,10-4-33 0,-10 4 22 15,9-3-22-15,-9 3 33 0,13 1-44 0,-13-1 44 16,13 4-54-16,-7-1 44 0,-1 1-51 0,0 1 50 15,3 2-46-15,-2 1 35 0,-2-1-52 0,0 3 47 16,1-3-45-16,-2 4 47 0,-2-1-2 0,3 0 0 16,-3 1-13-16,3-3 11 0,-3 3-22 0,-1-4-4 0,1 2-3 15,1-1-4-15,-2-1-6 0,1-2-4 16,-1-5 0-16,1 12-2 0,-1-12-3 0,0 10 2 16,0-10-1-16,2 7 0 0,-2-7 1 0,2 8 0 15,-2-8 4-15,0 0-6 0,2 6 0 0,-2-6 4 0,0 0-1 16,0 0-6-16,7 3-2 0,-7-3-1 0,0 0-1 15,10 0-3-15,-10 0 3 0,8-4-7 16,-8 4-42-16,8-8 18 0,-8 8-75 0,9-5 18 16,-9 5-63-16,10-9 11 0,-6 3-29 0,-4 6-13 15,6-7-12-15,-6 7-7 0,7-9-8 0,-7 9-23 0,2-7-9 16,-2 7-3-16,0 0-4 0,0-8-163 0,0 8 130 16</inkml:trace>
  <inkml:trace contextRef="#ctx0" brushRef="#br1" timeOffset="133921.2049">28697 10905 178 0,'0'0'197'0,"-9"1"-29"15,9-1-10-15,0 0-10 0,-13 0-9 0,13 0-7 16,0 0 10-16,0 0-6 0,-12-1-1 0,12 1-2 16,0 0-1-16,0 0-15 0,-7-5-4 0,7 5-5 15,0 0-31-15,-1-7 11 0,1 7-35 16,1-6 6-16,-1 6-38 0,5-8 19 0,-5 8-23 0,7-8 12 16,-2 2-25-16,-2 2 19 0,3-2-28 0,-1 0 13 15,1-1-57-15,-2 1-77 0,2-1-42 0,-2 0-147 16,1 2-278-16,-1-2-105 0</inkml:trace>
  <inkml:trace contextRef="#ctx0" brushRef="#br1" timeOffset="143638.2568">28563 12646 41 0,'0'0'189'0,"0"0"-26"16,-12 1-39-16,12-1-7 0,0 0-16 0,0 0-6 15,-14 0 7-15,14 0-3 0,0 0-5 0,0 0 1 16,-11 1-2-16,11-1-5 0,0 0 0 0,0 0 3 16,-12 1 4-16,12-1 5 0,0 0 4 0,0 0 14 15,0 0-22-15,0 0 17 0,-11 2-28 0,11-2 20 16,0 0-36-16,0 0 39 0,0 0-47 0,0 0 52 15,0 0-58-15,-11 0 51 0,11 0-47 0,0 0 48 0,0 0-45 16,0 0 37-16,0 0-45 0,0 0 41 16,0 0-41-16,0 0 39 0,0 0-41 0,-7 3 38 15,7-3-43-15,0 0 39 0,0 0-42 0,0 0 45 16,0 0-32-16,0 0 43 0,0 0-46 0,9-3 43 0,-9 3-53 16,6-5 49-16,-6 5-59 0,11-5 42 0,-11 5-49 15,13-7 47-15,-5 3-51 0,1-1 49 16,1 2-59-16,-1-1 47 0,2-1-52 0,0 0 45 15,0 0-47-15,2 0 46 0,1-2-49 0,-1 3 48 16,2-2-56-16,-2 0 48 0,2-2-50 0,0 3 47 0,1-4-50 16,-2 3 51-16,0 1-45 0,0-2 2 0,2 0 11 15,-2 1-3-15,-1 0 1 0,3 0 1 0,-2 0 3 16,0-1 0-16,-1 1 3 0,2 0 3 0,0 0-7 16,-2-1 2-16,2 3 1 0,-1-4 3 0,0 2 2 15,1 0 3-15,-1-1-2 0,1 2 8 0,0-1-6 16,1-2-1-16,-2 1-1 0,3 0 1 0,-1-3-5 15,2 4 3-15,0-4-5 0,1 1 3 0,0 0-6 16,-3 3-2-16,3-4-1 0,-2 3-2 0,2-2 3 16,-1-1-3-16,-3 5 18 0,0-4-21 0,-1 4-2 15,2-2 0-15,-2-1-1 0,0 2 1 0,1 0-2 16,-3-1 4-16,2 2-46 0,-3-2 55 0,3 1-28 16,-5 2 26-16,2-2-42 0,0 0 49 0,-2 1-45 15,-1 2 47-15,2-2-45 0,-3 1 57 0,0 0-58 16,-1 0 50-16,1 0-48 0,-7 4 49 0,11-5-45 15,-11 5 44-15,9-7-46 0,-9 7 48 0,8-5-42 16,-8 5 43-16,9-3-52 0,-9 3 47 0,5-4-43 16,-5 4 47-16,0 0-49 0,6-5 45 0,-6 5-49 15,0 0 26-15,7-5-54 0,-7 5-69 0,0 0-59 16,5-5-74-16,-5 5-79 0,0 0-70 0,0 0-93 16,0 0-24-16,0-7-401 0,0 7-497 0</inkml:trace>
  <inkml:trace contextRef="#ctx0" brushRef="#br1" timeOffset="144110.8536">29289 12441 126 0,'0'0'309'0,"0"0"-55"0,0 0-17 0,0 0 11 16,0 0-16-16,-9-2 0 0,9 2-30 0,0 0 36 15,0 0-56-15,0 0 53 0,0 0-57 0,0 0 34 16,-9-2-57-16,9 2 30 0,0 0-56 0,0 0 29 16,0 0-59-16,0 0 30 0,0 0-50 0,0 0 30 15,0 0-39-15,0 0 61 0,0 0-36 0,-3 6 58 16,3-6-59-16,3 6 46 0,-3-6-47 0,6 11 40 15,-1-4-44-15,-2 1 32 0,3 2-50 0,-2-1 37 16,3 3-26-16,-1 1 4 0,0 1-11 0,2 0-2 16,-2 1-1-16,3-1 0 0,-1 3-8 0,1-1-4 15,-1 1-9-15,0 0 4 0,0-1-3 0,1 0-4 16,-2-2-4-16,1-1-8 0,-3 0-4 0,3 1-8 16,-3-4-3-16,-1 1-1 0,1-2-7 0,0 2-1 15,0-5-1-15,-1 2-5 0,-1-1 1 0,-1-2-4 16,2 0 5-16,-4-5-4 0,4 10-1 0,-4-10-1 15,3 7-2-15,-3-7 0 0,5 8-7 0,-5-8-3 16,2 4-29-16,-2-4-49 0,0 0-76 0,3 7-93 16,-3-7-46-16,0 0-116 0,0 0-19 0,0 0-73 15,0 0-60-15,0 0-63 0,0 0-253 0,-13-2-446 16</inkml:trace>
  <inkml:trace contextRef="#ctx0" brushRef="#br1" timeOffset="144481.8889">29258 12443 245 0,'0'0'281'0,"-3"-7"-69"0,3 7-27 15,0 0-4-15,-4-7-1 0,4 7-3 0,0 0 4 16,-1-8-23-16,1 8-1 0,0 0-42 0,0 0 1 15,-5-5-41-15,5 5 5 0,0 0-34 0,0 0 22 16,0 0-27-16,0 0 36 0,0 0-35 0,-5-4 42 16,5 4-46-16,0 0 60 0,0 0-47 0,0 0 53 15,0 0-51-15,-2 7 50 0,2-7-41 0,-2 7 44 16,2-7-8-16,-2 11-8 0,-1-5-8 0,2 4-2 16,-2-3-8-16,1 4-8 0,-2-1-10 0,1 1-5 15,-2 2-12-15,0 0-45 0,1 1 43 0,-1 1-46 16,1-2 41-16,-1-1-40 0,-1 2 35 0,1-1-42 15,0-3 46-15,1 3-48 0,1-4 38 0,-1 1-40 16,-1-2 38-16,2-1-46 0,1 0 5 0,0-2-100 16,2-5-20-16,-3 10-94 0,3-10-56 0,0 0-61 15,0 0-73-15,0 0-327 0,0 0-264 0</inkml:trace>
  <inkml:trace contextRef="#ctx0" brushRef="#br1" timeOffset="144776.2417">29240 12489 165 0,'0'0'430'0,"0"0"-119"15,0 0-63-15,0 0-39 0,0 0-8 16,0 0 18-16,1-7-14 0,-1 7 53 0,0 0-53 16,0 0 41-16,0 0-13 0,10-3-18 0,-10 3-24 0,10-3-15 15,-10 3-54-15,11-1 36 0,-11 1-63 0,18 0 37 16,-18 0-53-16,17 0 46 0,-17 0-61 0,21-3 39 15,-21 3-61-15,22 0 47 0,-12 0-61 0,-10 0 40 16,23 0-58-16,-23 0 46 0,21 0-57 0,-21 0 49 16,18 0-53-16,-18 0 41 0,17 3-52 0,-17-3 48 15,15 0-52-15,-15 0 50 0,12 1-53 0,-12-1 44 16,9 1-44-16,-9-1 38 0,0 0-55 0,13 2-8 16,-13-2-110-16,0 0-36 0,0 0-136 0,14 0-127 15,-14 0-654-15,0 0-727 0</inkml:trace>
  <inkml:trace contextRef="#ctx0" brushRef="#br1" timeOffset="148942.4333">30551 10279 294 0,'0'0'377'16,"3"-8"-95"-16,-3 8-58 0,0 0-53 0,1-8-23 16,-1 8 18-16,0 0 10 0,1-7-1 0,-1 7 2 15,0 0-3-15,0-8-11 0,0 8 2 0,0 0-9 16,-1-7-4-16,1 7-8 0,0 0-6 0,0 0-14 16,0 0-6-16,0-7-7 0,0 7-3 0,0 0 0 15,0 0-10-15,0 0-2 0,0 0-12 0,0 0-4 16,0 0-9-16,0 0-5 0,0 0-2 0,0 0 11 15,0 0 24-15,0 0 16 0,0 0 10 0,-4 6-44 16,4-6 37-16,0 9-35 0,0-9 25 0,3 11-30 16,-3-11 21-16,1 13-32 0,0-5 19 0,0 0-16 15,1 0 3-15,0 2-34 0,0-1 25 0,0 1-14 16,1-1 6-16,-1 1-21 0,1 0-4 0,-1 1-1 16,2-1 10-16,-1 0-13 0,1 2-6 0,-1-2-5 15,-1 0-2-15,2 1 1 0,-2 0-4 0,3-1-2 16,-2 1 0-16,-1 0 0 0,2 1-3 0,1-2 4 15,-2 1-7-15,1 2-9 0,-2-4 13 0,1 0-2 16,1 0-2-16,-2 1-1 0,0-3 1 0,0-1 0 16,-1 0-2-16,-1-6 1 0,4 9 1 0,-4-9 0 15,5 11 0-15,-5-11-2 0,1 6 0 0,-1-6-1 16,3 6 5-16,-3-6-8 0,0 0 2 0,3 6-5 16,-3-6-16-16,0 0-33 0,0 0-38 0,0 0-51 15,0 0-44-15,0 0-52 0,-2-10-17 0,2 10-90 16,-5-5-7-16,5 5-69 0,-2-12-40 0,2 12-27 0,-3-10-47 15,-1 3-283-15,3 0-354 0</inkml:trace>
  <inkml:trace contextRef="#ctx0" brushRef="#br1" timeOffset="149325.7911">30610 10309 150 0,'0'0'180'0,"0"-8"-20"0,0 8-29 0,0 0 0 16,0-7-26-16,0 7 20 0,0 0-18 0,0 0 31 15,-1-9-34-15,1 9 27 0,0 0-30 0,0 0 38 16,0 0-40-16,-3-5 7 0,3 5-2 0,0 0 3 16,0 0 7-16,0 0-4 0,0 0 0 0,0 0 0 15,0 0-6-15,0 0-1 0,0 0-1 0,0 0 5 16,0 0 2-16,-10 1 5 0,10-1 5 0,-5 7 6 15,5-7-12-15,-9 9-3 0,4-4-5 0,0 4-6 16,-2-3-10-16,2 3-11 0,-1 0-5 0,-3 0-4 0,0 4-3 16,1-3-3-16,-2 1-15 0,1 1-8 15,0-1-8-15,-1 0-6 0,1 0-4 0,1-1-41 16,-1 1 42-16,2-5-46 0,0 3 47 0,3-1-42 16,-1-4 38-16,0 1-46 0,0 0 44 0,5-5-42 15,-6 8 37-15,6-8-76 0,-5 5-12 0,5-5-67 16,-4 6-53-16,4-6-50 0,0 0-50 0,0 0-40 15,0 0-44-15,4 5-60 0,-4-5-292 0,0 0-235 16</inkml:trace>
  <inkml:trace contextRef="#ctx0" brushRef="#br1" timeOffset="149932.1676">30551 10686 294 0,'0'0'232'15,"0"0"-35"-15,0 0-27 0,0 0-5 0,-6 3 4 16,6-3-6-16,0 0 5 0,0 0-3 0,0 0-12 0,0 0 11 15,-5 4-36-15,5-4 37 0,0 0-66 16,0 0 0-16,0 0 39 0,0 0-53 0,0 0 40 16,0 0-40-16,0 0 31 0,0 0-57 0,0 0 35 15,0 0-51-15,0 0 47 0,0 0-44 0,0 0 42 0,7-7-38 16,-7 7 41-16,9-3-34 0,-9 3 42 0,14-5-38 16,-6 1 39-16,1 2-39 0,0-1 27 0,1 1-50 15,1-4 47-15,0 2-51 0,0 2 47 16,2-3-55-16,-1 0 47 0,0 0-55 0,-1 3 44 15,0-2-50-15,2 0 47 0,-3 0-52 0,-1 1 46 0,4-1-53 16,-4 2 52-16,-1-1-58 0,2 1 47 16,-10 2-53-16,11-5 48 0,-3 3-50 0,-8 2 47 15,11-4-41-15,-11 4 48 0,9-2-47 0,-9 2 52 16,0 0-48-16,9-3 41 0,-9 3-52 0,0 0 48 0,10-2-50 16,-10 2 49-16,0 0-48 0,0 0 43 0,8-4-55 15,-8 4 54-15,0 0-54 0,0 0 45 0,7-2-70 16,-7 2-36-16,0 0-100 0,0 0-142 0,5-5-146 15,-5 5-719-15,0 0-806 0</inkml:trace>
  <inkml:trace contextRef="#ctx0" brushRef="#br1" timeOffset="160811.5286">29255 9856 109 0,'0'0'100'15,"0"0"-13"-15,-5-5-17 0,5 5-16 0,0 0-8 16,-7-4-11-16,7 4-10 0,-5-5-3 0,5 5 1 16,-4-7-3-16,4 7-8 0,-5-3-9 0,5 3 7 15,-6-5-5-15,6 5-1 0,-5-5-1 0,5 5 0 0,-6-4-1 16,6 4 1-16,-6-3 7 0,6 3 12 16,-7-6 0-16,7 6-3 0,-6-3 5 0,6 3-4 15,-8-5 5-15,8 5 1 0,-9-3 17 0,9 3-6 16,-9-5-2-16,9 5-1 0,-9-2-1 0,9 2 6 15,-12-4 5-15,12 4-4 0,-12-4-8 0,12 4-3 0,-14-6-5 16,14 6-3-16,-13-5 9 0,4 2-1 16,0-1-4-16,0 0 6 0,0 0 7 0,-1 1-5 15,1 1 3-15,0-2 0 0,-3 0 1 0,1 0-4 16,0 1 6-16,-1-1-7 0,1 2-2 0,-2-3-3 16,2 2 9-16,-1-1-21 0,-1 0-2 0,-1 3-7 15,0-3 4-15,1 1-4 0,2 0 4 0,-3 0-6 16,-2-1-2-16,1 1 0 0,2 2 3 0,-3-2 9 15,2 1-17-15,-2-1 1 0,0 1 1 0,-1 0-1 16,2 1 0-16,-2-2 3 0,-1 2-2 0,4-2 1 16,-5 2-1-16,4-1 2 0,-2 0-2 0,0 1-1 15,2-1 1-15,-3 0 1 0,4 0 0 0,1 0 0 16,-2 1 8-16,0-1-12 0,1 0 2 0,0 1 2 16,0 1 6-16,1-3 10 0,0 1-1 0,0 0-3 15,-1-1-1-15,3 2 0 0,-1 0-2 0,-2-1-7 16,3 2 3-16,0-2-1 0,-3 1 2 0,3 1-5 15,-2-2-1-15,2 2 0 0,-1-1 1 0,-2 1 1 16,1-1 1-16,1 0-5 0,0 1 1 0,-1-2 1 16,-1 2 5-16,3 0-7 0,-3-1 3 0,-1 1-2 15,2 0-1-15,-2 1 2 0,0-1 0 0,2 2 0 16,-2-1 0-16,1 0-4 0,-1 2 7 0,1-3 13 16,-2 3-21-16,2-1 0 0,-2-1-2 0,0 3 5 0,1-1 0 15,1 1 3-15,1-1-4 0,-1-1 1 0,0 1 3 16,-1 1 1-16,3-1-3 0,-2 2 1 15,1-1-4-15,-1 1 1 0,3-2 0 0,-1 2 6 16,1-1-4-16,-1 1 1 0,-2 0-3 0,1 1 1 16,0-2 8-16,2 1-9 0,0 0 2 0,-2 2-1 0,1-3 1 15,-1 1 0-15,2 2 5 0,-2-2-5 16,2 0 0-16,-1 2 6 0,2-2 15 0,-3 0-29 16,2 2 23-16,-1-2-20 0,1 0 22 0,-1 3-23 15,0-3 20-15,0 1-24 0,0 2 22 0,-2 0-15 16,3-2 15-16,-2 2-22 0,0-1 21 0,2 2-22 0,-3-1 22 15,2 0-19-15,0 1 19 0,0 0-24 16,-2-1 20-16,4 1-13 0,-2 0 17 0,0-1-20 16,1 1 22-16,0-1-24 0,-1 2 25 0,3-1-22 15,-1 1-2-15,-1-2 2 0,2 2 5 0,0-1 3 16,-1 1 0-16,1-2 2 0,-2 3 1 0,2-2 2 0,2 0 0 16,-2 2 5-16,2-2-8 0,-3 1 2 0,2 0 6 15,2-1 2-15,-2 1-5 0,1 0 8 16,0 2 2-16,0-2 6 0,0 2 9 0,0 0-5 15,0-2-6-15,2 3 4 0,-1-1-5 0,1 1-4 16,-2 2-3-16,1-3 5 0,1 3-1 0,-2-1 3 0,2 2-3 16,0-1-2-16,-1 0-1 0,1-1-4 0,1 2 7 15,-1 0 0-15,1-2 8 0,1 0-3 0,-2-1 16 16,0 2-10-16,3-1 15 0,0 0-19 16,-2-2 27-16,3 4-28 0,-1-5 0 0,0 4 1 15,2-3 3-15,-1 5 8 0,0-3-3 0,1 3-5 0,0 0-3 16,0 0 6-16,1 1-1 0,0 0-3 0,-1 2-4 15,3-2 0-15,-2 3 40 0,0 0-52 0,3 3 50 16,-2-4-36-16,0 4 27 0,2-2-12 16,-1 0 7-16,0-1-47 0,2 1 50 0,-1-1-39 0,-1-3 55 15,1 2-52-15,-2-3 47 0,2 0-41 0,0 0 41 16,1 1-44-16,-1-3 45 0,0 1-46 0,-2 0 40 16,3 1-44-16,-1 0 40 0,0-1-48 15,-1-1 43-15,2 2-44 0,-2-1 2 0,1-1 3 0,0 2 2 16,0 0 4-16,0 0-1 0,-2 0-2 0,2 2-2 15,1-1 0-15,-2 0 1 0,2 2-2 0,-1 1-1 16,0-1 4-16,1 0-3 0,0 2 0 0,1-1 0 16,-1 0-2-16,2-1 1 0,-1 0 36 0,1-1-46 15,0 0 43-15,0-1-45 0,-1 1 42 0,0-2-38 16,3-3 39-16,-2 1-42 0,-1-1 42 0,1 1-41 16,1-4 38-16,-1 3-36 0,-1-2 32 0,1 0-39 15,0-1 44-15,2 1-48 0,-2-1 43 0,0-1-41 16,1 1 33-16,1 0-37 0,-1-1 47 0,1 1-46 15,-1 0 42-15,1 1-40 0,0-2 43 0,3 2-41 16,-2 0 41-16,0 0-42 0,3 1 40 0,-1 1-38 16,-1-2 37-16,3 2-45 0,-2-1 52 0,0-2-49 15,0 0 45-15,-1-1-41 0,2 1 43 0,-1-1-38 16,0-2 40-16,1 3-44 0,-2-5 47 0,1 3-49 16,-3-2 46-16,4 0-44 0,-3-2 48 0,-1 1-43 15,2-2 45-15,0 2-49 0,-1-2 50 0,0 0-53 16,0 1 47-16,2-2-48 0,-1 1 4 0,0 0 3 15,0-3 5-15,1 2-1 0,-1 1 0 0,2-1 7 16,-2 0-2-16,2-1 4 0,1 0 1 0,-1 1 2 16,1-1 4-16,0 1-5 0,4 1 0 0,-2-1 2 15,1-1 6-15,-1 1-10 0,3-1 0 0,-1 0 2 16,0 0 1-16,1-1 3 0,-1 1-8 0,1-2 3 16,1 1-3-16,-2-1-1 0,1 0 1 0,0 0 0 15,-2 0 1-15,2-1-3 0,1 1 1 0,-1 0 47 16,0-2-56-16,-3 2 46 0,3-1-52 0,0 0 47 0,-2 1-51 15,2-1 48-15,-2-1-48 0,2 2 53 16,-2 0-48-16,1-1 43 0,1-1-48 0,-2 0 53 16,2 1-46-16,-1-1 55 0,1-3-50 0,1 3 50 15,-2-2-44-15,5-1 44 0,0-1-51 0,-1 0 44 0,2 0-46 16,-2-1 48-16,1 0-53 0,-1-1 54 0,1 0-60 16,-2 2 6-16,2-2 2 0,-2 1 49 0,-1-1-53 15,3 1 48-15,-5 1-52 0,4-1 50 16,-2 0-54-16,-3 2 48 0,1-1-48 0,-3-1 47 0,4 2-48 15,0-2 49-15,-3 0-47 0,2 2 48 0,-3-2-50 16,2-1 48-16,-1 1-48 0,1 2 46 0,2-4-48 16,-1 1 49-16,-2 1-48 0,1-2 49 15,2 3-49-15,-2-5 47 0,-1 4-49 0,4-3 50 16,-4 2-49-16,1-1 49 0,0-3-49 0,0 2 50 0,0-1-50 16,1 1 49-16,-3-2-43 0,3 1 42 0,-1 0-44 15,-1 0 44-15,1-1-52 0,-2 0 51 0,1 1-46 16,0-3 48-16,-1 1-50 0,0 1 5 0,1-1 4 15,-2 0 2-15,2 0 3 0,-4-1 4 0,2 0 0 16,-1-2 0-16,0 2 9 0,0-2-9 0,-2-2 4 16,3 3 0-16,-3-2 0 0,0 1 1 0,-1-1 1 15,2-2 42-15,-3 1-52 0,2 0 49 0,-2-2-49 16,0 3 32-16,-1-1-39 0,1 0 48 0,-3-1-54 16,3 1 51-16,-3-1-51 0,1-1 53 0,-1 2-54 15,-1-2 49-15,2 1-51 0,-1 0 48 0,-2 0-46 16,0 1 50-16,1-3-50 0,-3 1 44 0,4 0-45 15,-4 0 54-15,3-1-52 0,-2 2 43 0,-1-1-48 16,1 2 48-16,-2-4-50 0,2-1 7 0,-2 4 7 16,0 0 1-16,-1-1 1 0,2-1 11 0,-2 2-4 15,0 0-3-15,0-1 3 0,0 2 3 0,-2-1 45 16,2-1-55-16,-2 2 48 0,-1 1-52 0,2-2 48 16,-2 1-43-16,1 0 41 0,-1 1-50 0,-2 0 47 15,1 1-48-15,0 0 47 0,1-1-47 0,-1 2 49 16,-1-2-50-16,-2 0 47 0,2 1-48 0,0 1 49 15,0 0-4-15,-1-1-5 0,0 3-2 0,-1-3-5 16,-1 1 1-16,4 2 1 0,-3 0-5 0,0-1-1 16,0 1-2-16,0 1 0 0,-2-1-2 0,1 1 6 15,1 2-51-15,-1-2 50 0,-1 1 1 0,-1 0 4 16,1 1-7-16,1 1 0 0,1-1-1 0,-3 1-6 16,1 0 6-16,0 0 0 0,-1 1 0 0,1 0-1 15,1 1-3-15,-1-2 7 0,-1 2-48 0,2 1 52 16,0-3-45-16,-2 4 52 0,1-3-50 0,3 1 54 15,-3 2-47-15,0-2 47 0,1 0-48 0,-1 0 54 16,-1 1-53-16,1-1 51 0,0 0-51 0,-1 2 50 16,0-2-48-16,-2-1 48 0,1 2-50 0,-1-1 50 15,1 2-46-15,-1-3 50 0,-1 2-51 0,1 0 47 16,0-1-47-16,1 0 49 0,-1 3-48 0,3-1 46 16,-1-1-46-16,-1 1 47 0,0 0-48 0,2 0 51 15,-1 0-48-15,0 1 45 0,1-3-47 0,-1 4 5 16,1-2 2-16,0 1 3 0,-1-1 4 0,2-1 2 15,0 0 1-15,-1 3 2 0,-1 0 1 0,2-3 6 16,1 2-7-16,-2 0 2 0,1-1 1 0,-1 1-2 16,0 0 47-16,0 0-53 0,2 0 44 0,-2 1-51 15,-1-2 48-15,1 3-48 0,0-3 43 0,-3 3-48 16,3-1 4-16,0 1 48 0,-2-2-49 0,1 1 43 16,-1 0-40-16,1 1 44 0,1-1-49 0,1 2 44 15,-1-2-32-15,9 3 29 0,-17-3-46 0,17 3 48 16,-17-4-24-16,17 4 20 0,-13-3-46 0,13 3 40 15,-13-3-37-15,13 3 46 0,-15-2-39 0,15 2 41 16,-11-4-48-16,11 4 44 0,-13-3-40 0,13 3 56 16,-12-1-58-16,12 1 47 0,-11-2-49 0,11 2 47 15,-14-4-41-15,14 4 41 0,-12-2-48 0,12 2 47 16,-15-1-46-16,15 1 49 0,-14-2-48 0,14 2 47 0,-15-3-46 16,15 3 47-16,-15-2-43 0,15 2 44 15,-15-2-51-15,15 2 49 0,-13-3-48 0,13 3 47 16,-14-1-43-16,14 1 43 0,-11-3-44 0,11 3 46 15,-12-1-42-15,12 1 39 0,0 0-44 0,-14-2 44 0,14 2-49 16,0 0 53-16,-13-2-47 0,13 2 42 16,0 0-43-16,-10-1 48 0,10 1-44 0,0 0 40 15,0 0-44-15,-9-2 46 0,9 2-50 0,0 0 51 16,0 0-46-16,0 0 46 0,-9-1-46 0,9 1 45 16,0 0-41-16,0 0 41 0,0 0-47 0,0 0 44 15,0 0-48-15,-9-2 46 0,9 2-57 0,0 0 8 16,0 0-98-16,0 0-33 0,0 0-103 0,0 0-98 15,0 0-108-15,0 0-582 0,0 0-671 0</inkml:trace>
  <inkml:trace contextRef="#ctx0" brushRef="#br1" timeOffset="166635.6151">29882 11514 160 0,'0'0'272'0,"0"0"-11"0,0 0-62 0,0 0 10 16,6-5-16-16,-6 5-17 0,0 0-2 0,0 0-11 0,0 0-6 15,1-6-5-15,-1 6-2 0,0 0-7 0,0 0 6 16,0 0-12-16,0 0-13 0,3-6-9 15,-3 6-14-15,0 0-14 0,0 0-13 0,0 0 0 16,0 0 6-16,0 0 11 0,0 0 2 0,0 0 3 16,11 0-1-16,-11 0 0 0,7 5 49 0,-7-5-60 0,11 5 35 15,-11-5-50-15,9 5 54 0,-1 0-61 0,-2-1 48 16,2 1-52-16,-2-1 43 0,3 1-62 16,-4 0 42-16,4 1-46 0,-2-2 51 0,0 1-44 15,-2-2 29-15,3 2-54 0,-2-1 47 0,0-2-50 0,-6-2 43 16,9 4-46-16,-9-4 39 0,10 8-37 0,-10-8 4 15,9 5 17-15,-9-5 3 0,9 4 8 16,-9-4 5-16,0 0 5 0,16 0 3 0,-16 0 4 16,10-4-8-16,-2 0-8 0,1-2 0 0,-1-1-1 0,1 0 3 15,1-3-3-15,1-2 0 0,2-2 2 0,0 0-37 16,0-1 47-16,-2-2-2 0,3 1-7 0,-1-1 7 16,2-1-1-16,-2-1 7 0,1 2-4 0,-2 0-1 15,2-1-6-15,-3 0 3 0,1 1 6 16,1 1-2-16,-3-1 0 0,0 0 2 0,-2 4-4 0,-1-1-3 15,0 2-2-15,-1-1-7 0,2 2-4 0,-4 1-8 16,1 1-1-16,-1-2-6 0,-2 5-6 0,3-3-6 16,-3 4-1-16,0 0-2 0,2-2-4 15,-4 7-3-15,4-9-7 0,-4 9-9 0,2-8-50 0,-2 8-70 16,3-8-109-16,-3 8-123 0,4-5-231 0,-4 5-229 16,2-8-734-16,-2 8-1203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10:10.3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9847 3070 71 0,'0'0'156'16,"0"0"-19"-16,0 0 4 0,0 0-13 0,0 0-2 15,0 0-22-15,-8-3 21 0,8 3-18 0,0 0 29 16,0 0-33-16,0 0 29 0,0 0-38 0,0 0 37 15,0 0-48-15,-8-3 35 0,8 3-42 0,0 0 32 16,0 0-46-16,0 0 42 0,0 0-31 0,0 0-28 16,0 0 4-16,0 0 1 0,0 0 1 0,0 0 1 15,0 0 2-15,0 0 1 0,0 0 11 0,0 0 11 16,0 0 5-16,0 0-1 0,0 0-7 0,0 0-5 16,0 0-3-16,0 0 1 0,0 0 1 0,13 2 2 15,-13-2-10-15,0 0-3 0,15 0 4 0,-15 0-7 0,0 0 0 16,14 1-2-16,-14-1 0 0,13 0-6 0,-13 0-1 15,14 0-4-15,-14 0 4 0,14 0 1 16,-14 0 1-16,17 2-3 0,-17-2 9 0,19 0 12 0,-19 0-8 16,18 1-5-16,-5-1-1 0,-2 1-1 0,2-1-2 15,-3 0 2-15,3 1-6 0,2-1-8 0,-3 2-1 16,2-2-1-16,0 1 1 0,1-1 3 0,-2 0-4 16,2 1-3-16,1-1 7 0,0 0-3 0,2 1-5 15,0-1-2-15,0 0 3 0,1 2-4 0,0-2-1 16,1 0-2-16,-1 0 5 0,1 1-6 0,-2-2 4 15,4 1 5-15,-2 0-13 0,-1 0 2 0,2 0 0 16,-1-2 2-16,1 2-8 0,-1 0-2 0,2-1-5 16,-3 1 2-16,1 0 2 0,2 0 4 0,-4 0 1 15,4-1 1-15,-2 1 4 0,1 0-38 0,-1 0 42 0,2-1-35 16,-3 1 33-16,1 0-31 0,2-2 38 16,-3 1-29-16,3 1 25 0,0-1-27 0,-3 0 31 15,3-1-28-15,-1 2 30 0,2 0-31 0,-2-1 32 0,2-1-30 16,-3 0 26-16,2 2-30 0,1-3 27 0,0 2-23 15,-1 0 20-15,0-1-30 0,-1 0 30 16,1 1-29-16,1-1 23 0,-4 2-18 0,4-1 15 16,-1 0-19-16,-3 0 14 0,3-1-11 0,-2 1 22 0,-1 0-22 15,3-1 19-15,-3 1-20 0,2 1 19 0,-1-2-21 16,-1 2 18-16,2 0-19 0,-1-1 17 0,-1 1-15 16,-1-2 11-16,3 1-12 0,-3 1 18 0,-1 0-20 15,2 0 22-15,-2 0-19 0,-2 0 8 16,2 0-14-16,-2 0 20 0,1 0-19 0,-1 0 24 0,1 1-25 15,-1-1 22-15,0 2-21 0,-1-2 25 0,2 1-25 16,-1-1 20-16,0 0-21 0,-1 0 18 0,2 0-13 16,-1 0 17-16,-1 0-19 0,2 2 18 0,0-2-18 15,-1-2 23-15,1 4-25 0,0-2 17 0,0 1-13 0,-1-1 17 16,0 2-16-16,2-2 14 0,-2 0-13 16,-1 1 4-16,2-1-7 0,0 1 18 0,-2-1-22 15,3 2 17-15,-2-2-16 0,-1 1 20 0,2-1-20 16,-1 1 18-16,-1 0-18 0,1-1 17 0,1 2-19 15,-2-1 20-15,0 1-20 0,1-2 19 0,-1 2-13 16,0-1 8-16,0 0-12 0,0 1 18 0,-1-1-19 16,4 0 10-16,-5-1-8 0,4 1 19 0,-2 1-16 0,1-1 14 15,-1-1-14-15,0 0 11 0,3 2-11 0,-3-1 17 16,1-1-19-16,2 0 18 0,-2 1-19 0,-2-1 17 16,4 1-17-16,-3-1 17 0,2 0-21 0,-2 2 23 15,3-2-22-15,-3 0 20 0,1 0-21 0,2 0 24 16,-2 0-21-16,-2 1 19 0,4-1-24 0,-1 0 25 15,-2-1-22-15,0 1 11 0,3 0-8 0,-1 0 20 16,1 0-20-16,1-2 17 0,-1 2-11 0,2-1 4 16,-1 1-9-16,0-1 13 0,1 1-12 0,-1-1 14 15,1-1-15-15,1 2 13 0,-2 0-5 0,1 0-10 16,-1-1 20-16,3-1-2 0,-2 2 1 0,0-1-7 16,0 0 8-16,2 1-17 0,-3-1 26 0,2-1-13 15,-1 2 14-15,0-1-16 0,2 0 13 0,-2 1-15 16,0-2 17-16,1 2-16 0,0-3 12 0,0 3-17 0,-1-2 18 15,-1 2-15-15,3-1 8 0,-1 0-6 0,-2 1 12 16,1-1-18-16,3-1 15 0,-4 1-11 16,2 0 11-16,1 1-17 0,-2-2 16 0,1 1-15 0,-2-1 10 15,3 2-14-15,-2 0 12 0,0 0-13 0,0-1 10 16,1-1-3-16,0 1 8 0,-1 1-16 0,-2 0 14 16,3-1-11-16,-1 1 9 0,-1-1-9 0,1 1 18 15,0 0-20-15,-2-1 14 0,-1 1-12 0,3 0 13 16,-2 0-15-16,0 0 16 0,0-1-15 0,-1 2 12 15,0-2-16-15,0 1 15 0,2 0-14 0,-1 0 22 16,-2 0-20-16,0 0 17 0,1-2-15 0,0 2 12 16,0 0-10-16,0 0 15 0,0 0-13 0,-1 0 9 15,-1 0-10-15,2 0 15 0,-1 0-14 0,1 0 7 16,-3 0-7-16,4 0 14 0,-3 0-15 0,1 0 14 16,-1 0-15-16,0 0 20 0,0 0-22 0,0 0 21 15,-1 0-16-15,-1 0 14 0,2 0-18 0,-3 0 9 16,3 0-11-16,-4 2 18 0,-10-2-18 0,23 0 15 0,-23 0-14 15,21 0 5-15,-21 0-36 0,18 0-36 16,-18 0-110-16,17-2-63 0,-17 2-117 0,16 0-134 16,-16 0-166-16,13-1-683 0,-13 1-948 0</inkml:trace>
  <inkml:trace contextRef="#ctx0" brushRef="#br0" timeOffset="1815.9741">15790 1673 224 0,'-2'-7'464'0,"2"7"-65"0,-3-10-55 15,3 10-45-15,-4-11 10 0,4 11-45 0,-5-9 5 16,5 9-33-16,-8-6 4 0,8 6-47 0,-6-6-8 0,6 6-47 16,0 0-7-16,-12-1-21 0,12 1 18 0,-10 7-20 15,2-1 25-15,2 2-36 0,-2 4 27 16,-2 5-42-16,0 0 27 0,1 5-6 0,-4 4 6 0,1 3-5 16,1 7-23-16,0 1 19 0,0 4 36 0,2 2-33 15,-1 3 32-15,4-2-9 0,-1 5-17 0,2-3-26 16,1 3 30-16,4 1-26 0,0-2 22 0,4-2-25 15,1 3 20-15,4-4-25 0,-2 0 4 0,7 0-2 16,0-4-12-16,2 2-11 0,1-4-9 0,5 0-4 16,-2-2-5-16,4-2-11 0,-2-2 2 0,2 0-5 15,3-5-4-15,-1 0-8 0,1-1-15 0,-2-5-29 16,2-1-46-16,-4-4-27 0,1-2-59 0,2-3-28 16,-1-1-122-16,-1-3-24 0,-2-1-82 0,3-2-82 15,-5-4-92-15,1-1-96 0,-2-4-403 0,-2-3-707 16</inkml:trace>
  <inkml:trace contextRef="#ctx0" brushRef="#br0" timeOffset="2566.1726">16086 2476 497 0,'0'0'531'0,"0"0"-132"16,0 0-92-16,-4-5-61 0,4 5-34 16,0 0-14-16,2-8-16 0,-2 8-8 0,5-8-11 0,-1 2-17 15,1-1-23-15,2 2-19 0,1-3-23 0,1 0-35 16,1-2-7-16,2 1 12 0,-1-1-10 0,0-1-12 16,4-2-2-16,-2 1-26 0,-1 0 18 0,1-2-20 15,1 1 18-15,-4-1-22 0,1 1 4 0,-3-1-6 16,0 2 23-16,-1-3-2 0,-4 1-7 0,1-2-1 15,0 0-2-15,-3 1-6 0,-2-2-13 0,-4 1 22 16,1-1-10-16,0-1 9 0,-1 1-7 0,-1 1 36 16,-1 1-13-16,0-1 30 0,0 3 2 0,2-1 25 15,-3 2 6-15,2 0 13 0,1 3 7 0,1 1-4 16,-1 0-11-16,1 1-17 0,0 2-15 0,2-2-15 16,2 7-8-16,-6-9-13 0,6 9-6 0,-4-6-2 0,4 6-5 15,0 0 4-15,0 0-6 0,0 0 5 0,0 0-3 16,1 10-3-16,2-4 0 0,1 3-2 0,0-1 0 15,0 3 5-15,3 2-1 0,-1 1 2 0,3 4 7 16,-1 2-2-16,1 0 6 0,-2 2 2 0,5 2-2 16,-3 2 5-16,1 3-1 0,0-3 19 0,-1 3-22 15,1-1 20-15,2 1-20 0,-3-3 13 0,0 3-22 16,0-4 22-16,0 1-21 0,-2-4 23 0,1 0-25 16,-2-2 13-16,3-2-19 0,-5-2 20 0,1 0-19 15,0-4 20-15,0 0-24 0,-1 0 25 0,-4-4-37 0,4 0 38 16,0 1-14-16,-3-4 45 0,-1-5-27 15,5 11 48-15,-1-6-26 0,-4-5 51 0,3 8-21 16,-3-8 13-16,0 0-50 0,0 0 16 0,0 0-41 16,9-3-5-16,-9 3-5 0,5-10 18 0,-1 3-37 15,-2 0 26-15,3-1-44 0,0-1 29 0,4 1-34 16,-2-3 31-16,2 2-42 0,2-2 43 0,-1 2-36 16,3 1 36-16,1-1-36 0,-1 1 40 0,2 3-40 15,-2 0 40-15,4 1-46 0,-2 1 50 0,0 1-38 0,-2 0 35 16,1 4-34-16,-2-1 37 0,1 0-34 0,-1 4 39 15,-1-2-48-15,-2 4 35 0,1-2-23 0,-4 3 34 16,-1 1-39-16,-2-2 35 0,-2 0-32 16,-2 4 42-16,-2-3-41 0,-3 2 39 0,-1-2-43 0,-3 1 40 15,-3 0-40-15,2-3 45 0,-3 1-42 0,0-2 23 16,-3 0-13-16,4-2-71 0,-2 0-32 0,2-2-81 16,1-1-63-16,0-1-47 0,2-2-38 0,-2-1-71 15,5 0-34-15,-1-1 15 0,3-2-58 0,1 1-334 16,3-3-364-16</inkml:trace>
  <inkml:trace contextRef="#ctx0" brushRef="#br0" timeOffset="3167.932">16771 2384 312 0,'0'0'336'0,"14"-3"-82"0,-14 3-18 16,9-1-13-16,-9 1-5 0,0 0-2 0,13-3-10 15,-13 3-17-15,0 0-13 0,10-2-22 0,-10 2-4 16,8-5-14-16,-8 5-11 0,9-3-20 0,-9 3-19 15,10-7-20-15,-4 3-10 0,1-1-16 0,0-2-32 0,1 1 27 16,-3-1-29-16,2 1 15 0,-1-2-25 16,-1 0 30-16,0 1-35 0,0 0 33 0,-2 0-35 15,-2 1 28-15,2 0-26 0,-3 6 29 0,2-11-36 0,-2 11 31 16,0-9-35-16,0 9 34 0,-1-5-32 0,1 5 15 16,0 0-12-16,0 0 32 0,-8-3-30 15,8 3 31-15,-5 5-24 0,5-5 29 0,-3 8-3 0,3-8 4 16,-2 12-3-16,2-5-1 0,0 1-1 0,1 0-2 15,0 3 0-15,2-4 3 0,2 4 8 0,-2-2 1 16,3-1 5-16,-1-2 4 0,4 2-1 0,-1-1-3 16,2-3 2-16,0-1-12 0,1 0-3 0,0-1-3 15,-11-2 0-15,26-2-13 0,-12-1-9 0,0-2-5 16,1 0-21-16,-2-2-4 0,0 0-7 0,-1-1 0 16,0-1 2-16,-2-1-24 0,-2-2 40 0,-2 0-26 15,1-1 36-15,-5 0-19 0,1-3 22 0,-2-1 7 16,-2 1-4-16,-2-2 3 0,1 1 1 0,-5-4-3 15,-1 3 4-15,3-2 5 0,-5 0 13 0,2 3-7 0,1-2 51 16,-2 1-10-16,3 4 42 0,-2 1 10 16,1-2 32-16,2 3 16 0,-2 2-7 0,2 0-4 0,-2 2-7 15,3-1-14-15,-1 2-21 0,3 1-32 0,0 0-7 16,2 6-8-16,-7-10-17 0,7 10-6 0,-4-5-12 16,4 5 5-16,0 0 1 0,0 0-6 0,0 0-2 15,1 5-3-15,-1-5 8 0,5 10 4 0,2-1-5 16,-4-3 19-16,4 3-33 0,-1 1 25 0,2 2-20 15,2 0 16-15,-2 0-21 0,2 1 17 0,0-3-15 16,2 6 14-16,-1-3-22 0,3 3 21 0,-1-4-16 0,0 3-35 16,0-1-55-16,-1-2-60 0,0-2-36 0,-2 2-57 15,4-4-9-15,-5 0-31 0,3 1-53 16,-1-3 32-16,-2 0-9 0,1-2-3 0,2-2-6 16,-2-2-23-16,-10 0-10 0,23 0-196 0,-11-4-62 0</inkml:trace>
  <inkml:trace contextRef="#ctx0" brushRef="#br0" timeOffset="4484.2921">17396 2141 525 0,'8'-10'91'0,"-2"2"78"0,0 1-36 15,-2-2 66-15,-1 3-28 0,1-4 45 0,-2 3-20 16,-1 0 14-16,1 0-7 0,-2 7-4 0,0-13-27 16,0 13 14-16,-3-11-40 0,3 11 20 0,-2-10-36 15,2 10 2-15,-4-6-46 0,4 6 2 0,-5-5-34 16,5 5 10-16,0 0-30 0,-13 0 16 0,13 0-6 0,-8 4-9 16,8-4-2-16,-9 6-3 0,9-6-7 0,-5 11 3 15,5-11-6-15,-5 12-5 0,4-6 3 0,1 2-3 16,0-8 0-16,1 14-1 0,1-8 6 0,2 1-20 15,-1 0 22-15,-1-1-17 0,4 2 15 0,-3-4-18 16,3 0 3-16,-2 1-7 0,-4-5 14 0,11 5-21 16,-11-5 15-16,10 3-10 0,-10-3 4 0,13 1-18 15,-13-1 17-15,0 0-5 0,13-4-11 0,-13 4 5 16,6-5 12-16,-6 5-7 0,4-10 6 0,-4 10-10 16,3-11 0-16,-3 11 14 0,0-11-1 0,0 2-2 15,0 3-2-15,-2 0-1 0,2-1 10 0,0 7-16 0,0-13 26 16,0 13-5-16,0-9-17 0,0 9 16 0,0-9-24 15,0 9 20-15,5-8-30 0,-5 8 22 0,4-5 5 16,-4 5-20-16,9-4 22 0,-9 4 1 0,14 0-6 16,-14 0 9-16,14 1-10 0,-4 2 4 0,0-2-1 15,1 0-2-15,-2 3 4 0,2-1 1 0,-2 1-3 16,0 0 2-16,0-2-5 0,1 1 4 0,-2 1-6 16,-8-4 0-16,15 5 2 0,-15-5-1 0,12 3 6 15,-12-3 1-15,9 2 3 0,-9-2-5 0,0 0 1 16,12 2 3-16,-12-2-5 0,0 0-4 0,0 0 2 15,8-7-7-15,-8 7 8 0,0-5-3 0,0 5 1 0,1-9-8 16,-1 9-2-16,2-11 1 0,-2 11-12 0,0-9-1 16,0 9-31-16,0-12 20 0,0 12-32 0,0-9 21 15,0 9-38-15,1-9 24 0,-1 9-23 0,7-8 40 16,-7 8-12-16,8-5 24 0,-8 5-17 0,9-4 30 16,-9 4 10-16,13-3-1 0,-13 3 1 0,17 0 7 15,-17 0-49-15,15 0 48 0,-15 0-6 0,19 0-10 16,-19 0 1-16,22 0-19 0,-12 0 5 0,2-2-1 0,-1 1 3 15,1-2 12-15,-2 1-5 0,3-3-5 16,-2 1 8-16,-1-1 4 0,1 0-5 0,-2-2 8 0,-2 1 2 16,2-2-2-16,-2 2-5 0,-2-3 8 0,0 2-4 15,-3-1 9-15,0-1-3 0,0 1 1 0,-2 3 2 16,-2-2 9-16,-1 0-7 0,3 7-1 0,-5-11 3 16,5 11 5-16,-5-9-3 0,5 9 3 0,-9-4-7 15,9 4 4-15,0 0-1 0,-15 2 1 0,15-2-15 16,-8 5 18-16,8-5 1 0,-8 10-1 0,6-6 2 15,0 4-1-15,0-3 2 0,2 3 1 0,0-2-6 16,1 2 9-16,2-1-3 0,-1 0 1 0,2 0-2 0,1 0-1 16,3-2-2-16,-3-1 1 0,5 0-4 0,-10-4-1 15,14 4 5-15,-14-4-8 0,18 0-4 0,-18 0 8 16,17-4-8-16,-17 4 11 0,15-4-14 0,-10 0 22 16,2 1-3-16,-7 3 26 0,11-7-6 0,-11 7 43 15,8-7-22-15,-8 7 43 0,6-5-14 0,-6 5 25 16,4-4-19-16,-4 4 5 0,0 0-29 0,5-5 4 15,-5 5-34-15,0 0 8 0,0 0-25 0,0 0 16 0,0 0-21 16,0 0 28-16,10 5-19 0,-10-5 31 0,4 9 11 16,-1-1 3-16,2 1 4 0,-1 1-7 15,2 4 2-15,3-1 3 0,1 6-4 0,-1 0-8 0,5 5 7 16,2 1 2-16,3 6 18 0,0 0-15 0,0 3 19 16,4 0-30-16,1-1 22 0,-1 2-38 15,-1-1 18-15,1 0-42 0,1 1 33 0,-1-2-39 0,-2 1 28 16,-1-3-31-16,1 0 31 0,-6 1-12 0,0-9-27 15,-6 2 23-15,0-3-2 0,-4-2-8 0,0-2-1 16,-3-1 6-16,-2-1-17 0,-2-2 6 0,-4 0 2 16,0-2-4-16,-3-3 0 0,-3-2-2 0,1-3 6 15,-2-2-8-15,-1-3 3 0,-3-3 0 0,-2-4-1 16,-1-3-1-16,-1-4-36 0,-1-6 38 0,0-6-41 16,-1-4 35-16,3-4-38 0,1-1 29 0,5 0-15 15,0-2 5-15,4 0-8 0,2 5-12 0,3-1-33 16,1 0-10-16,3 3-15 0,2 2-11 0,-1 2-14 0,4-4-5 15,1-1 3-15,0 6-15 0,4-3 31 16,-2 1-29-16,3 2 34 0,-3 1-25 0,1 2 45 0,1 1-8 16,0 0 44-16,-1 1-15 0,-2-1 34 0,2 3-23 15,-2-1 44-15,-2 2-29 0,-3 2 33 0,2 3-32 16,-2 0 39-16,-1 1-13 0,0 2 44 0,-1 0-20 16,-1 2 39-16,1 0-29 0,1 8 22 0,-2-11-33 15,2 11 20-15,-6-6-25 0,6 6 27 0,0 0-15 16,0 0 24-16,-11 0-20 0,11 0 19 0,-6 7-14 15,6-7 20-15,-3 11-22 0,3-4 20 0,0-1-28 16,1 1 18-16,3 3-18 0,-1-2 17 0,1 3-24 0,3-3 21 16,0 3-8-16,0-1-3 0,2 2-6 0,3 0-5 15,-2-3-24-15,-1 2 28 0,2-2-5 0,0 0-3 16,-2 0-2-16,-1-1-8 0,0 0-3 0,-3-3-7 16,1 2-2-16,-1-1 3 0,-3 0 3 0,-2-6 0 15,3 11 7-15,-3-11-2 0,-5 14-3 0,1-10-7 16,-1 2-29-16,-2 1-38 0,-1-2-40 0,0 2-33 15,0-3-35-15,0 1-63 0,-1 0-63 0,0-1-15 16,2 0-110-16,0 0-271 0,7-4-217 0</inkml:trace>
  <inkml:trace contextRef="#ctx0" brushRef="#br0" timeOffset="4949.0125">18772 1606 480 0,'-1'-8'453'0,"-2"1"-61"0,3 7-44 0,-1-11-15 16,0 4-2-16,1 7-38 0,-5-9-15 0,5 9-21 16,-3-9-30-16,3 9-39 0,-3-7-37 0,3 7-32 15,0 0-30-15,-3-8-18 0,3 8-13 0,0 0-10 16,0 0-12-16,0 0-6 0,0 0 14 0,0 0-1 0,2 7-1 16,-2-7 7-16,7 10-4 0,-4-3 3 15,3 2 2-15,0 2 3 0,0 1 10 0,-1-1-10 16,3 2-8-16,-1 2-9 0,0 0 4 0,2 1-8 0,-1 1-8 15,1 1 1-15,0-2-5 0,0 1 5 0,0 0-5 16,1 0 2-16,-1-1 2 0,0 1-8 0,2-5 9 16,-2 1-4-16,0-1 4 0,2 0-7 0,0-2-9 15,-1-1 7-15,1 1 2 0,0-4-11 0,-1 0-3 16,1 1-24-16,1-4-16 0,-2-1-37 0,2 1-49 16,-1-2-51-16,-11-1-28 0,21-1-50 0,-11-2-24 15,0 1-58-15,-1-3-31 0,-3-1-100 0,1 0-33 0,-2 1-245 16,-4-3-250-16</inkml:trace>
  <inkml:trace contextRef="#ctx0" brushRef="#br0" timeOffset="5366.8462">18842 1760 289 0,'0'0'365'0,"-16"2"-20"0,16-2-47 16,-10-2 0-16,10 2-41 0,-8-2-40 0,8 2-25 0,-4-6-36 15,4 6-22-15,5-8-36 0,0 0-5 0,2 3-48 16,2-4 12-16,3 0-22 0,1 1 6 15,2-4-22-15,2 2 7 0,0 0-10 0,-2-4 2 0,4 5-17 16,-5 0 15-16,2 2-22 0,-4 0 14 0,1 0-12 16,-1 2 10-16,-2 0-12 0,0 3 21 0,-10 2-10 15,14-2 12-15,-14 2-5 0,14 1 20 0,-14-1-11 16,10 7 32-16,-3-2-16 0,-2 1 37 0,1 1-14 16,-2 2 37-16,1 0-29 0,0 0 31 0,1 2-24 15,0-1 10-15,0 1-22 0,3 0 16 0,-2-1-22 16,2 0 22-16,-1-1-30 0,3-1 20 0,-1-1-33 0,0-1 28 15,0-1-13-15,2-2-11 0,-1 0-7 16,2-2-1-16,-13-1-10 0,23-1-1 0,-11 0-5 16,-1-3-3-16,1 1-5 0,-3-1 2 0,-2-1-7 0,1-2 1 15,-4-1-2-15,-2 3-1 0,0-2-5 0,-2 0 2 16,-4-3-5-16,1 4 0 0,-5-2 3 0,2 1 3 16,-3 0-27-16,-1 3 24 0,0-4-19 0,-2 4 24 15,2-1-22-15,0 1 26 0,0 0-24 0,-1 1 22 16,2 0-23-16,1 1 7 0,8 2-72 0,-16-2-35 15,16 2-75-15,-11-1-23 0,11 1-39 0,0 0-99 16,-12-2-21-16,12 2-83 0,0 0-272 0,0 0-239 0</inkml:trace>
  <inkml:trace contextRef="#ctx0" brushRef="#br0" timeOffset="5667.0454">19349 1277 318 0,'0'0'426'0,"-2"-8"-81"15,2 8-53-15,-2-5-53 0,2 5-50 0,0 0-24 0,-3-8-30 16,3 8 6-16,0 0 4 0,0 0-28 0,0 0 56 16,0 0-37-16,15 1 34 0,-15-1-36 0,13 7 28 15,-4-2-15-15,4 0 25 0,0 2-23 0,1 1 33 16,1 1 7-16,3 3-6 0,-1 0-15 0,2-1 0 15,1 6-29-15,2-1 16 0,-2 1-51 0,2 1 19 16,-3 2-55-16,0 2 23 0,-1 0-48 0,-1 4-6 16,-3 0-7-16,-3 2-8 0,-3 3-1 0,-1 1-12 0,-4 1 22 15,-6 2-88-15,-4 3-72 0,-3 3-107 16,-5-4-107-16,-5 1-156 0,-4-1-250 0,-4-3-347 16,-10 2-712-16</inkml:trace>
  <inkml:trace contextRef="#ctx0" brushRef="#br0" timeOffset="12693.7982">2366 5774 223 0,'0'0'229'16,"0"0"-27"-16,0 0-6 0,-6 3 2 0,6-3 4 15,0 0-20-15,0 0-13 0,0 0-19 0,0 0-15 0,0 0-18 16,-8 4-17-16,8-4-9 0,0 0-42 0,0 0 46 15,0 0-46-15,0 0 49 0,0 0-48 16,0 0 33-16,0 0-45 0,0 0 47 0,0 0-47 16,0 0 45-16,0 0-32 0,-5 3 30 0,5-3-37 0,0 0 31 15,0 0-30-15,0 0 26 0,0 0-33 0,0 0 20 16,0 0-26-16,0 0 18 0,0 0-28 16,0 0 20-16,-4 5-20 0,4-5 16 0,0 0-14 0,0 0 27 15,0 0-16-15,0 0 19 0,0 0-14 0,0 0 22 16,0 0-13-16,0 0 17 0,0 0-11 0,0 0 14 15,0 0-17-15,0 0 12 0,4 7-11 0,-4-7 10 16,0 0-8-16,0 0 2 0,0 0-6 0,9 3 5 16,-9-3-3-16,0 0 3 0,0 0-2 0,10 2-7 15,-10-2 6-15,0 0-5 0,12 2 8 0,-12-2-6 0,11 1 3 16,-11-1-4-16,10 2 0 0,-10-2-5 16,13 2-3-16,-13-2 6 0,18 1-7 0,-18-1 1 15,18 1-9-15,-18-1-1 0,19 1 0 0,-19-1-5 16,22 0-5-16,-11 2-2 0,2-2-3 0,0 0-3 0,1 0-2 15,-1 0 1-15,1 0 2 0,0 0 2 16,1 0-5-16,-1 0-2 0,3-2 0 0,1 2 0 16,1-1-6-16,-1 1 3 0,1-1-1 0,0 0 3 0,0 1-12 15,2-2 8-15,-2 2-4 0,0-2 3 0,0 2-3 16,0-1 3-16,0 1-1 0,1-1-4 0,-2 1 3 16,-1 0 2-16,0-1-1 0,1 1 1 0,-4-2 1 15,3 2-3-15,-1 0-15 0,-2-2 22 0,3 2-4 16,-3-1 1-16,2 1 0 0,0 0 1 0,-1-2-10 15,-2 2 9-15,3-1-1 0,-1 0 0 0,0 1-23 16,-1-3 33-16,3 3-25 0,-5-1 20 0,3-1-20 16,0 1 28-16,-1 0-25 0,1-1 28 0,-2 2-24 15,1-1 17-15,0-1-20 0,0 2 22 0,0-2-2 16,0 1-5-16,-1 0 3 0,2 0-1 0,-2-1-7 16,0 1-1-16,1 1 4 0,-1-1-4 0,1 1-2 15,-1-3-1-15,1 3 2 0,-2-2-3 0,1 2 3 16,1-1 1-16,-1 0 0 0,1 1 2 0,-1-1 0 0,2-1-2 15,-2 2-19-15,1-1 27 0,-1 1-2 0,1-1-4 16,-1 1 3-16,1-1-6 0,0-1 6 16,-1 2 3-16,1-1-3 0,-2 0 2 0,2 1-2 15,-1-3 1-15,0 3-4 0,1 0 0 0,-1 0-2 0,2-2 4 16,-2 1 1-16,1 1-7 0,-1-1-8 0,1 0 16 16,-1-1-17-16,1 2 21 0,-3-1-20 15,2 1 18-15,0 0-12 0,-2-1 22 0,2 1-21 0,-13 0 15 16,22 0-12-16,-11 0 18 0,-11 0-12 0,22 0 9 15,-22 0-7-15,19-3 15 0,-19 3-20 16,20 0 13-16,-20 0-14 0,19 0 18 0,-19 0-30 0,16 0 29 16,-16 0-24-16,14 0 18 0,-14 0-18 0,15-2 14 15,-15 2-16-15,12 0 19 0,-12 0-17 0,0 0 14 16,15 0-16-16,-15 0 18 0,0 0-19 0,0 0-2 16,14 0 7-16,-14 0 13 0,0 0-25 0,0 0-9 15,0 0-69-15,14 0-42 0,-14 0-171 0,0 0-153 16,0 0-230-16,0 0-682 0,0 0-969 0</inkml:trace>
  <inkml:trace contextRef="#ctx0" brushRef="#br0" timeOffset="15932.2618">3326 4856 71 0,'0'0'157'0,"0"0"4"16,0 0-43-16,-10-1 7 0,10 1-26 0,0 0 9 16,0 0-32-16,-7-5 22 0,7 5-20 0,0 0 27 15,0 0-28-15,0 0 30 0,-9-3-27 0,9 3 23 16,0 0-28-16,0 0 40 0,0 0-33 0,-7-5 40 15,7 5-43-15,0 0 14 0,0 0-7 0,0 0 1 16,0 0-4-16,-6-4-8 0,6 4-14 0,0 0-7 16,0 0 8-16,3-9 2 0,-3 9 4 0,6-8 12 15,1-1 10-15,-1-1-3 0,4 0-2 0,3-4-10 16,1-3-1-16,4-1-10 0,4-1-6 0,-3-2-8 16,9-3-9-16,-2 0-2 0,-1 1-8 0,3-2-5 15,-2 2-8-15,-2 0 1 0,3 0-7 0,-5 6-4 16,1-3 3-16,-3 1 13 0,2 0-23 0,-3 5 15 15,-2-1-19-15,-1 2 13 0,-3 0-16 0,1 3 17 16,-5 1-19-16,0 1 18 0,1 2-24 0,-2-1 24 0,-3 2-19 16,1 1 19-16,0 0-20 0,-6 4 15 15,10-6-22-15,-10 6 20 0,6-7-22 0,-6 7 20 0,0 0-16 16,5-5 16-16,-5 5-39 0,0 0-6 16,0 0-77-16,4-7-66 0,-4 7-32 0,0 0-98 0,0 0-61 15,-1-7-364-15,1 7-249 0</inkml:trace>
  <inkml:trace contextRef="#ctx0" brushRef="#br0" timeOffset="16182.5944">3755 4231 529 0,'0'0'382'0,"0"0"-82"16,0 0-76-16,-7-3-45 0,7 3-33 0,0 0-29 16,0 0-2-16,0 0 7 0,0 0-24 0,0 0 51 15,0 0-60-15,8 3 39 0,-8-3-49 0,13 3 33 16,-13-3-37-16,18 4 20 0,-9-3-40 0,1 3 15 15,3-1-34-15,-4 1 22 0,5 2-39 0,0 0 26 16,-2 0-23-16,-1 1 8 0,1 0-23 0,0 2-2 16,-4-1 0-16,1 1 1 0,-1 0 0 0,-1 2-4 0,-3-2 1 15,1 0 0-15,-2 2-2 0,-1 0-4 0,0 1-13 16,-1 0-21-16,0-1-71 0,-2-1-19 16,0 2-41-16,-2-2-56 0,3 0-36 0,-1-2-63 15,-1 0-322-15,1-2-155 0</inkml:trace>
  <inkml:trace contextRef="#ctx0" brushRef="#br0" timeOffset="16749.0944">4229 4039 201 0,'-2'-5'489'0,"2"5"-143"16,-4-9-3-16,4 9-77 0,-5-7-11 0,5 7-10 15,-3-5-41-15,3 5-37 0,0 0-6 0,-4-5-64 16,4 5 10-16,0 0-49 0,0 0 22 0,0 0-19 0,0 0 20 15,3 8-37-15,-3-8 24 0,6 9-18 16,-2-1 15-16,3 1-21 0,0 0 17 0,-2-1-21 0,4 4 20 16,-1 1-28-16,1-1 14 0,0 1-27 0,0 0 18 15,1-1-14-15,-1 3 1 0,0-2-20 0,0-3 17 16,1 1-17-16,-2-2 9 0,-2 0-14 0,-1-1 17 16,3 0-12-16,-3-2 31 0,0-1 7 15,-1 1 47-15,0-2 20 0,-4-4 34 0,6 6 11 0,-6-6-31 16,0 0-25-16,0 0-20 0,0 0-18 0,13-3-12 15,-13 3-10-15,5-11-12 0,0 5-5 0,-1-2-12 16,2 1-6-16,1-2-4 0,0-2-4 0,1 4-10 16,2-3 0-16,2 1-8 0,-2 2 2 0,1 0-14 15,0 1 11-15,-1 2-11 0,1-1 5 0,0 3-13 16,-1 0 12-16,-10 2-9 0,19 0 14 0,-19 0-6 16,18 4 12-16,-12 0-8 0,1 1 12 0,-2 1-10 15,-1 1 6-15,-3 0-28 0,-1 0 7 0,0 3-16 16,-4-2 5-16,2 3-26 0,-4-3 1 0,0 2-44 0,-1-2-11 15,0 1-38-15,-2-2-32 0,3 0-32 0,-3-2-14 16,0 0-61-16,1-1-24 0,8-4-94 16,-13 2-167-16,13-2-107 0</inkml:trace>
  <inkml:trace contextRef="#ctx0" brushRef="#br0" timeOffset="17601.8921">4564 4116 19 0,'0'0'304'0,"10"-5"-84"0,-10 5-35 0,6-4-2 15,-6 4 18-15,7-4 6 0,-7 4 0 0,0 0-38 16,9-5 36-16,-9 5-50 0,0 0 36 0,9-5-81 16,-9 5 18-16,6-5-60 0,-6 5 18 0,4-10-56 15,-4 10 35-15,4-10-49 0,-2 4 29 0,-2 6-44 16,3-12 48-16,-2 7-57 0,-1 5 37 0,0-13-47 16,0 6 45-16,0 7-42 0,-2-12 37 0,-1 7-46 15,3 5 43-15,-2-9-45 0,2 9 45 0,-3-7-51 16,3 7 43-16,-4-5-40 0,4 5 43 0,0 0-22 15,0 0 23-15,0 0-42 0,-2 8 47 0,2-8-42 0,1 10 52 16,0-2-54-16,2-1 49 0,1 1-47 0,-1-2 46 16,4 2-41-16,-1 1 41 0,2-1-35 15,0-1 36-15,-1 0-44 0,5-3 46 0,-3 2-50 16,1-4 45-16,3 1-46 0,-2-2-7 0,-11-1-17 0,26-1 10 16,-15-2-67-16,2 1 13 0,0-4-49 0,1 0 8 15,-4-1-38-15,3 0 12 0,-3 0-21 0,-1-4 13 16,-3 5-7-16,2-4 29 0,-4 3-10 0,0-4 41 15,-3 2 9-15,2 0 33 0,-5 0 5 0,1-2 26 16,-2 3 2-16,0-3 43 0,-4 1 22 16,2-2 50-16,-4 2-10 0,3-2 34 0,-3 0-21 0,0 2 33 15,0-2 4-15,0 1 39 0,-1 1-6 0,1-1-12 16,1 2 11-16,-2 0 7 0,4-1-1 0,-2 0 7 16,3 4-17-16,-3 0-3 0,3-2-3 0,0 2-12 15,0 0-8-15,5 6-24 0,-8-9-14 0,8 9-17 16,-6-7-20-16,6 7-7 0,-7-6-8 0,7 6-5 15,-3-7-8-15,3 7-5 0,0 0 2 0,-6-4-8 16,6 4 3-16,0 0-2 0,0 0 5 0,0 0-8 16,-2-5 1-16,2 5 0 0,0 0-4 0,0 0 6 15,0 0-2-15,0 0 5 0,0 0 0 0,0 0 3 16,0 0 1-16,-3-7 8 0,3 7 8 0,0 0 8 0,0 0-2 16,0 0-6-16,0 0 3 0,0 0-6 0,0 0-8 15,0 0-3-15,0 0 3 0,0 0-7 16,0 0-4-16,0 0 8 0,0 0-11 0,-1-6 0 15,1 6-4-15,0 0 5 0,0 0-3 0,0 0 3 0,0 0-4 16,0 0-2-16,0 0 1 0,0 0 2 0,0 0-2 16,0 0 1-16,0 0 6 0,0 0-3 0,0 0 14 15,0 0 9-15,0 0 12 0,0 0 10 0,0 0 8 16,0 0 10-16,0 0 3 0,0 0 1 0,0 0-1 16,0 0 1-16,0 0-4 0,0 0-8 0,0 0-8 15,0 0-3-15,0 0-9 0,0 0-2 0,0 0-8 16,0 0-5-16,0 0-8 0,0 0-3 0,0 0-9 15,0 0-3-15,0 0 3 0,0 0 4 0,0 0 4 16,5 8 8-16,-5-8 0 0,9 7 2 0,-1-4-4 16,-2 4 1-16,3 0 3 0,1-1-3 0,3 2-3 15,-1 0-7-15,0 2-3 0,4 1 6 0,0 2 2 16,0-2-4-16,0 1 1 0,0 0-1 0,0 1-3 16,2 0-1-16,-1-1 0 0,-2-1 0 0,4 1-4 0,-2-1-1 15,-2 0-8-15,-1-3-6 0,-1 0-70 16,0-1-58-16,-2 0-60 0,1 0-62 0,-1-3-49 15,-2-1-40-15,-1 2-4 0,0-3-61 0,-8-2-48 16,13 0-266-16,-13 0-235 0</inkml:trace>
  <inkml:trace contextRef="#ctx0" brushRef="#br0" timeOffset="18866.0262">5221 3737 301 0,'1'-7'321'16,"-1"7"-84"-16,0-12 16 0,0 12-52 0,-1-9 29 15,1 9-54-15,-7-10-14 0,7 10-3 0,-7-6-13 16,7 6-12-16,-13-6-30 0,13 6 1 0,-13-3-16 16,13 3-7-16,-15 3-12 0,15-3-8 0,-16 2 2 15,8 4-13-15,0-2-8 0,0 1-7 0,0 1-3 16,1 0-6-16,0 3-3 0,2-1 2 0,1-2-7 16,1 4-4-16,0-3 8 0,3 3-6 0,-1-3-2 15,2 1 4-15,0 0 2 0,3 1 0 0,-1-1-4 16,1-2 0-16,2 2-1 0,-1-1 2 0,4-3-3 15,-1 2 0-15,1-3-4 0,1 0 0 0,0 0-4 16,0-3-2-16,-10 0-2 0,23 0 3 0,-11-1-12 16,1-1-7-16,-2-1-4 0,-1-3-12 0,2 2-7 0,-2 1-7 15,0-4 9-15,-2 1 3 0,0 1 3 0,-2-2 0 16,-2 1 6-16,2-1 5 0,-3 1 2 0,-2-1 2 16,-1 2 2-16,0-3 5 0,0 1-6 0,-3 0 7 15,1 0-1-15,-3-2 6 0,1 1-3 0,-1 1-1 16,0 2 0-16,0-4 3 0,-2 4 3 15,2-3 9-15,0 1 13 0,1 3 6 0,4 4 21 0,-6-10-35 16,6 10 27-16,-5-9-39 0,5 9 27 0,-3-11-35 16,3 11 27-16,0-8-30 0,0 8 27 0,3-9-30 15,-3 9 33-15,6-8-29 0,1 4 24 0,-7 4-27 16,12-6 30-16,-12 6-32 0,14-5 33 0,-14 5-30 16,18-1 30-16,-18 1-30 0,18 0 30 0,-5 0-30 15,-13 0 33-15,19 4-30 0,-8-2 26 0,0 4-23 16,-2-4 0-16,1 1-4 0,-1 2 5 0,-1-1 6 15,-2 0-5-15,2 1 5 0,-2-1 0 0,-1-2 4 16,-5-2 4-16,9 7-4 0,-9-7 3 0,4 4-1 16,-4-4 5-16,0 0-7 0,0 0 1 0,0 0-1 0,0 0-1 15,0 0-3-15,0-9 24 0,0 9-26 16,-1-10 12-16,1 2-23 0,-3 1 23 0,3-2-24 16,0 0 19-16,0-1-27 0,0-1 17 0,0 0-29 0,3 0 29 15,-2 1-30-15,4 0 25 0,-3 2-7 0,2 0-6 16,2 2 4-16,-1-2-5 0,1 3-15 0,2 0 34 15,-2-1 0-15,3 2 0 0,0 2-26 0,1-1 29 16,2 1-28-16,0 0 35 0,0-1-32 0,0 1 29 16,0 0-38-16,0-1 33 0,-2 1-39 0,4-2 31 15,-4 0-37-15,2 0 34 0,-2-3-48 0,-1 3 45 16,1-2-28-16,2 2 27 0,-6-3-34 0,1-1 42 16,-1 2-36-16,-2-2 44 0,-2 1-43 15,1 0 49-15,-3 0-37 0,0-1 38 0,-3 3-46 0,2-2 49 16,-3 2-44-16,-1 0 41 0,5 5-41 0,-9-7 59 15,9 7-62-15,-9-3 49 0,9 3-45 0,0 0 46 16,-16 3-42-16,16-3 46 0,-8 6-45 0,8-6 49 16,-5 9-49-16,2-2 50 0,3-7-48 0,0 10 49 15,1-2-42-15,1-3 36 0,0 3-42 0,2-3 48 16,0 3-54-16,1-4 34 0,0 4-48 0,-5-8 46 16,12 6-55-16,-12-6 49 0,10 3-46 0,-10-3 52 15,15 0-42-15,-15 0 47 0,13-4-37 0,-13 4 45 0,14-8-48 16,-9 3 49-16,2 2-46 0,-2-2 50 0,1 1-48 15,-1-1 54-15,0 0-49 0,-5 5 45 16,8-7-47-16,-8 7 49 0,9-5-35 0,-9 5 53 0,10-3-28 16,-10 3 43-16,14 0-30 0,-14 0 41 0,17 7-25 15,-8-4 33-15,1 2-42 0,4 2 32 0,-2 1-36 16,3 4 17-16,0 0-38 0,2 2 28 0,-2 1-30 16,4 2-2-16,-2 2-5 0,1 1 2 0,-5-2-3 15,1 0 1-15,-3-1 1 0,-1-1 17 0,-2 0-61 16,-3-3 51-16,2 0-1 0,-4-3 1 0,0-1 0 15,-2-2 4-15,-1-7-4 0,-1 12-28 0,1-12 31 16,-6 3-3-16,6-3-2 0,0 0 1 0,-16-2 1 16,7-4-6-16,3 1-4 0,-2-4 7 0,0-2-13 15,0-1-10-15,1-1-28 0,1-7 20 0,-1-1-59 0,1-1 16 16,-2-2-58-16,2 0 44 0,1-4-39 16,1 2 45-16,-1 2-19 0,-1 0 61 0,3 0-28 15,-1 1 41-15,0 3-33 0,2 2 50 0,-1 1-34 0,1 3 47 16,-1-1-30-16,2 4 63 0,-2 0-36 0,1 2 42 15,-2 0-53-15,4 9 38 0,-4-11-46 0,4 11 56 16,-3-7-50-16,3 7 40 0,0 0-41 0,0 0 49 16,-5 5-38-16,5-5 43 0,2 8-50 0,-2-8 48 15,2 12-41-15,1-5 46 0,-1 2-47 0,5 1 41 16,-2-3-42-16,1 5 40 0,2-2-42 0,3 1 36 16,-3 0-43-16,4 0 42 0,0-1-42 0,0 0 42 15,-1 0-53-15,2 0 46 0,-1-1-45 0,0 1 41 16,-1-2-43-16,-1 1 40 0,1-1-38 0,-4-1 36 15,-1 2-49-15,-2-2-24 0,-3 1-45 16,0 1-131-16,-2 0-57 0,-1 2-103 0,-2-2-198 0,-4 4-102 16</inkml:trace>
  <inkml:trace contextRef="#ctx0" brushRef="#br0" timeOffset="19383.2503">5493 4123 35 0,'-4'-6'515'0,"4"6"-177"0,-5-7-32 0,5 7-109 16,-6-7-6-16,6 7-57 0,-4-5 47 0,4 5-50 15,0 0 35-15,0 0-52 0,0 0-11 0,0 0 0 0,0 0 2 16,6 8-1-16,-1-3 18 0,-1 1-21 0,2 1 4 16,1 1 2-16,3 1 5 0,-2 0-6 15,1 4 10-15,0-2-4 0,2 0-13 0,-1 5-3 16,3-1-12-16,-1-1-5 0,1 1-4 0,-1 1-11 0,1 0-9 16,1-1-44-16,0 0 41 0,1 1-45 15,1-2 41-15,-1 0-50 0,2-2 48 0,-2 0-50 16,2 1 2-16,-1-6 7 0,0 1 2 0,-1-1-4 0,-1-3-3 15,0 0 41-15,0-1-73 0,-1-3 0 16,-2 0-90-16,1-1-1 0,-2-2-100 0,0-1 4 0,-2 1-45 16,0-2-41-16,-6 0-46 0,1-1-56 0,-3 6-321 15,-3-11-233-15</inkml:trace>
  <inkml:trace contextRef="#ctx0" brushRef="#br0" timeOffset="19715.5089">5686 4352 257 0,'-13'3'296'0,"-1"-2"-56"16,14-1-16-16,-18 3 20 0,18-3 33 0,-14 0-24 15,14 0-25-15,-11 0-33 0,11 0-42 0,-7-5-30 16,7 5-24-16,-1-9-19 0,2 1-14 0,3 1-16 16,4-6-11-16,-2 3-12 0,5-4 2 0,1-1-12 15,2-1-2-15,-1 0 2 0,1 0-5 0,3 0-6 16,-2 1 0-16,-1-1-1 0,0 1-7 0,0 4 7 0,-1 0-5 16,0 2 7-16,-4 0-9 0,0 3 2 0,-2 1 8 15,-7 5-5-15,13-5 12 0,-13 5 1 0,13 4-1 16,-13-4 5-16,11 9 1 0,-4-2 4 15,-1 1 2-15,-1 1 10 0,3 4-7 0,-2-1-5 16,3-1-4-16,-1 3 1 0,1-2 2 0,0-2 2 0,-2 2 4 16,3-3 8-16,-1-1 15 0,1-2 2 0,0-2 3 15,-3-1-7-15,-7-3-5 0,17 1-14 0,-17-1-5 16,17-4 2-16,-11-1-5 0,2-2 5 0,-2 0 9 16,-2-1 13-16,-3-1-9 0,0 1-8 0,-2-2-8 15,-3 3-8-15,-2-3-6 0,-3 4-5 0,-1-2 0 16,-3 3-8-16,-1 1-5 0,-1 4-64 0,-2 0-106 15,-1 1-142-15,-6 4-171 0,2 3-436 0,-7 4-497 16</inkml:trace>
  <inkml:trace contextRef="#ctx0" brushRef="#br0" timeOffset="23708.8514">17418 5721 24 0,'0'0'277'0,"0"0"-55"0,0 0-17 15,-7 4-7-15,7-4 3 0,0 0-3 0,0 0-9 16,0 0-14-16,-7 4-22 0,7-4 2 16,0 0-39-16,0 0 1 0,0 0-32 0,0 0 9 0,0 0-33 15,0 0 37-15,0 0-42 0,0 0 9 0,-3 7 52 16,3-7-43-16,0 0 48 0,0 0-50 0,9 2 34 15,-9-2-51-15,0 0 39 0,11 0-45 16,-11 0 42-16,12 3-38 0,-12-3 32 0,15 0-42 0,-15 0 38 16,16 0-39-16,-16 0 49 0,21 0-38 0,-8 0 41 15,0 0-45-15,1 0 47 0,1 0-53 0,3-3 43 16,0 3-49-16,1-2 2 0,2 2 4 0,-1-3-6 16,3 0 7-16,1 1-8 0,1-1-1 0,0 2-3 15,1-2-4-15,1 2-6 0,-1-2-1 0,1 2 3 16,0-1-7-16,-1 0-3 0,1 1-2 0,-2 1 0 0,2 0-4 15,-3-2 1-15,-1 2-2 0,0 0-3 16,2 0 2-16,-3 0-1 0,1 0-2 0,1 0 4 16,-3 0-4-16,2 0 2 0,0 0 1 0,-2 0-1 15,-1 0-1-15,3 2 1 0,-5-4-1 0,4 2 6 16,-3 0-1-16,0 0-6 0,0 0 1 0,0 0 0 16,-5-2 0-16,4 2 2 0,-4 0-2 0,4 0 0 15,-5-3 1-15,4 3 4 0,-2 0 2 0,0 0-3 0,1-1 2 16,0 1 2-16,2-3-2 0,-4 3 0 0,2-1-1 15,-1 0 2-15,0 1 6 0,0-1 3 16,1-1-3-16,-1 2 3 0,3-3 4 0,-1 3 2 16,-1-1 2-16,4 0-1 0,-3-1 2 0,1 1-7 0,3 0-2 15,-2 0-3-15,-1-1-4 0,2 1 0 0,-2 0-4 16,1-2 2-16,-1 2-4 0,0-1 5 0,-1 2-9 16,-2-1 1-16,0 0-1 0,-2 1-2 0,1-2 3 15,0 2-5-15,-2-1 0 0,-12 1 4 0,19 0 2 16,-19 0 1-16,16 0-1 0,-16 0 5 0,13 0-3 15,-13 0 10-15,13-1-8 0,-13 1 2 16,0 0 2-16,14 0 1 0,-14 0 8 0,0 0-2 0,10 0 2 16,-10 0 4-16,0 0 5 0,0 0-2 0,0 0 1 15,14 0-9-15,-14 0 6 0,0 0-11 0,0 0 2 16,0 0-6-16,0 0-1 0,11-1-1 0,-11 1 11 16,0 0-16-16,0 0-5 0,0 0-3 0,0 0-1 15,0 0-5-15,0 0-10 0,0 0-44 0,0 0-48 16,0 0-59-16,0 0-20 0,9-2-142 0,-9 2-88 15,0 0-134-15,0 0-660 0,0 0-824 0</inkml:trace>
  <inkml:trace contextRef="#ctx0" brushRef="#br0" timeOffset="25116.2775">18446 4642 171 0,'0'0'475'0,"-1"7"-128"0,1-7-67 15,0 0-55-15,0 0-11 0,0 0-12 0,0 0 2 16,-3 6 8-16,3-6-7 0,0 0-9 0,0 0-4 15,0 0-9-15,0 0-14 0,9-3-9 0,-9 3-6 16,13-6-13-16,-1 2-7 0,-1-3-10 0,6 2-12 16,1-4-10-16,2 1-25 0,6-4 10 0,2 0-30 15,1 0 12-15,6-5-16 0,-1 2-9 0,3-1-6 16,0 0-8-16,3 2-6 0,-2-2 0 0,3 0-10 16,-2 1 39-16,1-1-53 0,-4 1 43 0,3 1-44 15,-5 0 38-15,-2 2-57 0,-4 2 51 0,0-2-52 16,0 2 51-16,-5 2-49 0,-4 0 42 0,-2 0-46 15,-2 4 48-15,-2-1-50 0,-3 2 48 0,2-2-46 16,-3 1 38-16,-1 1-43 0,0 1 45 0,-8 2-57 16,11-6 2-16,-11 6-94 0,5-4-22 0,-5 4-66 15,1-7-41-15,-1 7-55 0,-1-5-23 0,1 5-2 16,-5-9 10-16,5 9 18 0,-8-8 5 0,3 4 26 16,-1-2 49-16,-1 1 52 0,2 2 51 0,-2-4 58 15,1-1 62-15,-1 2 67 0,0-1 32 0,2 0 31 16,-1 1 23-16,-1 0 30 0,2 0 25 0,0 2 21 15,1-1-1-15,4 5-34 0,-5-8-25 0,5 8-29 16,-4-6-14-16,4 6-12 0,0 0-8 0,3-8-14 16,-3 8-5-16,0 0-3 0,13 0-5 0,-13 0-2 15,16 5-9-15,-7-1-11 0,0 1-2 0,4 3-6 0,-3 1-6 16,3 2-39-16,-3 0 37 0,-1-1-40 0,0 3 41 16,1-2-40-16,-1 2 39 0,-2 2-47 0,-1-2 47 15,-1 1-47-15,-2 2 4 0,-2-4 0 0,0 2 2 16,-2-1-1-16,-2 3-2 0,1-3-42 0,-2 1-58 15,-2-4-52-15,-1 4-58 0,2-4-54 0,-1 3-104 16,-2-5-85-16,0 0-192 0,3-2-167 16</inkml:trace>
  <inkml:trace contextRef="#ctx0" brushRef="#br0" timeOffset="25616.02">19911 4151 322 0,'9'-6'447'16,"-3"0"-99"-16,0-1-86 0,-6 7-52 0,4-9-16 15,-4 9-18-15,-1-9-10 0,1 9 2 0,-9-5-28 16,9 5-22-16,-14-3-4 0,14 3-19 0,-22 0-19 16,8 3 6-16,1-2 2 0,-1 2-12 0,-1 2-4 15,2 2-11-15,-2 0-8 0,2-2-11 0,0 3-6 16,3-2-7-16,1 3 0 0,3-2 5 0,-1 1-13 15,1 1 5-15,5-1-4 0,0 0-36 0,1-1 46 16,2 2-40-16,4-2 41 0,-2 0-44 0,3-2 47 16,2 1-45-16,1-3 38 0,1-1-47 0,1 0 42 15,-12-2-6-15,24-2-6 0,-9 0-3 0,-2-3-1 16,4 0-3-16,-4-3 1 0,-1 0-4 0,1-3 0 16,-1-1 2-16,-1 0 1 0,-3-3-1 0,-2 1 6 15,-1-1 6-15,-1-2-8 0,-4 0 3 0,0 0 12 16,-1-3-2-16,-4-2 11 0,-2 1 18 0,-2-5 3 0,-3 2-30 15,-1-1 45-15,-4 0 0 0,3 2 62 16,-4 1-37-16,3 1 55 0,1 4-42 0,0 2 45 16,1-1-49-16,3 5 43 0,1 0-61 0,-1 2 25 15,3 2-70-15,0 0 12 0,1 0-35 0,1 3 42 16,5 4-55-16,0 0 42 0,0 0-45 0,-7 4 3 0,7-4 43 16,4 12-44-16,1-2 34 0,2 2-46 15,2 0 40-15,0 3-48 0,5 3 38 0,0 3-58 16,4 2 9-16,1-1-56 0,-2-1-44 0,1-1-42 15,1 1-25-15,3-3-19 0,-1-1-37 0,0-1-21 16,2-1-30-16,-4-5-23 0,0-1-22 0,2-3-34 16,-3-1-367-16,-2-3-262 0</inkml:trace>
  <inkml:trace contextRef="#ctx0" brushRef="#br0" timeOffset="25915.2183">20221 3933 366 0,'0'0'375'0,"-5"-9"-75"0,5 9-73 0,-6-6-45 15,6 6-23-15,-7-5-30 0,7 5-23 0,0 0-11 16,-12 1-10-16,12-1-8 0,-9 7-15 0,3-3-11 16,0 2-8-16,4 1-7 0,-2 1-3 0,1 1-7 15,3 0-3-15,-1 2-3 0,1-2-2 0,1 3-1 16,2 0 0-16,1-3-6 0,-2 2 10 0,6-2-8 16,-3-1 3-16,1-1-6 0,2 0 7 0,-1-2 1 15,1-1 3-15,1-1-4 0,-9-3 9 0,14 2 7 16,-6-4-22-16,0-1 39 0,-3-2-31 0,1 1 36 15,0-1-4-15,0-3 0 0,-4 1-4 0,1 0-14 16,-1-2-9-16,-2 2-4 0,-1-2-3 0,-3-2-5 16,2 4-6-16,-2-3-2 0,-4 2 3 0,3 0-8 15,-1 1-3-15,-2 0-8 0,0 1-69 0,1 1-29 16,0-2-46-16,1 2-57 0,6 5-68 0,-11-5-85 16,11 5-207-16,-6-7-86 0</inkml:trace>
  <inkml:trace contextRef="#ctx0" brushRef="#br0" timeOffset="26448.1859">20456 3875 324 0,'0'0'307'16,"0"0"-27"-16,13 0 14 0,-13 0-21 0,0 0-27 16,0 0-55-16,10-4-4 0,-10 4-65 0,0 0 7 15,4-5-60-15,-4 5 19 0,1-10-46 0,-1 10 27 16,2-10-48-16,-2 10 41 0,0-9-30 0,0 9 27 15,-3-10-52-15,3 10-2 0,-1-13 8 0,-1 6 2 16,2 7 45-16,-1-8-57 0,1 8 7 0,-5-8 34 16,5 8-57-16,0 0 1 0,-5-8-2 0,5 8 4 15,0 0 2-15,0 0 46 0,0 0-53 0,-9 5 48 16,9-5-46-16,-2 7 52 0,2-7-59 0,0 12 51 16,1-6-47-16,0 1 45 0,2 2-55 0,1-1 55 15,1 1-1-15,1 0-7 0,0-1-7 0,3 1-6 16,0-1 0-16,4-1-7 0,-4-2-3 0,5-1-1 15,-2 0-13-15,-1-3-1 0,3 0-12 0,0-1-5 16,-1-1-39-16,-3-3 23 0,3 0-3 0,-3 0 0 16,0-1 11-16,-2-1 3 0,2-1 3 0,-6-1-8 15,1 0 24-15,-1-1-6 0,-4 0 18 0,0 0-11 16,0-2 20-16,-2 3-14 0,0-2 37 0,-3 2-7 0,2-2 39 16,0 2-24-16,0 1 57 0,-2 0-2 15,3 0-3-15,0 1-19 0,2 6-13 0,-5-9-9 16,5 9-15-16,-2-5-5 0,2 5-6 0,0 0-46 15,0 0 50-15,0 0-46 0,0 0 50 0,12 1-50 16,-4 3 51-16,-2 1-43 0,2 2 40 0,0 0-50 16,3 1 51-16,-2 2-4 0,2 1-4 0,-1-1-4 0,-1 2 1 15,0 1-3-15,1-2-9 0,-4 3-2 16,1-4 0-16,-1 2 0 0,-2-1-3 0,-2 0 2 16,1 0-2-16,-1-2-22 0,-3 0-67 0,0 0-69 0,-3-1-60 15,0 0-50-15,-1-2-124 0,5-6-237 0,-9 8-142 16</inkml:trace>
  <inkml:trace contextRef="#ctx0" brushRef="#br0" timeOffset="27114.9704">21003 3680 305 0,'-4'-3'580'0,"-1"-3"-132"0,5 6-98 0,-7-8-35 16,7 8-37-16,-5-8-47 0,5 8-22 0,-3-10-15 15,3 10-17-15,1-7-18 0,-1 7-17 0,4-7-14 16,-4 7-17-16,10-5-16 0,-10 5-1 0,16-2-13 16,-16 2-15-16,19 0-11 0,-9 2-11 0,0-1 0 15,2 3-43-15,-2-2 30 0,0 3-41 0,0-1 38 16,-2 0-41-16,1 0 36 0,-1 3-39 0,-1-1 47 15,-3-2-52-15,0 2 48 0,-4-6-42 0,5 8 44 0,-5-8-42 16,0 6 54-16,0-6-38 0,0 0 61 16,-4 5-35-16,4-5 64 0,0 0-42 0,-11-5 68 15,11 5-60-15,-7-8 31 0,1 2-54 0,2-1 43 0,0-2-17 16,2 0 6-16,-1 0-16 0,2 0-24 0,0 0 7 16,1 0-8-16,1 1-7 0,0 0-6 15,2 0 1-15,-1 2-9 0,2-1-1 0,0 3-3 0,5-1 0 16,-9 5-2-16,11-4 0 0,-11 4 1 0,17-2-6 15,-17 2-44-15,18 3 48 0,-7 0-52 0,0 1 24 16,0 1-15-16,1 0-77 0,-1 3 21 16,2-3-43-16,0 3-30 0,-2-3-32 0,3 2-23 0,-4 1-37 15,1-5 40-15,0 0-3 0,-1 0 14 0,1-1 4 16,-11-2 3-16,19 0 11 0,-10-2 20 0,1-1 48 16,-2-1 1-16,-1-1 46 0,1-3-3 0,-2 2 38 15,-1-3-15-15,-1-1 44 0,0 0-23 0,-4 1 35 16,1-2 15-16,-1 1 27 0,0-1 16 0,-1 3-10 15,1-2 53-15,-2 1-25 0,0 2 61 0,0 1-48 16,2 6 24-16,-4-10-69 0,4 10 34 0,-3-7-55 16,3 7 39-16,0 0-50 0,0 0 49 0,0 0-52 15,-6 7 1-15,6-7 10 0,0 10-11 0,0-10 3 16,8 12 0-16,-6-4-6 0,3-1 6 0,0 2-2 16,1-2-4-16,1 1 9 0,0-4-5 0,-1 2 11 15,-1-1-14-15,2-2 3 0,-7-3-1 0,12 4-5 16,-12-4 8-16,0 0-9 0,13-1-1 0,-13 1 8 15,7-3-43-15,-7 3-22 0,1-9 11 0,-1 9-88 16,-1-9-19-16,-3 2-82 0,0 0-41 0,-3 0-269 16,1-3-62-16</inkml:trace>
  <inkml:trace contextRef="#ctx0" brushRef="#br0" timeOffset="27382.2591">21388 3213 407 0,'4'-6'537'0,"-2"1"-170"15,-2 5-22-15,5-8-76 0,-5 8 22 0,4-6-59 16,-4 6 2-16,0 0-34 0,5-4 11 0,-5 4-26 16,0 0 15-16,0 0 6 0,13 4-18 0,-13-4-2 15,8 7-8-15,-3-2-18 0,1 3-13 0,2 1-3 16,-1 2-7-16,3-1-8 0,-1 3-21 0,2 3-24 16,-1-1-56-16,4 4 37 0,2 0-11 0,0 0-5 15,0 2-10-15,0-2-4 0,-1 1-7 0,3-2-35 16,-1 2 39-16,-2-5-39 0,1 1 22 0,0-1-34 15,-3-2 27-15,2 1-86 0,-2-4-4 0,-1 0-87 16,-3-2 1-16,0 0-28 0,-2-1-7 0,-1-1-25 16,-2-2-113-16,-4-4-114 0,4 7-93 0,-4-7-392 15,0 0-516-15</inkml:trace>
  <inkml:trace contextRef="#ctx0" brushRef="#br0" timeOffset="27501.9353">21523 3532 449 0,'-7'-4'506'16,"0"0"-116"-16,2 0-87 0,5 4-53 0,-5-11-30 15,5 4-21-15,3 0-8 0,1-1-69 0,4-1 13 16,-1-2-64-16,4 0 23 0,3 0-90 0,0-1-38 16,4 0-134-16,0 1-46 0,0-1-123 0,0 2-354 15,-1 1-198-15</inkml:trace>
  <inkml:trace contextRef="#ctx0" brushRef="#br0" timeOffset="28049.1584">21186 4110 990 0,'-3'-7'648'0,"3"7"-137"0,-4-12-107 0,4 12-69 15,-3-12-45-15,3 12-50 0,-2-8-47 0,2 8-6 16,0 0 15-16,0 0-2 0,0 0-50 0,0 0 21 16,7 5-67-16,-1 2 20 0,1 1-61 0,2 3 29 15,1-1-50-15,3 6 24 0,1-1-49 0,-3 2 35 16,6 1-50-16,-2 0 41 0,2 2-45 0,-3-3 40 15,0-2-46-15,-1 0 6 0,-2 0-7 0,-1-4 3 16,-1-1-1-16,0 0 6 0,-1-3 5 0,-2 2 7 16,-1-4 7-16,-5-5-5 0,8 5-3 0,-8-5-3 15,0 0-2-15,8-2 34 0,-8 2-41 0,5-8 35 16,-3 1-38-16,2 0 38 0,0-1-46 0,1 1 18 16,0 0-24-16,3-2 42 0,-2 0-48 0,3 0 43 15,0 3-49-15,0 0 40 0,0 0-47 0,-1 3 37 16,3 0-49-16,-2 0 52 0,-9 3-51 0,17 0 46 15,-8 3-48-15,-3-2 47 0,3 3-43 0,-4 3 51 16,1-1-50-16,0 1 38 0,-4 3-54 0,-2-1 53 16,0-1-42-16,0 1 54 0,-2 0-43 0,-2-1 31 15,1 1-67-15,-4-1 18 0,0-2-80 0,1 0-13 16,-2-1-94-16,1-1 17 0,7-4-51 0,-13 3-24 16,13-3-36-16,-12-1-39 0,12 1-56 0,-10-6-254 15,7 1-197-15</inkml:trace>
  <inkml:trace contextRef="#ctx0" brushRef="#br0" timeOffset="28598.8511">21586 4200 365 0,'5'-5'366'16,"-5"5"-86"-16,10-6-54 0,-10 6-49 0,7-4 4 15,-7 4 4-15,0 0 9 0,9-3-7 0,-9 3-4 16,0 0-7-16,7-2 8 0,-7 2 11 0,0 0-3 16,10-5-8-16,-10 5-10 0,8-3-29 0,-8 3-29 15,8-6-20-15,-8 6-22 0,8-8-15 0,-8 8-10 16,8-9-10-16,-4 5-9 0,-1-2-4 0,-3 6-9 15,5-11-6-15,-5 11-7 0,1-11-2 0,-1 11-5 16,0-8-1-16,0 8-4 0,-5-6-3 0,5 6 3 16,0 0 4-16,-9-3-5 0,9 3 5 0,-10 5-1 15,10-5 2-15,-9 7 5 0,5-2-4 0,2 1 1 16,-2 1 1-16,1 1 7 0,2-1-3 0,1 1 0 16,0 2-2-16,1-2 2 0,3 1 0 0,0 0-4 0,2 1-2 15,-1-3-4-15,4 0-8 0,0-2-10 16,2 1-4-16,0-3-5 0,0 0-11 0,1-2-3 15,3-1-18-15,-2-1-9 0,4-3 8 0,-3-1 8 16,2 0 5-16,-3-4-5 0,1 2 1 0,-1-4 2 16,-3 0 0-16,2-1 5 0,-6-1 8 0,1 0 0 0,-5-2 17 15,1 0-5-15,-3-2 7 0,-3 0 5 16,-2-3-2-16,-3 1 8 0,-1-2 4 0,-3 0 2 16,-3-3 12-16,0 2 14 0,0 1 26 0,-2 2 10 15,3 3-17-15,0 3 59 0,3-1-25 0,0 3 65 0,-1 1-22 16,3 2 48-16,1 0-63 0,-1 1 20 0,4 1-64 15,-3 1 22-15,8 5-55 0,-8-6 37 16,8 6-53-16,0 0 61 0,0 0-43 0,0 0 43 16,-6 6-49-16,6-6 50 0,6 11-9 0,0-4-1 15,0 1-11-15,2 4-5 0,1-1-9 0,2 1-5 0,-1 3-3 16,4-1-4-16,-1 3-6 0,2-2-1 0,0 0-6 16,0 1-2-16,2 4-4 0,-1-5-3 0,-2-1-29 15,3 1-71-15,-3-4-61 0,-1 1-46 16,-2-4-63-16,2 1-35 0,0-2-25 0,-3-3-20 15,1 1-23-15,-2-4-35 0,-9-1-352 0,21-1-271 0</inkml:trace>
  <inkml:trace contextRef="#ctx0" brushRef="#br0" timeOffset="29582.2179">22096 3909 135 0,'0'-10'390'16,"0"0"-75"-16,-3 3-39 0,3 0-35 0,-2-1-24 0,-1 4 14 15,-2-4-38-15,1 3 40 0,0 1-88 0,4 4 14 16,-9-6-69-16,9 6 18 0,-15-3-56 0,15 3 45 15,-14 5-2-15,6-2-17 0,-2 1-9 16,4 1-14-16,-1 3-7 0,1-2-5 0,1 4-4 16,-1-3-3-16,3 4-4 0,-1-1-6 0,4 2 1 0,-1-2-7 15,2 3 0-15,2-2-4 0,-1-1 0 0,2 1-1 16,2-2-2-16,-2 0 0 0,4-1 0 0,0-2-1 16,-1 2 1-16,2-5-4 0,-1 2-1 0,-8-5-2 15,15 2-1-15,-15-2-6 0,14 2 2 16,-14-2-3-16,11-4-1 0,-11 4 2 0,10-8 4 15,-8 4-6-15,2-2 0 0,-3-1-1 0,1 1 7 0,-2-3-7 16,0 2 1-16,0-4 2 0,-2 3-41 16,0-4 51-16,-1 2-37 0,2-2 47 0,0 3-36 0,-1-1 48 15,1 1-32-15,0 0 50 0,-3 3-49 16,4-2 39-16,0 1-48 0,0 0 46 0,0 7-42 0,4-10 29 16,-4 10-39-16,6-8 43 0,-6 8-44 0,9-4 42 15,-9 4-41-15,13 0 39 0,-13 0-4 0,15 3-2 16,-15-3-6-16,19 4-1 0,-11 0-1 15,1 0 1-15,1 0-6 0,-1 1 1 0,0 0-3 0,0-2-2 16,1 2-2-16,-3-1 0 0,-1 1 0 0,-6-5 0 16,13 5 5-16,-13-5 5 0,9 4-6 0,-9-4-1 15,0 0-2-15,0 0-2 0,10 0 1 0,-10 0-3 16,5-6 3-16,-5 6-8 0,2-11-9 0,1 5-2 16,-3 0-9-16,3-3-43 0,-2 1 49 15,0-1-38-15,2 0 50 0,-2 0-41 0,2 0 49 0,-1 1-36 16,2 0 37-16,-4 2-6 0,4-2-6 0,-1 2-4 15,2 1-3-15,-5 5 3 0,6-10 0 16,-6 10-46-16,8-5 67 0,-8 5-53 0,9-5 57 0,-9 5-48 16,12-3 53-16,-12 3-53 0,13-1 47 0,-13 1-50 15,14-3 45-15,-14 3-59 0,16-2 51 0,-16 2-50 16,17-4 59-16,-8 3-50 0,-1-4 42 0,2 3-9 16,-1-2-35-16,-2 0 50 0,-1 0-6 0,3-1 1 15,-3 0 5-15,-2 1-8 0,-4 4 8 0,7-11-7 16,-7 11 7-16,2-8-8 0,-2 8-3 0,-2-6 4 15,2 6-1-15,-7-4 1 0,7 4 3 0,0 0-2 16,-16-3 5-16,16 3 1 0,-12 4-30 0,12-4 31 16,-9 6-28-16,9-6 35 0,-10 7-34 0,10-7 40 15,-6 11-33-15,6-11 32 0,-4 10-34 0,4-10 46 16,0 11-46-16,0-11 34 0,2 11-55 0,-2-11 10 16,7 8-26-16,-7-8 5 0,11 7 7 0,-11-7 6 15,12 3 6-15,-12-3 4 0,14-2 7 0,-14 2 8 16,14-1 2-16,-14 1 6 0,13-4 30 15,-13 4 38-15,12-4 1 0,-12 4 81 0,11-4 11 0,-11 4 3 16,12-5-8-16,-12 5-10 0,9-3-10 16,-9 3-5-16,9-1-2 0,-9 1 6 0,12 0-35 0,-12 0 46 15,11 2-51-15,-2 2 50 0,1 1-56 0,-1 0 43 16,2 1-61-16,3 3 37 0,0 3-65 0,2 1 42 16,0 3-56-16,3 2 37 0,-1 2-49 0,1 2 48 15,1 0-55-15,-3 3 34 0,-2-2-50 0,2 2 42 16,-2 6-50-16,-1-6 44 0,-2 1-48 0,-6-5 47 15,2 1-37-15,-3-2 34 0,-2-3-50 0,-2 0 48 16,-2-4-44-16,-1-2 52 0,-3 1-46 0,1-3 44 16,-2-1-48-16,-1-4 49 0,-3 0-47 0,10-4 48 15,-20-1-45-15,7-2 44 0,0-1-50 0,-1-6 48 16,0-2-51-16,0-3 43 0,1-1-25 0,-2-6-36 16,2-4-35-16,3 2-26 0,0-3-34 0,2-1-16 15,2 5-34-15,2-2-76 0,1-1 12 0,1 1-36 16,2 4-47-16,0-4-36 0,0 1-66 0,2 0-259 15,-2 2-208-15</inkml:trace>
  <inkml:trace contextRef="#ctx0" brushRef="#br0" timeOffset="29737.8587">22571 3468 230 0,'-9'-9'492'0,"3"2"-141"0,-1 1 1 16,2 2-65-16,-2-3 14 0,2 4-63 0,5 3-7 15,-8-7-72-15,8 7-8 0,-7-8-59 0,7 8 13 16,-5-4-52-16,5 4 16 0,0 0-34 0,0 0 21 15,0 0-41-15,0 0 21 0,0 0-35 0,9 5-22 0,-9-5-113 16,9 9-31-16,-2-4-109 0,0 0-62 16,1 0-403-16,-3 0-245 0</inkml:trace>
  <inkml:trace contextRef="#ctx0" brushRef="#br0" timeOffset="30017.6283">22776 3460 590 0,'0'0'411'0,"7"-4"-6"0,-7 4-89 0,0 0 19 0,8-2-58 16,-8 2-22-16,0 0-52 0,0 0-11 16,0 0-57-16,0 0-7 0,0 0-33 0,8 5 10 0,-8-5-30 15,2 5 4-15,-2-5-17 0,4 9 1 16,-1-2-27-16,0 0-2 0,4 0-4 0,-2 1-7 0,1 0-2 16,1-1 1-16,-1 3 6 0,4 0-19 0,-2-2-2 15,0 0 4-15,-1 1-7 0,1-3-1 0,-2 1-3 16,1 0-4-16,-2-1-2 0,-2-1-36 0,0 2 46 15,-3-7-38-15,4 9 45 0,-4-9-9 0,-3 9-16 16,3-9-21-16,-6 9-9 0,6-9-18 0,-10 7-24 16,10-7-29-16,-12 7-62 0,12-7-16 0,-12 4-39 15,12-4-36-15,-11 3-44 0,11-3-103 0,0 0-191 16,-15-2-119-16</inkml:trace>
  <inkml:trace contextRef="#ctx0" brushRef="#br0" timeOffset="30331.5717">23016 3289 171 0,'0'-8'569'0,"1"2"-61"0,-1 6-116 0,0-9 7 16,0 9-66-16,0-10-24 0,0 10-57 0,0 0-20 16,0-10-50-16,0 10-24 0,0 0-26 0,0 0 16 15,0 0-16-15,0 0 1 0,0 0-12 0,13 3-13 16,-13-3-9-16,9 9 3 0,-3-4 4 0,1 3-15 0,0-2-4 15,2 5-10-15,0-1-5 0,4 1-10 16,-2 3-13-16,2-2-2 0,1 3-1 0,-1-1-6 16,1 1 0-16,0 1-11 0,0-2-8 0,0 2 2 15,0-2-3-15,-1 3-3 0,1-2-38 0,-2-2 40 16,-1 1-44-16,2-3 44 0,-3 0-45 0,0-2 45 0,2-1-49 16,-3 0 31-16,-1-3-79 0,2 0 14 0,-3-1-41 15,1 0-50-15,-8-4-36 0,17 3-28 16,-17-3-62-16,12-3-59 0,-12 3-59 0,11-7-52 15,-11 7-483-15,5-10-511 0</inkml:trace>
  <inkml:trace contextRef="#ctx0" brushRef="#br0" timeOffset="30650.7224">23219 3492 134 0,'0'0'369'0,"-17"0"-109"0,17 0-13 16,-10 0-48-16,10 0 9 0,0 0-66 0,-9-4 30 15,9 4-51-15,0 0 14 0,1-11-67 0,5 7 27 16,-1-2-61-16,2-1 63 0,5-1-95 0,-2-1 43 0,5 0-49 15,-2 0 47-15,-1 1-54 0,4-3 68 16,-3 1-28-16,0 1 68 0,-2 1-33 0,3 0 45 16,-5 1-45-16,-1 2 38 0,0-1-40 0,-1 2 24 15,-7 4-29-15,11-5 29 0,-11 5-11 0,0 0 24 16,11 3-15-16,-11-3 16 0,8 5-19 0,-6 2 20 0,1-2-20 16,1 2 6-16,-2 1-25 0,2 0 12 0,1 1-18 15,-1 0 7-15,2-1-18 0,-2 1 3 16,3-1 1-16,-1-3 3 0,1 2 0 0,1-3-1 15,-1-1-6-15,-7-3-10 0,15 3-3 0,-15-3-5 16,15-1-6-16,-7-3-3 0,0-1-1 0,-1 1-1 16,-3-1 1-16,-1-1-12 0,-3 6-5 0,0-14-8 15,-3 9-5-15,-1-3-69 0,-6 4-73 0,-4-1-136 16,-4 2-143-16</inkml:trace>
  <inkml:trace contextRef="#ctx0" brushRef="#br0" timeOffset="41198.2118">6164 10301 109 0,'0'0'268'0,"0"0"-41"0,0 0-11 0,0 0-4 16,-9 3 0-16,9-3-19 0,0 0-7 0,0 0-4 15,0 0-30-15,-10 2 14 0,10-2-43 0,0 0 28 16,0 0-52-16,0 0 49 0,-12 3-48 0,12-3 43 16,0 0-47-16,0 0 37 0,0 0-45 0,0 0 44 15,0 0-41-15,-10 1 43 0,10-1-48 0,0 0 38 16,0 0-43-16,0 0 33 0,0 0-50 0,0 0 39 15,0 0-51-15,-9 1 42 0,9-1-54 0,0 0 36 16,0 0-53-16,0 0 44 0,0 0-53 0,0 0 42 16,0 0-49-16,0 0 49 0,0 0-52 0,0 0 49 15,0 0-43-15,0 0 60 0,0 0-32 0,0 0 52 16,0 0-26-16,5 5 32 0,-5-5-34 0,0 0 6 16,13 2 2-16,-13-2 4 0,14 1-5 0,-14-1-4 0,18 0-8 15,-18 0-2-15,24-1-4 0,-11 1-10 0,1-1 1 16,0 0 1-16,4-1-3 0,-1-1-5 0,2 2-6 15,0 0 7-15,0-3-5 0,1 1-15 16,1 1-3-16,-1-1-3 0,2 3 0 0,2-4 3 0,-4 1-5 16,4 1 0-16,0-3 4 0,2 2-4 0,-4 1 4 15,2-3-2-15,-1 2 1 0,-3 0 1 0,1-1 2 16,-1 1-4-16,-1-1 0 0,-1 2 1 0,2-1 5 16,-2 0-6-16,0-1 5 0,0 1-1 0,-1 1 0 15,1-1-1-15,-3 1-1 0,-1 0 1 0,0-1-4 16,0 1 5-16,-1 1-3 0,0-1 0 0,-2 0 10 15,1 2 3-15,0-3-8 0,0 3 1 0,-2 0-5 16,0-2 2-16,1 1-3 0,-11 1 8 0,20-2 5 16,-20 2-3-16,17-2 4 0,-7 1-8 0,-10 1-9 15,15-1 5-15,-15 1-3 0,17-3 0 0,-17 3-1 16,14-1 3-16,-14 1-6 0,14-1 2 0,-14 1-3 16,10-2 5-16,-10 2-11 0,9-1 11 0,-9 1-10 0,0 0-23 15,13-3-65-15,-13 3-126 0,5-4-208 0,-5 4-225 16,0 0-992-16,0-6-1299 0</inkml:trace>
  <inkml:trace contextRef="#ctx0" brushRef="#br0" timeOffset="46384.1688">26504 6695 160 0,'0'0'229'15,"-2"-9"3"-15,2 9-67 0,-3-8 22 0,3 8-33 16,-1-8 13-16,1 8-11 0,-1-8 4 0,1 8-4 0,-2-8-19 16,2 8 5-16,0-5-25 0,0 5-1 0,0 0-2 15,-1-9 5-15,1 9 15 0,0 0 0 0,-4-4-10 16,4 4-14-16,0 0-18 0,0 0-17 15,-7-5-11-15,7 5-9 0,0 0-7 0,-13 1-5 16,6 3 3-16,-3-2 3 0,1 3 5 0,-1 1 4 0,-3-1 10 16,3 3 3-16,-3 0 4 0,2 0-10 0,-1-2-6 15,3 4-10-15,-2-1-8 0,2-1-7 0,0 2-16 16,0-1 7-16,1 0-8 0,2 0 1 16,1 0-1-16,1 0 10 0,0-1 6 0,0 0-4 15,4 0-3-15,0 0 2 0,4-2 0 0,1 1-17 0,0-1 8 16,4 1-11-16,3-2 6 0,2 0-2 0,1 2 1 15,2-2-6-15,3-2-2 0,1 3 0 0,3 0 3 16,0 0-6-16,2 1-2 0,2 3 0 0,0 1 1 16,-2 1 0-16,-1 2 0 0,1 1-2 15,-3 2-4-15,-2 0 1 0,-3 0 2 0,-4-1-1 0,-2-1 40 16,-3 1-49-16,-2 0 45 0,-5-2-49 0,-2-1 46 16,-2 3-47-16,-5-1 3 0,-2 2 3 15,-4 0 8-15,-4-2-4 0,-3 2 2 0,1-1 1 16,-5-2 1-16,-1 0 1 0,0-3 4 0,4-1-2 15,-2-4 2-15,0 2 1 0,5-5 2 0,-1-1-5 0,0 0-1 16,5-2-8-16,-1 0-43 0,3-2-68 16,1 0-80-16,-1-4-75 0,3 2-55 0,1-2-94 15,2-2-89-15,1-2-282 0,3-1-320 0</inkml:trace>
  <inkml:trace contextRef="#ctx0" brushRef="#br0" timeOffset="46752.1815">26992 6779 663 0,'0'0'557'16,"-3"7"-124"-16,3-7-82 0,-7 5-29 15,7-5-4-15,-4 5 11 0,4-5 2 0,0 0-35 0,-5 4-2 16,5-4-74-16,0 0-7 0,0 0-73 0,0 0 5 16,0 0-63-16,0 0 22 0,0 0-52 0,0 0 23 15,9-1-50-15,-9 1 32 0,14-5-46 0,-4 1 32 16,1 0-43-16,0 0 36 0,3 0-45 0,0-2 38 15,3 3-38-15,-2-5 32 0,2 4-52 0,0-1-18 16,0 0-69-16,0-2-65 0,0 4-65 0,0-4-77 16,-2 5-48-16,-3-2-36 0,1 3-125 0,-4 0-372 15,-9 1-470-15</inkml:trace>
  <inkml:trace contextRef="#ctx0" brushRef="#br0" timeOffset="46951.6376">27096 6975 369 0,'-4'4'480'0,"4"-4"-111"0,-4 9-85 16,4-9-43-16,-5 6-16 0,5-6-7 0,0 0-2 0,0 0-15 15,0 0-25-15,0 0-36 0,0 0-27 0,15-6-22 16,-7 2-12-16,0-1-22 0,0 3-13 0,4-5-8 16,2-1-9-16,3 3-9 0,1-3-40 0,2-1-51 15,6-4-40-15,-3 5-37 0,2-4 16 0,2 3-108 16,0-1-63-16,1-1-99 0,0-1-205 0,0 1-122 15</inkml:trace>
  <inkml:trace contextRef="#ctx0" brushRef="#br0" timeOffset="47380.7678">28376 6336 265 0,'4'-8'628'0,"-3"1"-168"0,-1 7-33 15,0-10-69-15,0 10 33 0,-1-9-65 0,1 9 45 16,-2-10-54-16,2 10 46 0,-4-7-66 0,4 7-36 16,-2-7-42-16,2 7-50 0,-2-6-32 0,2 6-28 15,0 0-19-15,-4-8-18 0,4 8 2 0,0 0 6 16,0 0 20-16,0 0 0 0,0 0 0 0,0 0 1 15,13 4 7-15,-13-4-4 0,10 10 6 0,-3-5 4 16,1 2 1-16,-1 1-7 0,2-2-4 0,1 6 1 16,0-2-5-16,-1 2-10 0,0-1-11 0,3 2-8 15,-1 2-8-15,-1 1-4 0,2-1-6 0,-3 2-5 16,1-1-12-16,0 0-1 0,-1 1-5 0,-2 0-11 16,1-1 0-16,-1-2-6 0,-1 1-30 0,1-2 33 15,0-1-32-15,-2 1 32 0,-1-4-33 0,0 1 29 16,1-1-45-16,-2-2 16 0,1 0-71 0,-4-7 11 15,6 11-39-15,-6-11-33 0,5 9-45 0,-5-9-70 16,5 4-73-16,-5-4-20 0,0 0-84 0,0 0-13 16,7-4-58-16,-7 4-126 0,0-9-528 0,-3 4-782 15</inkml:trace>
  <inkml:trace contextRef="#ctx0" brushRef="#br0" timeOffset="47832.3102">28030 6298 138 0,'-13'-3'388'16,"13"3"-126"-16,-9-2-49 0,9 2-5 0,-11-1 3 15,11 1 24-15,-10-1-8 0,10 1 47 0,0 0-55 16,-12-1-2-16,12 1-70 0,0 0 16 0,-11-1-64 16,11 1 29-16,0 0-53 0,0 0 38 0,-9-2-43 15,9 2 34-15,0 0-43 0,0 0 30 0,0 0-41 16,0 0 29-16,0 0-45 0,-11-2 43 0,11 2-37 16,0 0 48-16,0 0-40 0,0 0 44 0,0 0-47 15,0 0 47-15,0 0-42 0,0 0 33 0,0 0-50 16,-3-5 45-16,3 5-48 0,7-5 43 0,-7 5-54 15,9-6 40-15,-2 3-49 0,3-2 52 0,-1 2-56 16,1-2 6-16,3-1-14 0,1 1 42 0,1-1-50 16,-1-1 46-16,4 0-51 0,1 0 45 0,0-1-49 15,3 0 52-15,-3 0-53 0,4-1 9 0,-2 1-4 16,1 0 3-16,-1-1 2 0,0 2-2 0,-1-1 4 16,1 1 0-16,-2 0-4 0,-3 1-6 0,0 0-20 15,-2 1-34-15,0 2-41 0,-4-1-6 0,-1-1-83 16,0 3-57-16,-9 2-38 0,10-1-83 0,-10 1-60 15,0 0-456-15,0 0-457 0</inkml:trace>
  <inkml:trace contextRef="#ctx0" brushRef="#br0" timeOffset="49314.5412">26670 7500 237 0,'0'0'311'0,"0"0"-102"0,0 0-7 16,0 0-27-16,-6-5 18 0,6 5-10 0,0 0-10 16,0 0-11-16,-6-5-8 0,6 5-19 0,0 0-12 15,0 0-14-15,-6-4-23 0,6 4-19 0,0 0-14 16,0 0-8-16,0 0-11 0,0 0-3 0,0 0-8 16,0 0 7-16,0 0 37 0,0 0 13 15,0 0 11-15,0 0 6 0,-2 4 4 0,2-4 10 0,2 9 15 16,-2-9 8-16,6 7-1 0,-2-3 3 0,-2 3-13 15,4-2 10-15,-2 2-29 0,1 3 16 0,-1-1-27 16,3 0 17-16,-2-1-29 0,2 4 23 0,-2-3-34 16,3 1 42-16,-1 2-51 0,1 0 42 0,-1 1-39 15,-1-1 18-15,1 0-56 0,-1 0 45 0,3-1-51 16,-3 0 43-16,-1 1-55 0,2-2 52 0,-2 1-60 16,1-3 46-16,-2 2-57 0,1-2 49 0,-1 0-53 15,1 0 49-15,-1 0-53 0,0-1 51 0,0-3-50 16,-2 1 55-16,-2-5-61 0,5 11 56 0,-5-11-57 15,6 6 55-15,-6-6-53 0,3 8 54 0,-3-8-55 16,4 6 51-16,-4-6-54 0,3 6 60 0,-3-6-58 16,2 5 54-16,-2-5-55 0,0 0 51 0,5 7-50 15,-5-7 47-15,0 0-51 0,0 0 50 0,0 0-60 16,2 5 28-16,-2-5-47 0,0 0-79 0,0 0-85 16,0 0-79-16,0 0-76 0,-12 3-53 0,12-3-79 15,-10-3-39-15,10 3-372 0,-18-5-492 0</inkml:trace>
  <inkml:trace contextRef="#ctx0" brushRef="#br0" timeOffset="49683.5553">26670 7518 89 0,'0'0'346'16,"0"0"-122"-16,0 0-7 0,0 0-48 0,0 0 15 15,0 0-25-15,0 0-12 0,-1-8-7 0,1 8-20 16,0 0-16-16,0 0-21 0,0 0-20 0,0 0-8 16,0 0-5-16,0 0 9 0,0 0 7 0,0 0 5 15,0 0 8-15,-5 9 5 0,5-9 36 0,-1 8-46 16,1-8 29-16,-3 12 8 0,2-7-35 0,-2 4 3 15,1-1-1-15,-1 4-6 0,-1-3-8 0,-1 4-7 16,1-1-3-16,-2 1-11 0,1 1-6 0,0-1-8 16,-2 2-8-16,2 0-6 0,-2-2 0 0,2 3-4 15,-2-2-2-15,3-1-1 0,-1 0 2 0,1 2-6 16,-2-7-1-16,4 4-2 0,-2-3-6 0,1 0-35 16,0-4-66-16,3-5-53 0,-1 11-35 0,1-11-64 15,0 0-42-15,0 7-152 0,0-7-207 0,0 0-170 16</inkml:trace>
  <inkml:trace contextRef="#ctx0" brushRef="#br0" timeOffset="50085.4592">26654 7611 113 0,'0'0'389'15,"2"-5"-108"-15,-2 5-57 0,0 0-20 0,0 0-36 16,4-7 0-16,-4 7-3 0,0 0-8 0,0 0-17 16,4-4 32-16,-4 4-81 0,0 0 37 0,8-4-73 15,-8 4 41-15,7-4-58 0,-7 4 44 0,9-1-54 16,-9 1 43-16,13-3-48 0,-13 3 44 0,12-1-50 16,-12 1 28-16,12-3-34 0,-12 3 32 0,16 0-42 15,-16 0 35-15,14 0-41 0,-14 0 41 0,14 0-37 16,-14 0 31-16,13 0-10 0,-13 0-30 0,12 3 29 0,-12-3-28 15,12 0 31-15,-12 0-29 0,10 1 30 0,-10-1-41 16,0 0 31-16,15 3-19 0,-15-3 14 16,0 0-20-16,13 3 31 0,-13-3-32 0,0 0 31 15,10 2-36-15,-10-2 35 0,0 0-36 0,9 1 31 16,-9-1-20-16,0 0-5 0,0 0 27 0,9 3-28 16,-9-3 29-16,0 0-33 0,0 0 30 0,0 0-35 0,12 1 13 15,-12-1-49-15,0 0 33 0,0 0-63 16,0 0-21-16,0 0-21 0,0 0-36 0,10-1-43 15,-10 1-76-15,0 0-347 0,0 0-142 0</inkml:trace>
  <inkml:trace contextRef="#ctx0" brushRef="#br0" timeOffset="54814.4656">26145 8965 252 0,'0'0'346'0,"0"0"-88"0,-10 4 13 16,10-4-23-16,0 0-22 0,0 0-16 0,-15-1-7 16,15 1-20-16,-7-4-12 0,7 4-20 0,-5-3-17 15,5 3-12-15,-5-9-3 0,5 9-7 0,-1-10 0 16,3 3 28-16,0-2-42 0,0-2 36 0,5 2-47 16,0-3 29-16,1 2-44 0,1-2 38 0,1 0-50 15,1 1 39-15,1-1-24 0,1 3 4 0,-2-3-45 16,2 4-3-16,-1-1-3 0,-1 3-2 0,2-1-1 15,-2 3 0-15,-2 2-2 0,3 0 6 0,-12 2-5 16,20 2-1-16,-10 0-3 0,-3 3-2 0,1 2 0 16,-1 3-3-16,1 1-7 0,-3 2 1 0,-1 2-3 15,0-1 8-15,-2 3-10 0,-2-1 1 0,2-2-14 16,-4 0 15-16,2 0-11 0,-1 1 13 0,-2-4-15 16,2 0 16-16,0 1-12 0,-2-3 16 0,3-1-10 15,-1-1 22-15,-2-2-12 0,3-5 20 0,-1 11-27 16,1-11 21-16,0 0-29 0,0 0 20 0,0 0-19 15,0 0 16-15,-5-7 0 0,5 7-4 0,0-12-5 16,4 3 0-16,-2 1-2 0,0-4 6 0,0 0-8 16,1 0-1-16,1-2-1 0,-2 1 1 0,2-1 2 15,-1-2 9-15,1 1 10 0,-1 1 9 0,2 0 7 16,-2 2 10-16,-2 0 20 0,2 1 2 0,-1 0 11 16,1 2 2-16,-2 1-11 0,0 3-53 0,1-1 48 15,-2 6-51-15,2-11 39 0,-2 11-51 0,2-6 55 16,-2 6-2-16,0 0-2 0,0 0-2 0,0 0-11 15,6 5-5-15,-6-5-2 0,4 10-4 0,-2-5 2 16,1 2-6-16,1 2-3 0,0-1-3 0,-1 1-46 16,3 0 46-16,0 2-41 0,2 0 51 0,-1 0-57 15,2 0 53-15,0-1-52 0,1 2 53 0,-1-1-73 16,3 0 26-16,-2-1-98 0,0-1-16 0,4-1-71 16,-3 1-29-16,1-2-51 0,0 2-50 0,-2-4-53 15,1 0-53-15,0-1-61 0,-1 0-514 0,-1-1-624 16</inkml:trace>
  <inkml:trace contextRef="#ctx0" brushRef="#br0" timeOffset="55280.0255">27092 8453 187 0,'0'0'427'0,"-5"-10"-96"16,5 10-35-16,-4-7-33 0,4 7 29 0,-6-7-59 16,6 7-7-16,-7-5-11 0,7 5-24 0,-10-4-26 0,10 4-26 15,-10-2-25-15,10 2-3 0,-12 1 1 16,12-1 11-16,-15 6 7 0,9-1-2 0,-1 1-4 15,-3 1-11-15,4 3 31 0,-3 0-53 0,1 1 45 16,-1 1-56-16,0 3 38 0,3-1-56 0,-1 2 42 0,0 1-46 16,0 3 27-16,4-3-48 0,-1-1 40 15,1 1-47-15,0 0 1 0,2-1 9 0,1 1-9 16,0 0 3-16,3-2-6 0,-1-1 2 0,2 1-10 0,0-1 1 16,1-1-1-16,3-1-1 0,-2 1-1 15,3-1-3-15,0-3 2 0,1 0 0 0,-1-1-7 0,3 1 0 16,1-4-3-16,-3-1-2 0,2-1-1 0,1-1-3 15,0-1-7-15,1 0-10 0,2-2-26 16,0 0-21-16,3-1-16 0,-1-2-32 0,0 0-33 16,-1 0 7-16,2-1-67 0,-1-2 8 0,-2 2-103 15,0-2-8-15,-2 2-32 0,-3 0-21 0,3-3-100 0,-6 3-348 16,-2 0-340-16</inkml:trace>
  <inkml:trace contextRef="#ctx0" brushRef="#br0" timeOffset="55514.4071">27081 8751 279 0,'-16'2'333'0,"16"-2"-54"0,-14 0-10 0,14 0-18 16,-10 0-3-16,10 0-43 0,0 0 12 0,-14 0-71 16,14 0 14-16,0 0-77 0,0 0 23 0,-13 0-57 0,13 0 27 15,0 0-32-15,0 0 17 0,0 0-54 0,0-9 44 16,0 9-54-16,8-4 43 0,-8 4-48 0,11-10-2 15,-2 4 4-15,-1 1-1 0,2-3 0 0,3 1 3 16,-3-4 0-16,5 3-8 0,-2-1-12 0,4-2-39 16,-2 0-37-16,2 2-19 0,-2-4-30 0,4 3-13 15,-3-2-90-15,1 0-23 0,1 0-256 0,-2 0-36 16</inkml:trace>
  <inkml:trace contextRef="#ctx0" brushRef="#br0" timeOffset="55932.4808">27606 8281 301 0,'1'-6'268'0,"4"0"-13"0,-5 6 3 15,1-11-3-15,-1 11 4 0,0-10-33 16,0 10 36-16,-5-8-70 0,5 8 23 0,-5-7-73 0,5 7 31 16,-11-5-45-16,11 5 28 0,-13-2-41 0,13 2 48 15,-17 2-48-15,7 1 30 0,-1-1-54 0,0 3 4 16,-3 0-1-16,3 4-1 0,-1-3 4 0,-2 4 2 15,3-2 4-15,-2 2-5 0,4 1-4 0,-1-1-7 16,0 1-12-16,1-1 5 0,2 2-18 0,1-3-6 16,2 3-4-16,-1-4-7 0,1 2-3 0,4-1-3 15,0-1-2-15,1 1-5 0,4-1-6 0,-1 1 3 16,1-2-12-16,3 0-1 0,2 0-2 0,3 1-5 16,0-3-1-16,2 2 0 0,-1-2-8 0,3 1 6 15,-2 0-1-15,3-1 5 0,-2 2-9 0,1 0 0 16,0 0-1-16,-2 0 0 0,-2 1-2 0,5 2-1 15,-6-1 2-15,0 3 4 0,-3-2-3 0,-2 2 6 16,-1 0-4-16,-4 0 0 0,0 0 2 16,-4 0-1-16,-3 1 1 0,2 1-1 0,-4-2 1 15,-2 1 3-15,0-1-6 0,0-1 6 0,-2 0-6 0,-1 1 1 16,2-5-3-16,1 2-5 0,1-3-11 0,-2-1-54 16,3-1-87-16,-1 1-59 0,8-5-149 0,-15 2-100 15,15-2-113-15,-13-5-485 0,8 0-682 0</inkml:trace>
  <inkml:trace contextRef="#ctx0" brushRef="#br0" timeOffset="56980.4383">28275 8324 104 0,'0'0'267'0,"0"0"-103"0,0 0 33 0,-10 1-46 16,10-1 33-16,0 0-31 0,0 0 5 0,0 0-12 15,0 0-6-15,0 0-15 0,-10 2-3 0,10-2-6 16,0 0-9-16,0 0-3 0,0 0-11 0,0 0 5 16,0 0-8-16,0 0 0 0,0 0-1 0,0 0 9 15,-5-5 10-15,5 5-15 0,0 0 5 0,6-7-5 16,-6 7-2-16,8-4 3 0,-2 1-8 0,2-2 1 15,-1 1 35-15,3-2-57 0,1 2 32 0,4-5-51 16,-2 3 37-16,6-4-53 0,0 0 34 0,-1 1-47 16,4-2 34-16,0 1-46 0,2-3 35 0,-1 1-42 15,4-1 35-15,-2 2-43 0,2-1 43 0,-1 0-43 16,1 0 46-16,-2-1-40 0,0 2 43 0,0-1-44 16,-3 4 47-16,-2-3-42 0,1 2 48 0,-2 0-47 0,-1 1 45 15,-2 2-50-15,-3 1 46 0,1-1-39 16,-5 1 52-16,0 1-33 0,3 0 58 0,-5 1-36 15,0 0 56-15,-7 3-49 0,12-4 40 0,-12 4-41 16,9-4 39-16,-9 4-42 0,9-4 33 0,-9 4-43 16,7-3-3-16,-7 3-5 0,0 0-2 0,9-4-11 15,-9 4 4-15,0 0-7 0,7-4-5 0,-7 4-2 16,0 0 0-16,0 0-3 0,0 0 2 0,7-3-3 16,-7 3 3-16,0 0-7 0,0 0 4 0,0 0-7 15,0 0 0-15,0 0-3 0,6-5 32 0,-6 5-48 16,0 0 0-16,0 0-88 0,0 0-3 0,0 0-94 0,0 0-7 15,0 0-127-15,0 0-59 0,0 0-80 16,6-5-96-16,-6 5-326 0,0 0-466 0</inkml:trace>
  <inkml:trace contextRef="#ctx0" brushRef="#br0" timeOffset="57662.496">28746 7827 303 0,'0'0'294'16,"0"0"-38"-16,0 0-1 0,-16 0-1 0,16 0 0 16,0 0 2-16,0 0-63 0,0 0 24 0,-11 0-50 15,11 0-75-15,0 0 23 0,0 0-65 0,0 0 39 16,0 0-33-16,0 0 71 0,0 0 6 0,0 0 4 0,0 0 3 15,0 0-12-15,0 0-4 0,2 6-6 0,-2-6 1 16,0 0-42-16,14 0 41 0,-14 0-48 16,13 0 52-16,-13 0-54 0,17-2 38 0,-6 1-57 15,0 0 37-15,1-1-48 0,1-1 38 0,2 3-47 16,-1-3 54-16,4 2-48 0,-1-2 43 0,2 0-52 0,-1 1 33 16,1 0-47-16,2-1 39 0,-1 0-49 0,-1 1 41 15,2 1-44-15,-1-1 39 0,-1-1-43 0,0 0 43 16,-1 2-49-16,0-1 35 0,-1 0-32 15,-2 0 32-15,-2 2-44 0,0-1 45 0,-2 0-39 16,1 0 43-16,-12 1-40 0,16 0 44 0,-16 0-36 16,16 0 30-16,-16 0-26 0,11 0 31 0,-11 0-36 15,0 0 36-15,16 0-37 0,-16 0 43 0,0 0-40 16,0 0 39-16,15 0-36 0,-15 0 36 0,0 0-32 16,0 0 28-16,0 0-32 0,13 0 33 0,-13 0-33 15,0 0 36-15,0 0-34 0,0 0 1 0,0 0 8 16,12 1-6-16,-12-1 3 0,0 0-7 0,0 0 5 0,0 0 1 15,0 0 2-15,0 0 5 0,0 0 2 0,0 0 2 16,0 0 0-16,0 0 0 0,0 0-3 16,0 0-1-16,7 2 15 0,-7-2-10 0,0 0 16 15,0 0-17-15,-2 9 14 0,2-9-10 0,-1 6 10 16,1-6-10-16,0 9 15 0,-2-4-20 0,0 1 11 0,0 2-17 16,-1 2 10-16,-2 0-14 0,0 1 7 0,1 3-12 15,0-1 6-15,-1 3-7 0,-1 0 14 0,0 5-18 16,-1-3 14-16,1 2-14 0,1-1 4 15,-1-2-4-15,3-2 6 0,-2 2-5 0,1-2 0 16,1-1 4-16,-1 1 1 0,2-3-4 0,-1 0 0 0,3-2-7 16,-2 1-4-16,0-3-6 0,1 0-27 15,1-8-37-15,-3 13-43 0,2-7-44 0,1-6-57 16,0 11-12-16,0-11-87 0,0 10-12 0,0-10-86 16,0 0-96-16,0 8-617 0,0-8-750 0</inkml:trace>
  <inkml:trace contextRef="#ctx0" brushRef="#br0" timeOffset="58448.1322">29529 7727 283 0,'0'0'284'0,"0"0"-37"0,-13-2-4 16,13 2-2-16,0 0-7 0,0 0-9 16,-11-2-37-16,11 2 26 0,-7-3-63 0,7 3 28 15,-2-7-43-15,2 7 25 0,0-7-50 0,0 7 49 0,2-12-49 16,2 7 31-16,1-3-49 0,2 1 33 0,-1 2-47 16,3-2 36-16,0 1-42 0,1 1 36 0,0-1-47 15,1 0 9-15,-1 1 1 0,1 2-4 0,-1 0-1 16,1 0-2-16,0 0-6 0,1 3 5 15,-12 0-8-15,19 3-2 0,-9 0-9 0,-2 1 45 0,1 2-51 16,-2 1 39-16,-3 1-55 0,1 4 40 0,-2 0-57 16,-2 1 40-16,-1 3-48 0,0-2 46 15,-1 2-55-15,-2 0 44 0,1-1-48 0,-1-1 49 16,1-2-51-16,0-1 47 0,-2 2-47 0,3-3 45 16,-1-2-41-16,0-2 60 0,0 1-32 0,2-7 40 0,-4 9-32 15,4-9 22-15,0 0-45 0,0 0 34 0,0 0-44 16,0 0 39-16,0 0-42 0,5-9 43 15,-2 1-46-15,-1 1 37 0,2-2-38 0,-1-1 40 0,0-2-42 16,1 0 5-16,0 0 3 0,2-3 1 16,-2 1 3-16,-1-2 4 0,1 3-3 0,0-1 7 0,-2-2-4 15,2 4-2-15,-1 2 12 0,-1-2 12 0,-1 1 16 16,4 1 14-16,-3 4 10 0,0-2 7 16,-2 1-7-16,0 1-7 0,0 6-8 0,2-12-11 0,-2 12-5 15,1-6 1-15,-1 6 0 0,0 0 10 0,0 0-3 16,0 0-38-16,0 0 48 0,4 5 4 0,-4-5 1 15,2 9-3-15,-2-2 0 0,2 0-1 0,-1 3-4 16,1-2-4-16,1 3-10 0,0-1-5 0,0 2-3 16,4-1 4-16,-2 0-7 0,0 4-4 15,1-6 9-15,2 4-17 0,0-1 11 0,-1-2-25 16,2 1-13-16,1-3-55 0,1 2-23 0,0-4-87 0,3 2-25 16,-2-2-57-16,2-3-51 0,-1 1-62 0,1-3-72 15,0-1-93-15,2-1-64 0,-2-3-381 0,4 1-586 16</inkml:trace>
  <inkml:trace contextRef="#ctx0" brushRef="#br0" timeOffset="58846.6396">30381 7278 212 0,'0'0'449'0,"0"-13"-131"0,0 13 31 16,0-9-70-16,0 9-6 0,-2-10 1 0,2 10 14 16,-3-7-51-16,3 7-11 0,-6-6-47 15,6 6-11-15,-7-2-36 0,7 2 4 0,0 0-14 16,-16 4 12-16,16-4 0 0,-14 6 8 0,7 1 2 0,-2 1-2 16,-1-2-15-16,1 4-13 0,1 0-3 0,-1 2-4 15,1-2-9-15,0 3-36 0,0 1 36 0,-2 0-45 16,4 1 22-16,-1-3-35 0,1 5 22 0,1 0-37 15,-3-3-2-15,4 2 1 0,2-2-5 16,-1 3 1-16,1 0 3 0,2-4-6 0,0 0 3 0,2 1-6 16,-1-2 0-16,3 1-1 0,1-1 0 0,4-1-3 15,-1-1 0-15,1-2-6 0,2-2 6 0,2 0-13 16,-1-4 6-16,2 2-12 0,1-4-7 0,0 0-16 16,7 0-26-16,-4-2-27 0,1-1 13 0,0-1-74 15,3 0 3-15,1-1-77 0,-1-2 2 0,-3 2-97 16,0-1 3-16,-2-1-34 0,-1 0-58 0,-3 2-77 15,0-4-366-15,-5 4-392 0</inkml:trace>
  <inkml:trace contextRef="#ctx0" brushRef="#br0" timeOffset="59060.5622">30317 7513 361 0,'0'0'399'0,"-12"4"-79"0,12-4-39 15,0 0-29-15,-13 0-41 0,13 0 32 16,0 0-53-16,-9-3 20 0,9 3-24 0,0 0-24 0,-2-7-42 16,2 7-27-16,4-7-17 0,0 2-15 0,1-1-7 15,2 0-19-15,-1-2-4 0,7-1-9 0,-3 1-2 16,3-1 1-16,1-1-16 0,-1 0-9 0,5 1-40 16,-1-3-39-16,0-1-48 0,2 3-47 0,-1-4-26 15,3 0-77-15,0-1-51 0,0 1-330 0,-1-1-171 16</inkml:trace>
  <inkml:trace contextRef="#ctx0" brushRef="#br0" timeOffset="59451.1881">30860 7057 351 0,'4'-6'425'0,"-4"6"-89"15,3-8 31-15,-3 8-56 0,2-6-9 0,-2 6 30 16,0-6-39-16,0 6 10 0,0-8-21 0,0 8-16 15,0 0-23-15,0-8-30 0,0 8-26 16,0 0-24-16,0 0-30 0,0-7-22 0,0 7-17 0,0 0-14 16,0 0-5-16,0 0 14 0,0 0 16 0,0 0 7 15,4 5-5-15,-4-5-20 0,3 8 22 0,-3-8 2 16,6 13-13-16,-2-7 33 0,2 5-4 0,-2-2-2 16,1 3-7-16,2 0-7 0,-1 0-9 15,2 2-7-15,-2 0 2 0,1-2-6 0,0 1-16 0,1 1-4 16,-2-2-8-16,3 2-8 0,-4-1-8 0,2 0-6 15,0-1-8-15,0-1 0 0,-1 0-8 0,-1-2-4 16,-1 0-10-16,2 1 5 0,-2-2-2 16,1-1-4-16,-1 0-1 0,-1-1-3 0,1 0-3 15,-2 0 2-15,-2-6-4 0,4 8 0 0,-4-8-5 0,6 9 2 16,-6-9-5-16,3 6-3 0,-3-6-12 0,2 6-27 16,-2-6-28-16,0 0-27 0,3 7-52 0,-3-7-49 15,0 0-52-15,0 0-99 0,0 0-63 0,-8 4-86 16,8-4-36-16,0 0-118 0,-16-3-554 0,16 3-822 15</inkml:trace>
  <inkml:trace contextRef="#ctx0" brushRef="#br0" timeOffset="59814.2172">30708 7146 30 0,'0'0'349'0,"0"0"-50"0,-6-5-62 16,6 5 42-16,-4-7-52 0,4 7 46 0,0 0-51 15,-4-5-12-15,4 5-18 0,0 0-29 0,-5-6-21 16,5 6-16-16,0 0-16 0,1-10-6 0,-1 10 21 15,4-7-19-15,-4 7 3 0,4-10-25 0,1 5 13 16,3 0-22-16,-2-3 20 0,1 1-19 0,2 1 12 16,2-3-20-16,-1 0-4 0,4-1 1 0,-1 1-20 15,1-4-7-15,3 2-8 0,1 1-2 0,-2-2-10 16,2 0-1-16,-1 0-6 0,1 0-8 0,1 2 2 16,-2-2-8-16,0 0-36 0,1 2-55 15,-1-2-74-15,-2 2-90 0,-2 1-122 0,-3-1-167 0,1 1-311 16,-4 0-404-16</inkml:trace>
  <inkml:trace contextRef="#ctx0" brushRef="#br0" timeOffset="64755.1173">28330 7978 52 0,'0'0'259'0,"0"0"-50"0,0 0-19 15,0 0-8-15,0 0-7 0,0 0-12 0,0 0-26 16,0 0-13-16,0 0-26 0,0 0-19 0,0 0-16 16,0 0-12-16,0 0-13 0,0 0-4 0,0 0-8 15,0 0 3-15,0 0 1 0,0 0 1 0,0 0 11 0,0 0-5 16,0 0 4-16,0 0 2 0,0 0 9 16,0 0 3-16,0 0 6 0,0 0-4 0,0 0 2 15,0 0-4-15,0 0 0 0,0 0-11 0,0 0-6 16,0 0-3-16,0 0-27 0,0 0 33 0,0 0-33 15,0 0 37-15,0 0-5 0,0 0 17 0,0 0-3 0,0 0 4 16,0 0-1-16,0 0 3 0,-4-6-2 0,4 6 0 16,0 0-1-16,0 0-1 0,0 0-8 15,0 0-5-15,0 0-1 0,-5-4-2 0,5 4-5 16,0 0 0-16,0 0-2 0,0 0-2 0,0 0-3 16,0 0 0-16,0 0-5 0,0 0-4 0,0 0 0 0,0 0 2 15,0 0-2-15,0 0-3 0,0 0 3 16,0 0 1-16,-9 2 4 0,9-2 5 0,0 0 1 15,-6 4 0-15,6-4 5 0,-2 7 10 0,2-7 6 16,-4 9-7-16,4-9-33 0,-4 9 46 0,1-2-36 16,2-2 48-16,-2 2-44 0,-1 2 35 0,3-1-48 0,-3 1 37 15,-1-1-41-15,4 1 41 0,-3 1-42 0,0 0 42 16,2-1-46-16,-1 3 40 0,2-2-44 16,-3 0 40-16,3 3-46 0,0-2 2 0,-1 0 5 15,1 0-2-15,0 2 0 0,-1 0 5 0,2-3 0 16,-3 2 2-16,3 0 4 0,-1 0 3 0,-1-1 2 15,2-1 3-15,0 1 10 0,0-2-2 0,-2-1 3 0,2 1 2 16,-2-1-1-16,2 0-2 0,-2 0-2 0,0 0-4 16,1-2-2-16,1 3-4 0,-2-3 6 15,2 1-10-15,-2-1-3 0,2-6-1 0,-2 11-1 16,2-11 1-16,-2 10-3 0,2-10-2 0,-1 10 5 0,1-10-4 16,0 7 8-16,0-7-3 0,0 9-1 0,0-9 1 15,0 7-1-15,0-7 3 0,0 0 5 16,0 8 1-16,0-8 3 0,0 0 5 0,0 7 9 15,0-7-2-15,0 0 5 0,0 0 6 0,0 8 11 16,0-8 4-16,0 0-43 0,0 0 55 0,0 0-47 0,0 0 54 16,-2 7-51-16,2-7 53 0,0 0-52 15,0 0 50-15,0 0-6 0,0 0-5 0,0 0-3 16,0 0-9-16,0 0-8 0,0 0-42 0,0 0 44 16,0 0-6-16,0 0-4 0,0 0-7 0,0 0-38 15,1 5 40-15,-1-5-3 0,0 0-6 0,0 0-6 0,0 0-42 16,0 0 53-16,0 0-11 0,0 0-3 0,0 0 1 15,11 0-5-15,-11 0 2 0,0 0-3 16,13-2-1-16,-13 2 1 0,9-3 2 0,-9 3-4 16,14-2 1-16,-14 2-2 0,14-3-2 0,-14 3-2 15,18-2 6-15,-8 0-5 0,-1-1-2 0,2 2-1 0,-1-1 4 16,-10 2-2-16,15-3-1 0,-15 3-1 0,19-3 0 16,-19 3-32-16,13-1 40 0,-13 1-3 0,15-2-2 15,-15 2 2-15,11 0 2 0,-11 0-2 16,10-2-2-16,-10 2-1 0,0 0 2 0,14 0-1 15,-14 0 1-15,0 0-4 0,10-3-5 0,-10 3-22 0,0 0 39 16,13-1-3-16,-13 1-1 0,9-3 2 0,-9 3-3 16,0 0-1-16,11-3-2 0,-11 3-2 15,0 0-34-15,14-2 44 0,-14 2-39 0,0 0 42 16,12-3-39-16,-12 3 41 0,0 0-39 0,10-3 40 16,-10 3-39-16,0 0 37 0,10-3-35 0,-10 3 39 0,0 0-38 15,0 0 36-15,9-1-34 0,-9 1 36 0,0 0-38 16,0 0 41-16,0 0-38 0,9-4 28 15,-9 4-27-15,0 0 36 0,0 0-40 0,0 0 36 16,0 0-39-16,0 0 31 0,0 0-46 0,0 0-14 16,0 0-137-16,0 0-81 0,5-4-107 0,-5 4-128 0,0 0-84 15,-12 0-823-15,12 0-1014 0</inkml:trace>
  <inkml:trace contextRef="#ctx0" brushRef="#br0" timeOffset="67462.9062">24685 9264 145 0,'-7'-4'463'0,"2"-3"-156"0,-1 3 31 0,-2-1-117 16,2 0 59-16,-1-2-2 0,1 2-36 0,-3 0 11 16,3-2 0-16,-1 3-3 0,2 1-13 0,5 3-22 0,-11-9-18 15,11 9-32-15,-8-6-33 0,8 6-26 0,-6-4-20 16,6 4-3-16,0 0 8 0,0 0 5 16,0-8 2-16,0 8-5 0,0 0 1 0,14 2-6 15,-14-2-12-15,19 3-5 0,-8 0-10 0,6-1-1 0,-1 3 1 16,6 2-10-16,0 0-4 0,2 1-4 15,4 2 40-15,2 2-63 0,0-1 53 0,0 2-69 16,0-1 50-16,4 2-58 0,-4 0 45 0,-2-1-53 16,-1-3 50-16,0 4-56 0,-1-2 58 0,-6-4-55 0,2 3 47 15,-4-3-57-15,-2-1 54 0,-3 0-54 0,2-2 56 16,-6-1-52-16,0 3 67 0,0-3-25 0,0-3 73 16,-2 3-50-16,-7-4 36 0,7 2-56 15,-7-2 41-15,0 0-44 0,7-5 22 0,-7 5-48 0,-5-7 44 16,0-3-49-16,-1 4 48 0,-1-5-28 0,-1-1 18 15,-5-2-51-15,2-3 12 0,-2 0-4 0,-1-1 2 16,-1-1 6-16,0-2 0 0,4 4 3 0,-2-2 5 16,2 0-5-16,-1 2 4 0,3 0-1 0,2 2 2 15,-1 3-3-15,0-1 0 0,2-1-2 0,-1 4 7 16,4 0-11-16,-3 2 4 0,2 0-17 0,0 1-33 16,1 1-51-16,-1-1-57 0,4 7 4 0,-4-6-44 15,4 6-30-15,0 0-51 0,-6-3-77 0,6 3-9 16,-5 3-127-16,5-3-81 0,-10 9-370 0,5-1-530 15</inkml:trace>
  <inkml:trace contextRef="#ctx0" brushRef="#br0" timeOffset="67636.442">24740 9401 498 0,'-7'10'434'16,"3"-3"-98"-16,-1 1-78 0,3-3-27 0,2-5 0 15,-7 9 29-15,7-9-44 0,0 0-6 0,0 0-44 0,0 0-26 16,4-5-29-16,4 1-21 0,-2-4-22 15,6-1-7-15,0-3-17 0,4-1-7 0,3-1-9 16,0-3-6-16,4-2-1 0,5-1-57 0,-5 1-28 16,7-3-82-16,0 0 17 0,-2-2-87 0,2 1 15 15,-1 0-71-15,-1-1-51 0,-2 2-332 0,1-3-164 16</inkml:trace>
  <inkml:trace contextRef="#ctx0" brushRef="#br0" timeOffset="67930.5239">25445 8659 448 0,'5'-12'369'0,"-1"2"-54"16,-2 4-30-16,0-2-11 0,0 0 40 0,-2 8-30 15,1-9-5-15,-1 9-18 0,3-10-30 0,-3 10-36 0,0 0-37 16,1-7-32-16,-1 7-11 0,0 0 2 0,0 0 10 16,-1 7 5-16,0-2 5 0,1 3 2 0,1 1 4 15,0 4 8-15,1 3-32 0,2 1 44 16,-2 4-52-16,3 1 52 0,3 6-59 0,-1 1-2 0,2 1 1 15,1 2-12-15,2 4-3 0,2 0-8 0,0-2-7 16,2 2-6-16,0-2-5 0,4-4-12 0,1 1-1 16,2-1 28-16,3-4-57 0,2 0 36 15,2-2-48-15,2-4 35 0,4-1-59 0,0-2 0 0,1-6-121 16,4 0-48-16,1-4-105 0,-5-1-93 0,5-5-57 16,-1-2-109-16,10-6-160 0,-1-2-386 0,3-3-713 15</inkml:trace>
  <inkml:trace contextRef="#ctx0" brushRef="#br0" timeOffset="69164.6659">25324 9278 186 0,'0'0'222'0,"-9"-2"-28"0,9 2-23 0,-9-3 6 16,9 3 14-16,-9-4-1 0,9 4-17 0,-9-5-15 16,9 5 3-16,-9-7 0 0,4 3 36 0,5 4-64 15,-9-6 29-15,5 1-36 0,0-2 27 0,0 3-30 0,2-1 3 16,-2-1-18-16,2 0 0 0,1 0-11 15,1-3 2-15,0 2-3 0,3 1-7 0,-1-3-11 16,4 4-17-16,-3-2 18 0,3 0-30 0,-1 2 2 16,2 2-8-16,-7 3 3 0,12-5-11 0,-12 5-2 15,13-1-9-15,-13 1 7 0,15 3-12 0,-15-3 4 16,14 6-8-16,-6-2 7 0,-1 1-12 0,0 2 4 16,-1-2-11-16,0 1 13 0,-2 0-8 0,1 0 5 15,-1 0-5-15,0 0 7 0,0-1-10 0,-4-5 14 0,5 11-14 16,-5-11 13-16,6 8-10 0,-6-8 16 0,2 7-9 15,-2-7 16-15,0 0-8 0,1 8 16 16,-1-8-17-16,0 0 15 0,0 0-21 0,0 0 19 16,0 0-22-16,0 0 15 0,-9-8-22 0,9 8 16 15,-1-7-19-15,1 7 22 0,-3-8-18 0,3 8 23 0,-4-11-19 16,4 11 22-16,-2-10-22 0,2 10 8 0,-3-8 6 16,3 8 7-16,0-10 1 0,0 10 3 0,-2-7 6 15,2 7-7-15,0 0-1 0,-2-8-7 16,2 8-3-16,0 0-5 0,0 0 6 0,0 0-4 0,0-6 3 15,0 6 5-15,0 0-8 0,0 0-2 0,8 5-1 16,-8-5-2-16,9 6-2 0,-9-6-4 16,10 5 8-16,-3 0-12 0,-1 2 1 0,0-3-3 0,5 2-2 15,-4 2-5-15,4-1-22 0,1 1-41 0,-1 1-93 16,0 0-85-16,2-1-121 0,0 4-47 0,1-5-209 16,-2 3-456-16,4-4-693 0</inkml:trace>
  <inkml:trace contextRef="#ctx0" brushRef="#br0" timeOffset="70179.6992">31005 6662 352 0,'0'0'318'0,"0"0"-1"15,-8-4-47-15,8 4 27 0,0 0-47 0,-6-5 5 16,6 5 27-16,0 0-46 0,-7-5 10 0,7 5-40 16,0 0-17-16,-2-8-46 0,2 8 0 0,0 0-25 15,0 0 10-15,5-4-18 0,-5 4 2 0,9-4-7 16,-9 4-13-16,10 0 15 0,-10 0 7 0,18 2-9 16,-8 0 1-16,0 2-12 0,2 0-3 0,0 2-1 15,1 2 8-15,2 1 5 0,1 3-7 0,0 1-51 16,0 1 28-16,2 5-29 0,0 4 23 0,2 3-38 15,0 3 22-15,1 0-12 0,-2-1-2 0,-1 1-9 16,-2-3-5-16,-2-1-4 0,2 0-9 16,-3 2 5-16,1-4-3 0,-2 1 1 0,-3-4 1 15,-1-1-4-15,-1-1 2 0,-2-1-9 0,-2-1-5 0,-1 0 8 16,-2-5-4-16,1 3-9 0,-3 0-63 0,-2-5-92 16,-4 4-121-16,-1-2-80 0,-2-4-162 0,-2 1-155 15,-5-4-459-15,0 1-754 0</inkml:trace>
  <inkml:trace contextRef="#ctx0" brushRef="#br0" timeOffset="73629.6253">26646 9239 303 0,'0'0'236'0,"-14"-3"-52"0,14 3-35 15,0 0 9-15,-10-1 0 0,10 1-12 0,0 0-17 16,0 0-9-16,0 0-8 0,-12-3-4 0,12 3-3 15,0 0-1-15,0 0 9 0,0 0-9 0,0 0-1 16,0 0 31-16,0 0-61 0,0 0 39 0,11-1-48 16,-11 1 19-16,7 4-1 0,-7-4-1 0,8 7-2 15,-8-7 15-15,11 7-3 0,-7 0-14 0,4 1-10 16,-3-2-2-16,4 5-6 0,-3-4-3 0,3 4-11 16,-2-2-3-16,2 2-10 0,-2 1-7 0,1-2 5 15,-2 2-8-15,2-5-1 0,-2 1-5 0,-1 1-5 16,1-1 1-16,-1 0 1 0,1-2-5 0,-2-2-1 15,-2 3 0-15,2-2 2 0,-4-5 9 0,7 8 2 16,-7-8 40-16,5 8-40 0,-5-8 1 0,4 4 6 16,-4-4 1-16,5 5 3 0,-5-5-2 0,0 0 3 15,7 3-1-15,-7-3-6 0,0 0-2 0,13 0-5 16,-13 0-2-16,10-6-4 0,-10 6 0 0,15-6-5 16,-8 3 1-16,3-2-2 0,-1-2-3 0,2 2 0 15,1 0 0-15,0-2-2 0,-1 1 2 0,3-2-3 16,-1 1 1-16,2 1 1 0,0-2-1 0,1 2 1 15,2-4-3-15,0 3 3 0,1-1-5 0,-1-1 5 16,1 1 1-16,1-1-2 0,0 1 0 0,0-1-1 16,2 2 4-16,-2 0-5 0,2-3 1 0,1 4 1 15,-2-3-2-15,2 2 0 0,-2-2 5 0,2 2-5 16,-1-1-6-16,0-1 9 0,-2 4-10 0,1-4 10 16,-1 1-6-16,0 2 8 0,-3-2-8 0,0 2 7 15,-2 1-7-15,0-2 8 0,-2 2-7 0,1-2 10 16,-1 2-15-16,-4 0 13 0,1 1-1 0,-1-3-1 15,0 1 0-15,1 2 1 0,-3 0 0 0,-1-3-5 16,2 3 4-16,-1-1-2 0,-3 0 1 0,1 1 0 16,-1-1-2-16,0 0 4 0,-1-2 5 0,-1 3 4 15,-2 4-4-15,5-11 2 0,-4 4 2 0,-1 7 1 16,2-12 1-16,-2 4 5 0,0 8-2 0,0-14-3 16,-3 9 6-16,3-3-4 0,-3 1-2 0,1 0-2 15,0 0 6-15,-1-1-10 0,-1 2-1 0,2-4-1 16,0 3-3-16,-2 3 0 0,1-4 2 0,-1 1-2 15,0-1-5-15,0 2-2 0,2 1 2 0,-2-1-33 16,1-1-38-16,1 2-126 0,-1-2-65 0,1-1-109 16,0 1-175-16,1-2-427 0,0 2-564 0</inkml:trace>
  <inkml:trace contextRef="#ctx0" brushRef="#br0" timeOffset="74915.2454">29838 8024 353 0,'0'0'398'0,"0"0"-98"0,0 0-65 16,0 0-59-16,0 0-26 0,0 0-34 0,-6 4 11 16,6-4 49-16,0 0-57 0,0 0 24 0,2 7-40 15,-2-7 20-15,3 7-50 0,-3-7 48 0,5 9-58 16,-1-2 40-16,0 0-44 0,2 2 43 0,-2 0-50 15,2 0 31-15,1 1-47 0,-1 2 50 0,2-1-61 16,-1 0 39-16,0 1-47 0,-1-2 35 0,1 2-49 16,1-1 40-16,-1 0-46 0,1-1 0 0,-3-1 5 15,2-1 5-15,-2-1-1 0,2 0 11 0,-2 0 38 16,-1-2-48-16,0 1 11 0,-4-6 12 0,7 7 35 16,-7-7-33-16,7 9 11 0,-7-9 11 0,5 5 4 15,-5-5 0-15,5 4-3 0,-5-4-8 0,0 0 29 16,0 0-57-16,8 3 38 0,-8-3-52 0,0 0 38 15,10-4-44-15,-10 4 36 0,9-5-47 0,-3 2 43 16,-1-2-43-16,4 1 39 0,-1-2-45 0,1 1 44 16,2-2-45-16,3 1 45 0,-1-2-42 0,0 0 43 15,3 1-7-15,1-5-3 0,2 4 1 0,-1-2-8 16,1 1-1-16,3-2-3 0,-1 1-1 0,0-1 0 16,3 1-1-16,-1 0-2 0,-1 1 0 0,1 0 3 15,0 0-2-15,1 0 1 0,-2 0-6 0,1 0 3 16,0 1-4-16,1 1 3 0,-2 1 0 0,1-3 0 15,0 2 0-15,0 2-2 0,-1-1 1 0,0 0 4 16,1 1-4-16,-2-2-1 0,0 3 5 0,1-3-6 16,-3 3 2-16,1-2 2 0,-1-1-1 0,3 3-1 15,-3-3 1-15,2 0 4 0,-2 2-5 0,-1-2-1 16,0 0 0-16,0 1 1 0,-1 1 0 0,-1-2 2 16,0 1 0-16,0 1 0 0,0-2 3 0,-3 2-1 15,2-2 1-15,-3 2-4 0,-1 0 0 0,-2 1 0 16,0-1 6-16,1 0 7 0,-3 0 9 0,-1 3 11 15,1-2 0-15,-3-1 1 0,-4 5 5 0,10-8 0 16,-10 8-6-16,6-8-4 0,-6 8 0 0,5-7-2 16,-5 7-5-16,2-7-2 0,-2 7 5 0,2-10 6 15,-2 10 4-15,1-8-1 0,-1 8 0 0,0-11 6 16,0 11 8-16,-1-10 6 0,1 10 2 0,-2-12-42 16,2 12 40-16,-2-12-46 0,0 7 41 0,0 0-34 15,0-3 35-15,-1 1-37 0,-1 2 27 0,-1-4-36 16,2 2 29-16,-1 1-33 0,-1-2 29 0,-2 0-18 15,3 0-14-15,-2 1 5 0,-2 1-9 0,3-2 0 16,-1-2 2-16,-1 3 2 0,0-1 26 0,0-1-33 16,0 0 30-16,0-1-35 0,2 1 23 0,-2-1-45 15,1 0-24-15,1 0-107 0,-1-2-32 0,1 2-67 16,0-1-82-16,0 1-116 0,1-1-113 0,0 1-479 16,-1-1-675-16</inkml:trace>
  <inkml:trace contextRef="#ctx0" brushRef="#br0" timeOffset="100922.8931">8344 13029 60 0,'0'0'348'16,"0"0"-77"-16,-5-9-22 0,5 9-27 0,0 0-4 0,-8-6-12 15,8 6-22-15,0 0 6 0,-6-5-40 0,6 5-9 16,0 0 8-16,-7-7-37 0,7 7 4 15,0 0 3-15,-5-5 9 0,5 5-1 0,0 0 35 16,-4-4-53-16,4 4 4 0,0 0-1 0,0 0-2 0,-5-4-7 16,5 4-4-16,0 0 1 0,0 0-13 0,0 0-8 15,0 0-7-15,-5-5-6 0,5 5-6 16,0 0-5-16,0 0-8 0,0 0-4 0,0 0-4 0,0 0-4 16,0 0-3-16,0 0-4 0,0 0 0 0,0 0-9 15,0 0 0-15,0 0-4 0,0 0-1 0,0 0-3 16,0 0 1-16,0 0-3 0,0 0 3 0,0 0-2 15,0 0 1-15,0 0 6 0,0 0 5 0,0 0 15 16,-9 3-3-16,9-3 0 0,0 0 5 0,0 0 1 16,0 0 0-16,0 0 4 0,0 8 5 0,0-8-8 15,0 0-2-15,0 0 1 0,0 0 3 0,0 0 2 16,0 5-6-16,0-5 0 0,0 0-1 0,0 0-1 16,0 0-5-16,0 9-2 0,0-9 5 0,0 0-4 15,0 0-3-15,0 0-1 0,1 7-2 0,-1-7 1 0,0 0-3 16,0 0-3-16,0 0-4 0,0 0-2 15,0 8 0-15,0-8-3 0,0 0-1 0,0 0 1 16,0 0-2-16,0 0-2 0,0 0-1 0,0 7 1 0,0-7 5 16,0 0-5-16,0 0-4 0,0 0 3 15,0 0-2-15,0 0-1 0,0 0 1 0,0 0 0 16,0 0 2-16,0 0 0 0,0 7 0 0,0-7 6 0,0 0 2 16,0 0 4-16,0 0-4 0,0 0 2 0,2 8 0 15,-2-8 0-15,0 0-1 0,0 0 5 0,0 0-6 16,1 7 4-16,-1-7-3 0,0 0 0 0,0 8 0 15,0-8-3-15,0 0 3 0,3 10-3 0,-3-10 6 16,1 8 0-16,0-3 2 0,3 2 5 0,-3-1 5 16,0 3 2-16,3 1 13 0,-3 1-15 0,2 0 7 15,1 1-14-15,-2 4 3 0,2-1-12 0,0 2 5 16,0-2-8-16,1 2 5 0,0 0-10 0,0 0 9 16,0-1-10-16,1 1 9 0,-1 0-8 0,2-2 8 15,-2 0-4-15,2-1 4 0,-1 0-3 0,2 1-1 16,-2-2 0-16,3-1 1 0,-2 1 0 0,-1-3-4 15,3 2-1-15,-1-2 3 0,-2 0 0 0,4 0-1 16,-1-1 5-16,0 1-8 0,0-1 1 0,1-1 0 0,2 1-1 16,-1-1-2-16,-1 1 2 0,2-2-3 0,1 1 0 15,0 1 1-15,-2-1 0 0,4 1-4 0,0-1 5 16,-2-1 0-16,2 0 1 0,-1 0-5 0,0 1 4 16,0-3 0-16,-1 0-1 0,-2-1 4 0,0 0-3 15,0-1-1-15,0-2 3 0,1 0-2 0,-12-1-3 16,20 0 2-16,-11-1 1 0,3-2-3 0,-2 1 2 15,-1-3-1-15,1 2-2 0,0-4-2 0,-1 0 5 16,0 2-4-16,0-2 1 0,-1-1 0 0,-1-1 0 16,1-1-3-16,1 0 3 0,-4 1 0 0,0 0 0 15,2-2 0-15,-3 2 1 0,-2-1-3 0,3 0 3 16,-1-2 1-16,-3 1-1 0,0 0-2 0,1-1 2 16,-2 0-1-16,0-2 0 0,-3 2-3 0,2-5 3 15,-3 2-1-15,-1-2 2 0,1 2-3 0,-2-3-2 16,-1-2-4-16,0-1 8 0,-3 3-4 0,1-2 2 15,-2-1-2-15,1 3 0 0,0-2-1 0,0 1 3 16,-2 2-9-16,2 0 11 0,0 2 0 0,1 3 0 0,0 0 0 16,1 2-3-16,-1 0-1 0,4 0-4 0,-3 3-11 15,2 0-20-15,2 0-26 0,-2 0-34 16,2 2-44-16,0 0-100 0,4 5-42 0,-6-9-65 0,6 9-12 16,-4-4-96-16,4 4-43 0,0 0-116 0,0 0-486 15,0 0-720-15</inkml:trace>
  <inkml:trace contextRef="#ctx0" brushRef="#br0" timeOffset="101511.7021">9017 13395 35 0,'0'0'344'0,"0"0"-44"0,-4-6-22 0,4 6-8 16,-4-5-1-16,4 5 12 0,-3-6 9 16,3 6-16-16,-7-6-24 0,7 6-14 0,-2-6-14 0,2 6-12 15,-4-8-18-15,4 8-22 0,-3-4-18 0,3 4-23 16,0 0-22-16,-1-8-6 0,1 8-3 0,0 0-4 15,4-5-14-15,-4 5-7 0,0 0-7 0,10-2-8 16,-10 2-2-16,0 0-8 0,14 4-43 0,-14-4 48 16,9 6-52-16,-3-1 46 0,1-1-53 0,-2 3 43 15,0-1-48-15,2-2 47 0,-1 4-44 0,-2-2 42 16,-1 0-47-16,1 0 49 0,0-1-43 0,-4-5 56 16,4 10-40-16,-4-10 61 0,5 7-23 0,-5-7 45 15,3 7-48-15,-3-7 28 0,0 0-41 0,0 0 24 16,0 0-34-16,0 0 30 0,-3-7-36 0,3 7 21 15,-2-11-34-15,0 4 30 0,1-1-29 0,1 0 26 16,0-2-34-16,0 1 27 0,3-3-32 0,-2 2 33 16,2 0-35-16,-1 1 32 0,2-1-32 0,0 3 31 0,-2-3-33 15,3 5 3-15,-1 0 5 0,-4 5 3 16,9-9 1-16,-9 9 3 0,13-3 4 0,-13 3 1 16,10 0-2-16,-10 0 1 0,14 3 8 0,-9 2-9 0,2 1 3 15,-1-2-1-15,-1 5-3 0,1-4 5 0,0 4-4 16,-1-1-4-16,0-1 1 0,-1 0 1 0,1 0-4 15,0 1-11-15,-1 0 7 0,-3-2-8 0,3 0-48 16,0-1-45-16,-2 1-6 0,-2-6-97 0,7 10-15 16,-3-5-93-16,-4-5-20 0,7 6-70 0,-7-6-65 15,9 6-41-15,-9-6-373 0,9 2-445 0</inkml:trace>
  <inkml:trace contextRef="#ctx0" brushRef="#br0" timeOffset="101748.645">9408 13336 438 0,'0'0'357'0,"0"-7"-18"0,0 7-6 16,0-8-55-16,0 8 41 0,-1-7-49 0,1 7 13 15,0 0-29-15,-1-7-41 0,1 7-43 0,0 0-31 0,0 0-33 16,0-7-12-16,0 7 10 0,0 0 1 16,0 0-1-16,0 0-52 0,0 0 34 0,11 4-17 15,-11-4-54-15,7 5 34 0,-7-5-6 0,8 7-11 0,-2-2-5 16,-3 0-4-16,3 0-3 0,-1 0-42 0,2 2 39 15,-3 0-3-15,1 0-43 0,0-1 41 0,1 2-49 16,-1-2-21-16,0 1-48 0,-5-7-64 0,5 10-101 16,-5-10-72-16,1 10-88 0,-1-10-479 0,-4 6-477 15</inkml:trace>
  <inkml:trace contextRef="#ctx0" brushRef="#br0" timeOffset="101894.9574">9291 13287 53 0,'-9'-12'421'0,"0"1"-83"0,1 2-30 0,3 0-27 15,0 0-47-15,1 1 10 0,0 0-59 0,-1-1 22 16,5 2-84-16,-2 0 18 0,3-1-63 0,0 1 19 16,1 2-64-16,1-1-9 0,2 0-9 0,-1 2-28 15,1 1-63-15,-5 3-74 0,14-7-143 0,-14 7-421 16,13-2-221-16</inkml:trace>
  <inkml:trace contextRef="#ctx0" brushRef="#br0" timeOffset="102229.56">9507 13187 78 0,'0'0'519'0,"0"0"-112"15,9-4-48-15,-9 4-68 0,0 0 39 0,0 0-65 16,10-2 20-16,-10 2-73 0,0 0 38 0,0 0-47 16,10 1 23-16,-10-1-67 0,9 4 21 15,-9-4-73-15,15 7 23 0,-7-2-65 0,0 1 31 0,2 0-17 16,0 1-12-16,0 1-3 0,3 0-18 0,-1-2-3 15,0 1-46-15,-1 1 66 0,-1-4-38 0,1 1 45 16,-1-2-51-16,1 2 61 0,-1-4-32 0,-10-1 45 16,15 1-41-16,-15-1 51 0,14-1-38 0,-14 1 33 15,12-6-30-15,-8 1 6 0,-4 5 0 0,5-10-6 16,-5 1-9-16,0 4-8 0,0-5-7 0,-3 1-5 16,-1-1-7-16,1 0-8 0,-4-1-1 0,1 0-3 15,-2 0-6-15,3 2-2 0,-1 0-4 0,-1 0 1 16,2 1-7-16,-1 0-9 0,1 2-63 0,1-1-94 0,1 2-91 15,-2-2-76-15,5 7-129 0,-4-8-82 0,4 8-57 16,-2-6-450-16,2 6-668 0</inkml:trace>
  <inkml:trace contextRef="#ctx0" brushRef="#br0" timeOffset="103144.908">9808 13125 28 0,'9'5'428'0,"-9"-5"-110"0,8 5-35 16,-8-5-2-16,4 5 10 0,-4-5-23 0,0 0 68 15,6 5-65-15,-6-5 15 0,0 0-70 0,0 0 13 16,6 3-81-16,-6-3 5 0,0 0-66 0,7-4 19 16,-7 4-55-16,6-7 26 0,-1 2-55 0,-2 0 34 15,1-1-47-15,0-4 38 0,1 3-50 0,-1-1 41 16,-1-1-44-16,1 1 1 0,-1 0 8 0,-2-1 20 16,0 2 7-16,-1 0 7 0,0 0 8 0,0 7 9 15,0-12 6-15,0 12 0 0,0-12-7 0,0 12-13 16,-2-6-6-16,2 6-8 0,0 0-6 0,-7-5-3 15,7 5 1-15,0 0-7 0,-6 5-4 0,6-5 44 16,-3 6-51-16,3-6 45 0,-1 12-52 0,1-12 45 16,4 14-52-16,-4-7 49 0,4 1-53 0,1 1 48 15,-1 0-45-15,1 2 47 0,1-4-52 0,1 3 49 0,0-3-50 16,0 0 44-16,-1 1-44 0,3-4 50 0,0 3-42 16,-3-4 39-16,3 0-47 0,-9-3 48 0,14 2-47 15,-14-2 50-15,13-2-53 0,-13 2 47 0,12-9-48 16,-6 5 6-16,-2-3 1 0,0 0 6 0,-2 0 1 15,1-2 7-15,-3-2-4 0,0 2 1 0,-3-1 0 16,2-2 5-16,-3 2-3 0,1-1 1 0,0 2 6 16,-4-3-5-16,2 5 0 0,1-4 4 0,-1 5 1 15,0-3 0-15,1 3 6 0,-2 0-7 0,6 6-3 16,-6-8 0-16,6 8 2 0,-8-4-3 0,8 4 29 16,0 0-29-16,0 0-3 0,-13 1 1 0,13-1-3 15,0 0 6-15,0 8-1 0,0-8 0 0,4 8 0 16,-4-8 0-16,5 9 1 0,-3-2-2 0,-2-7 1 15,8 8 0-15,-4-1 5 0,3 0-5 0,0-4 44 0,-2 6-52 16,3-4 45-16,-3 0-50 0,3 2 46 16,-2-1-45-16,-1-1 42 0,0 1-47 0,0 0 47 15,1 0-45-15,0 0 48 0,-1 0-50 0,-1 1 53 0,0-1-50 16,0 1 48-16,-1 0-49 0,1 0 44 0,1-2-44 16,-1 2 48-16,0-3-50 0,-2 2 48 0,2-1-47 15,0 0 48-15,0 0-49 0,-4-5 46 0,10 6-46 16,-10-6 36-16,13 1-88 0,-13-1 2 0,15-3-60 15,-6 0 18-15,2-3-71 0,0 0 7 0,-1-1-52 16,1-3 16-16,0 1 18 0,-2-3 24 0,1-1 23 16,-2 2 53-16,-2-3-1 0,3 1 19 0,-5-1 12 15,0-1 66-15,-3 1-46 0,0 0 24 0,-1 3 48 16,0-3 48-16,-1 2 44 0,-1 2 61 0,-1-2-24 16,0 2 50-16,0 2-48 0,-1-1 21 0,0 1 4 15,0 2-9-15,-2-1-22 0,6 7-19 0,-9-8-11 16,9 8-17-16,-9-4-19 0,9 4-8 0,0 0-8 15,-14 2-11-15,14-2-49 0,-8 5 38 0,8-5-47 16,-4 10 36-16,4-10-42 0,0 9 47 0,0-9-51 16,0 13 45-16,4-5-45 0,0 0 39 0,0 1-48 15,2 2 43-15,0-4-4 0,2 4 2 0,1-1-11 16,1 1-2-16,-1-4-5 0,0 5 0 0,1-4-3 0,-1 3-1 16,-1-3 4-16,0 1-2 0,-2-2-8 0,-1 0 0 15,2-1 0-15,-5 1 1 0,2-2-1 16,-4-5 2-16,4 9 5 0,-4-9-7 0,-1 12-6 0,1-12-4 15,-6 9-18-15,6-9-26 0,-6 8-39 0,6-8 10 16,-9 5-87-16,9-5-2 0,-9 5-77 0,9-5 10 16,-9 4-74-16,9-4-20 0,0 0-45 0,0 0-79 15,0 0-417-15,0 0-434 0</inkml:trace>
  <inkml:trace contextRef="#ctx0" brushRef="#br0" timeOffset="103711.6743">10516 12956 35 0,'13'-10'377'15,"-4"1"-101"-15,0-1 11 0,-2 1-3 0,-2 0-35 16,1 3 37-16,-4-3-41 0,-2 2 56 0,3-1-55 0,-3 8 35 16,-3-13-55-16,3 13 12 0,-5-9-51 15,1 2 32-15,4 7-60 0,-11-3 43 0,11 3-67 16,-17-2 31-16,17 2-65 0,-19 3-4 0,7 1-9 0,2 1-7 16,-3 2-13-16,3 0-10 0,-2 1-11 15,3 1-42-15,-2 1 30 0,5 0-3 0,-3 2-8 16,5-5-8-16,0 5-1 0,2-2-4 0,0-3 4 15,2 1-13-15,2 0-3 0,-1-2-9 0,-1-6-1 0,6 10-20 16,-6-10-9-16,12 6-18 0,-12-6-14 0,13 1-5 16,-13-1-3-16,14-3 10 0,-5-1-6 15,0-1 18-15,-2 0 7 0,2-1 12 0,0 2 3 0,-2-4 14 16,-1 2 0-16,3-1 6 0,-3 2 4 0,1 0 1 16,-1-2 3-16,-2 2 2 0,1 2 44 0,-5 3-47 15,11-6 48-15,-11 6-46 0,12-5 3 0,-12 5 1 16,14-3 3-16,-14 3-1 0,14 0 2 0,-14 0 6 15,19 0-7-15,-19 0 4 0,20 0 0 0,-8 0 4 16,-12 0-2-16,22-3 1 0,-12 3-1 0,0-4-2 16,2 1 0-16,-2-2 0 0,-1 0-1 0,1-1-2 15,-3 0 47-15,-1-4-58 0,1 3 48 0,-4-4-51 16,0 1 49-16,-2-2-49 0,-1 0 55 0,-1-1-34 0,-3-1 50 16,0-1-36-16,-2-2 49 0,-2 0-45 0,-2-1 50 15,0 0-33-15,-2 0 58 0,-1-1-38 16,2 2 40-16,-2 0-21 0,-1 1 13 0,2 1 24 15,1 2 17-15,2 2 17 0,0 1 0 0,2 3-16 0,0-2-27 16,2 4-25-16,0 0-13 0,5 5-1 0,-9-5 24 16,9 5 11-16,0 0 1 0,-9 3-1 0,9-3-5 15,0 9 0-15,0-9-4 0,7 13-5 0,-3-7-10 16,2 4-14-16,1 0-10 0,1 2-11 0,2-1-9 16,3 5-7-16,0-2-8 0,2 1-33 0,-1-1 20 15,4 4-66-15,0-4-27 0,-1 5-116 0,2-2-27 16,-4-2-125-16,3 0-76 0,-4-1-122 0,4 0-100 15,-5 1-175-15,-2-3-474 0,-1-3-902 0</inkml:trace>
  <inkml:trace contextRef="#ctx0" brushRef="#br0" timeOffset="104250.3066">11505 12351 149 0,'4'-9'363'0,"-3"1"-47"0,1-1-24 0,-2 4-16 16,-2-5-18-16,1 4 17 0,0-2 7 0,-2 1-14 15,1 1-11-15,-2-1-7 0,-2 2-26 0,-1 0-5 16,7 5 9-16,-12-6-13 0,12 6-7 0,-14-1 1 16,14 1-10-16,-19 5-11 0,9-3-27 0,0 4-1 15,1 1-25-15,0 1-22 0,0-2-18 0,3 6-11 0,-1-2-10 16,2 0-11-16,1 4-10 0,3-5-9 15,1 3-4-15,1-1 0 0,3 0-16 0,2 2-1 16,2-3-5-16,2 1-6 0,2-1-4 0,2 1-10 0,4 0-3 16,0-4-9-16,-2 4-12 0,3-5-7 0,-3 3 4 15,0-3-2-15,0 0-10 0,-2 2 2 16,-1-1-9-16,-1-2 6 0,-4 0 10 0,-2 2 8 0,0-2 5 16,-4 0 3-16,-1 3 8 0,-2-3 1 0,-1 2 0 15,-2 2 0-15,-3-3 2 0,-2 3 2 0,-1-2 0 16,-3 0 1-16,1 3 11 0,-1-5-13 0,0 3 0 15,-1-2-1-15,4-2-3 0,-2 1-14 0,3-2-55 16,2 2-37-16,7-5-134 0,-14 3-59 0,14-3-112 16,0 0-38-16,0 0-18 0,0 0-35 0,-7-3-353 15,7 3-412-15</inkml:trace>
  <inkml:trace contextRef="#ctx0" brushRef="#br0" timeOffset="104794.7147">11602 12514 145 0,'4'-5'447'16,"-4"5"-71"-16,10-8-40 0,-10 8 14 0,4-7-68 15,-4 7 29-15,5-5-71 0,-5 5 12 0,4-5-68 16,-4 5 8-16,4-9-77 0,-4 9 17 0,5-8-63 0,-1 1 24 16,0 2-56-16,1-1 32 0,-1-2-48 0,1 0 33 15,1 0-51-15,-2-1 35 0,2 0-45 16,-2-1 5-16,1 0-1 0,-2 1 0 0,-1-1 3 0,0 2 0 16,-1-1 8-16,-1 1 10 0,0 2 17 0,-3-2 17 15,3 8 25-15,-3-9 13 0,3 9 11 0,-7-10 2 16,7 10 2-16,-6-5-8 0,6 5-4 0,0 0 9 15,-13 3-9-15,13-3-4 0,-6 7-9 0,6-7-6 16,-4 11 0-16,2-3-7 0,4 0-8 0,-1 1-9 16,2 1-8-16,-1 0-6 0,5 2-2 0,-1 2-2 15,4-3-6-15,-1 0-8 0,3 1-4 0,-1-2 1 16,3-1-8-16,-1-1 2 0,0 0-7 0,1-2 1 16,-1-3-18-16,-2 1-16 0,2-2-33 0,0-1-23 15,-2-2-21-15,-1-1 44 0,1-1-66 0,-1-1 27 16,-3 0-43-16,0-2 52 0,-2-1-37 0,0 0 48 15,-4-2-29-15,2 1 21 0,-3-3 18 0,0 1 14 16,-4-3 14-16,0-1 9 0,-1-1 7 0,0 0 4 0,0-3 9 16,-3-2 3-16,2 5 3 0,-2-3 3 0,0 1 9 15,2 2 3-15,-1 0 24 0,0 3 29 16,3-1 22-16,-2 1 23 0,2 3 21 0,-1 0 9 16,1 1 6-16,-1 0-34 0,4 2-20 0,-2 2-17 0,3 4-7 15,-5-8 11-15,5 8 11 0,0 0-5 0,0 0-50 16,0 0 41-16,0 0-49 0,0 0 41 0,8 5-53 15,-4-1 46-15,2 4-56 0,-1 1 45 0,0 1-53 16,3 2 45-16,1 2-52 0,1 1 50 0,0 2-17 16,-1 0-9-16,3 2-49 0,-2-2-72 0,0 2-45 15,0-1-5-15,-1-1-88 0,-1-3 1 0,-1 1-87 16,1-3-15-16,-5-2-17 0,1 2-70 0,-2-6-485 16,-2-6-500-16</inkml:trace>
  <inkml:trace contextRef="#ctx0" brushRef="#br0" timeOffset="104905.6052">11886 12402 402 0,'-4'-5'474'0,"-1"0"-93"16,4-2-65-16,1 7-17 0,0-14-15 0,1 7-22 16,2-2-53-16,-1 0-38 0,6 0-32 0,-2-2-32 0,2 2-19 15,2-3-23-15,1 3-32 0,1-3-71 0,2-1-72 16,1 2-83-16,1 1-98 0,-3 0-530 16,-1 0-355-16</inkml:trace>
  <inkml:trace contextRef="#ctx0" brushRef="#br0" timeOffset="105728.8827">10505 13919 28 0,'-2'-7'280'15,"2"7"-35"-15,-4-6-11 0,4 6-14 0,-2-6-11 16,2 6-19-16,-5-8-8 0,5 8-6 0,-8-9-29 16,3 5 39-16,1 0-53 0,4 4 35 0,-11-11-54 15,3 8 46-15,2-3-45 0,-1 2 55 0,-2 0-38 16,-1 1 40-16,10 3-55 0,-14-4 23 0,14 4-47 15,-18 0 27-15,8 1-32 0,0 2 38 0,-3 2-50 16,4 0 40-16,-3 3-57 0,1 1 39 0,1-1-59 16,1 2 41-16,-1 1-59 0,3 0 41 0,1 1-50 15,2-1 41-15,1-1-49 0,2 1 44 0,1 2-35 0,3-4 27 16,-1 1-50-16,3-1 48 0,2 1-9 16,-1-4 0-16,4 0-47 0,-2-2 40 0,1 0-8 15,2-2-7-15,1-1-13 0,-2-2-8 0,3-1-6 16,-3-2-53-16,-1 0 37 0,3 0-3 0,-6-1 7 0,2 0 5 15,-2-2 8-15,-1 1-39 0,-2-1 58 0,-2-2-47 16,-1 3 50-16,-1-5-39 0,-2 3 44 16,-2-3-38-16,0 1 49 0,0-2-47 0,0 0 50 0,0 0-42 15,-3-1 44-15,4 4-44 0,3-3 7 0,-3 3 7 16,4 0-2-16,0 1 4 0,0 0 4 0,5 0 12 16,-1 2 3-16,4 0 7 0,-1 0 3 0,4 3-2 15,1-2-2-15,0 4-3 0,3 0 41 0,-1 1-52 16,4 1 43-16,-1 2-53 0,2 0 44 0,-2 3-53 15,0-3 46-15,1 4-51 0,-2-2 49 0,0 1-47 16,-3 0 47-16,-3-1-42 0,2 0 78 0,-3-2-3 16,-3 1 69-16,2 0-47 0,-8-4 11 15,6 4-7-15,-6-4-3 0,0 0 27 0,0 0 1 0,-1-10 1 16,-2 3-6-16,1-1-23 0,-2-1-16 0,0-3-55 16,0-3 42-16,2-1-16 0,-1 0-11 0,3-1-9 15,-1-1-9-15,2 1-10 0,0-1-31 0,3 2-65 16,-1-1-82-16,2 3-42 0,1 1-129 0,-2 3-33 0,1 1-92 15,2 4-129-15,-4 0-595 0,-3 5-803 0</inkml:trace>
  <inkml:trace contextRef="#ctx0" brushRef="#br0" timeOffset="106303.4244">9346 14997 458 0,'-11'-11'494'0,"1"1"-73"0,0 1-47 0,1 1 2 16,0 2-17-16,0 0-9 0,3 1-11 0,-1 0-42 16,7 5-49-16,-12-7-50 0,12 7-20 0,0 0-18 15,-11 3-13-15,11-3-18 0,-5 12-22 16,5-5-11-16,1 3-12 0,3 3-12 0,0 0-51 0,3 7 37 15,-1-2-45-15,7 7 30 0,-2 0-45 0,4 2 46 16,2 5-50-16,2-1 42 0,1 2-49 0,1-3 46 16,0 0-8-16,0-2 5 0,1-3-7 0,-3-5-1 15,3-2 1-15,-3-2-1 0,2-3-2 0,-1-4-1 16,-2-2-5-16,1-2 3 0,-1-5-3 0,1 0 0 16,0-2-38-16,2-6 35 0,-1 0-32 0,2-4 40 15,-3 1-40-15,2-5 10 0,-5 2 37 0,-2-3-41 16,-1 0 36-16,-3-2-38 0,-1 1 49 0,-2-3-39 15,-5 3 42-15,2 0-27 0,-7-1 24 0,2-4-33 16,-5 2 34-16,-2 0-31 0,-1-3 29 0,-5 0-34 16,1-1 30-16,-3 1-33 0,0 2 30 0,-3 3-26 15,4-1 20-15,-2 6-36 0,4-1 27 0,1 5-35 16,0 1 25-16,1 2-69 0,2 1-18 0,1 0-69 0,8 6-74 16,-15-2-79-16,15 2-91 0,0 0-108 0,-12 2-91 15,12-2-384-15,0 0-577 0</inkml:trace>
  <inkml:trace contextRef="#ctx0" brushRef="#br0" timeOffset="106949.4921">9829 14955 630 0,'0'0'490'0,"0"0"-104"0,9 4-48 16,-9-4 8-16,5 4-1 0,-5-4-14 0,5 7-15 15,-5-7-24-15,7 9-23 0,-3-3-37 0,3 2-28 16,-2-1-32-16,3 1-42 0,0 0-21 0,1 2-21 15,2 0-14-15,0 0-16 0,-2 1-52 0,3-2 37 16,0 0-48-16,-3 2 46 0,2-4-29 0,-3 0 23 0,0 0-47 16,0-2 55-16,1 0-34 0,-9-5 47 15,10 7-50-15,-10-7 36 0,0 0-49 0,14-4 43 16,-14 4-48-16,6-11 53 0,-2 2-47 0,-3 0 34 0,1-2-25 16,-1 0 41-16,0-1-20 0,-1 1 23 15,0-1 0-15,0 0 25 0,3 3-14 0,-2-1 11 16,-1 2-30-16,3-1 9 0,-2 3-19 0,2 1 17 15,-1-2-24-15,-2 7 14 0,10-6-19 0,-10 6 13 0,13-3-16 16,-13 3 0-16,15 0-10 0,-15 0 17 0,18 6-24 16,-7-3 10-16,1 1-15 0,-1 0 1 15,1 2-64-15,1 0-9 0,-1 0-83 0,-1 0 49 0,1-2-34 16,-1 0-68-16,-2 1-43 0,0-2 2 0,-1 1 7 16,-8-4-7-16,16 2-1 0,-16-2 23 0,11-2 25 15,-11 2 35-15,11-5 42 0,-7 1 20 0,1-3 23 16,-1 0 19-16,-3-2 14 0,4 3 20 0,-4-2 57 15,2-1 54-15,1 2 23 0,-2-1 33 0,-2 8 21 16,3-10 1-16,-3 10-24 0,1-10-19 0,-1 10 21 16,4-6 13-16,-4 6-6 0,0 0-12 0,10-3-16 15,-10 3-18-15,12 2-18 0,-12-2-15 0,11 3-13 16,-4 0-11-16,-1 1-6 0,3 0-4 0,-1 1-4 16,-2 0-6-16,2 0-5 0,-1 1-8 0,0-2-3 0,-2 0-12 15,-5-4-35-15,8 8-52 0,-8-8-69 16,0 0-74-16,0 6-42 0,0-6-11 0,0 0 65 15,-16 2 15-15,6-5 76 0,1-1 1 0,-4-3 54 0,1 1-14 16,-3-2 52-16,-1-1-20 0,-1-3 45 0,1-2-30 16,-1 2 15-16,-1-4 1 0,5 0 10 0,-2 3 8 15,2-1 22-15,3 2 7 0,4 0-1 0,-1 0-2 16,5 0-1-16,-1 4-3 0,3-1 13 0,3-1-16 16,-1 1-3-16,5 2-22 0,-1 0-81 0,1 1-93 15,3-1-115-15,-1 3-176 0,1 1 19 0</inkml:trace>
  <inkml:trace contextRef="#ctx0" brushRef="#br0" timeOffset="107245.7114">10493 14669 440 0,'0'0'360'0,"0"0"5"0,-1-7 5 0,1 7-11 16,-8-7-11-16,8 7-29 0,-6-5-19 0,6 5-9 16,-9-3-20-16,9 3-28 0,-12-2-30 0,12 2-31 15,0 0-29-15,-12 0-27 0,12 0-13 0,0 0-9 16,-10 5-12-16,10-5-11 0,-1 5-19 0,1-5-8 15,0 7-10-15,0-7-8 0,5 6-8 0,-1 0-3 16,-4-6 0-16,8 8-9 0,-3-4-1 0,-5-4-3 0,11 7 1 16,-11-7-6-16,11 7 2 0,-11-7 0 0,7 4-1 15,-7-4 3-15,8 4 2 0,-8-4 8 16,5 5-2-16,-5-5 1 0,0 0-6 0,0 0-5 0,0 0 0 16,0 0-3-16,0 0 1 0,0 0-2 0,0 0-2 15,0 0-37-15,-5 4 38 0,5-4-2 0,0 0-4 16,0 0-13-16,0 0-47 0,0 0-41 0,-9-2-45 15,9 2-44-15,0 0-39 0,0 0-49 0,0 0-37 16,0 0-13-16,0 0-2 0,0 0 20 0,0 0-53 16,0 0-25-16,-9 2-281 0,9-2-180 0</inkml:trace>
  <inkml:trace contextRef="#ctx0" brushRef="#br0" timeOffset="107448.044">10434 14748 357 0,'-10'2'318'0,"10"-2"-56"0,0 0 54 16,-10 2-47-16,10-2-7 0,0 0-6 0,0 0-1 15,-12 0-28-15,12 0-10 0,0 0-17 0,0 0-19 16,-11-3-27-16,11 3-22 0,0 0-22 0,0 0-15 16,-5-7-12-16,5 7-14 0,0 0-14 0,0 0-7 0,1-5-6 15,-1 5-9-15,0 0-5 0,0 0-1 16,5-6-10-16,-5 6-3 0,0 0-3 0,0 0 0 16,8-4-7-16,-8 4-5 0,0 0-2 0,0 0-4 0,6 5-11 15,-6-5-62-15,1 5-74 0,-1-5-81 0,0 0-97 16,0 10-71-16,0-10-484 0,-1 7-445 0</inkml:trace>
  <inkml:trace contextRef="#ctx0" brushRef="#br0" timeOffset="107762.2009">10387 14776 359 0,'0'0'467'16,"0"0"-72"-16,0 0-51 0,0 0-17 0,0 0-17 15,0 0-26-15,0 0-14 0,0 0 6 0,0 0-9 16,0 0-3-16,0 0-27 0,8 3-23 0,-8-3-36 15,16 4-24-15,-4 0-25 0,2 0-28 0,1 2-11 16,2-2-17-16,1 3-11 0,2-1-11 0,-1-1-11 16,2 2-7-16,-1 0-9 0,-2-3 5 0,-1 2-6 15,-1-1 5-15,-3-1 19 0,1-1 17 0,-5 0 35 16,1 1 15-16,-10-4 16 0,16 1-29 0,-16-1-1 0,0 0-25 16,9-6 12-16,-9 6-17 0,-3-10 3 15,-1 4-13-15,-1-3 3 0,-1-1-25 0,-3 0 5 0,0-2-18 16,0-1 6-16,-4-1-22 0,3-2 12 0,-3 1-21 15,2 3 8-15,2 0-29 0,-1-1-41 16,2 3-56-16,0 0-90 0,4 1-83 0,-1 1-148 0,0 4 7 16,4-2-18-16,1 6-20 0,1-11 10 0,-1 11 7 15,8-7-7-15,-8 7-309 0,11-7-284 0</inkml:trace>
  <inkml:trace contextRef="#ctx0" brushRef="#br0" timeOffset="108531.0711">10657 14650 157 0,'0'0'373'0,"9"4"-81"0,-9-4-5 16,0 0 0-16,10 5 1 0,-10-5-7 0,0 0-36 15,0 0-29-15,0 0-25 0,0 0-32 0,7-4-27 16,-7 4-18-16,2-5-26 0,-2 5-20 0,1-10-13 16,0 3-10-16,1 0-8 0,0 1-47 0,-2-2 45 15,3 0-43-15,-3-1 53 0,1 1-38 0,0 2 57 0,1-2-35 16,-2 8 59-16,1-11-42 0,-1 11 32 16,2-11-42-16,-2 11 34 0,0-8-43 0,0 8 49 15,0 0-33-15,0 0 42 0,0 0-44 0,0 0 35 0,0 0-50 16,0 11 39-16,0-11-7 0,4 10-8 0,-1-4-5 15,1-1-5-15,1 2-9 0,0 0-3 0,1-1-1 16,3 1-8-16,-1 0-2 0,1 0-2 0,2-2 0 16,-2 0-5-16,3-1 1 0,-1-1-2 0,1-2-42 15,-12-1 48-15,23-1-46 0,-12 1 50 0,-1-4-47 16,1 0 47-16,-2-2-45 0,-3 0 50 0,3 0-51 16,-4-2 54-16,0 0-51 0,-1 1 46 0,-4-2-50 15,0 3 8-15,-1-1 43 0,-2-2-48 0,-2 2 54 16,-1 0-55-16,-2 1 47 0,-1-1-46 0,3 2 47 15,-3 1-46-15,0-1 51 0,1 2-50 0,-1-1 49 16,9 4-48-16,-13-5 44 0,13 5-47 0,-10-3 54 16,10 3-48-16,0 0 44 0,0 0-47 0,0 0 50 15,0 0-46-15,0 0 45 0,-5 4-49 16,5-4 45-16,9 4-47 0,-9-4 48 0,14 7-51 0,-6-5 42 16,-1 2-43-16,1 0 49 0,2 0-49 0,-1 3 48 15,-2-2-50-15,0 2 49 0,1 0-44 0,-3-1 46 16,0 4-42-16,0-3 43 0,-1 1-43 0,0 0 56 15,0 1-31-15,-2-2 64 0,-1-2-38 0,1 2 56 16,-1-1-39-16,-1-6 47 0,5 8-48 0,-5-8 42 16,3 7-53-16,-3-7 26 0,0 0-49 0,11-2 36 0,-3-3-54 15,1 0 35-15,1-3-52 0,0-1-2 0,2-2 1 16,2-2-10-16,1-2 3 0,-3-2 6 0,2 2 44 16,-3 0-41-16,2-2 45 0,-4 0-47 0,-4 2 47 15,2 1-48-15,-5 1 49 0,1 1-47 0,-3 0 53 16,-3 4-12-16,2-2 72 0,-3 3-12 0,0-2 19 15,-1 4 12-15,1 1 7 0,-1 1 5 0,5 3 1 16,-11-7-25-16,11 7-16 0,-9-4-18 0,9 4-9 16,0 0-12-16,0 0-1 0,-12 3-9 0,12-3-5 15,0 0-5-15,5 9 1 0,-5-9-10 0,9 8 1 16,-2-3-5-16,3 0-3 0,0 0-6 0,3 0-4 16,1 2-2-16,-1 0-5 0,2-2 7 0,-2 2-3 15,1-1-4-15,-1 0 1 0,-2 2-6 0,-1-3-3 16,-2 2 5-16,-3-2 4 0,2 3 2 0,-5-4-1 0,2 4 3 15,-3-2-1-15,-1-6-2 0,-1 11 2 0,-3-5-22 16,0-2-37-16,2 1-34 0,2-5-33 16,-9 7-34-16,9-7-11 0,-8 5-111 0,8-5-32 0,0 0-109 15,-14-1-72-15,14 1-4 0,-4-5-44 0,4 5 60 16,0-13-272-16,3 6-278 0</inkml:trace>
  <inkml:trace contextRef="#ctx0" brushRef="#br0" timeOffset="108761.1421">11210 14440 725 0,'7'-10'233'0,"-1"2"15"0,-3 3 0 0,1-4 17 16,0 4-35-16,-1 0 64 0,1-3-18 0,-2 3-19 15,-2 5-14-15,8-11-17 0,-6 6-25 0,-2 5-28 16,4-10-19-16,0 5-34 0,-1-2-25 0,-1 2-17 16,1-3-14-16,-2 3-15 0,2-4-6 0,-1 1-12 15,-1 0-5-15,2 0-3 0,-2 1 0 0,-1-2 5 16,0 2-1-16,-1 1 2 0,1 6-1 0,-4-13 12 16,4 13 7-16,-4-11-3 0,4 11-2 0,-5-7-6 15,5 7-3-15,0 0-11 0,-6-2-1 0,6 2-3 16,0 0-3-16,-4 7 2 0,4-7-5 0,1 10 0 0,-1-10-2 15,7 10-46-15,-2-3 43 0,1-2-56 16,4 1 23-16,1 1-87 0,2-3-22 0,2 0-72 16,2-1-73-16,1 0-56 0,3-4-48 0,0-2-46 15,4-2-64-15,3-2-245 0,0-4-244 0</inkml:trace>
  <inkml:trace contextRef="#ctx0" brushRef="#br0" timeOffset="109294.6846">11841 13962 420 0,'4'-9'499'15,"1"2"-107"-15,0 0-10 0,0 2-67 0,-5 5 36 16,4-8-70-16,-4 8 18 0,4-8-65 0,-4 8 14 16,0 0-83-16,5-6 11 0,-5 6-75 0,0 0 21 15,0 0-65-15,0 0 37 0,0 0-63 0,0 0 41 16,0 0-53-16,0 0 41 0,-1-8-51 0,1 8 41 16,-4-4-47-16,4 4 39 0,-4-10-48 0,0 5 44 15,2 0-47-15,-3-3 46 0,2 0-49 0,-2-1 45 16,1-1-43-16,2 2 30 0,-2-4-20 0,1 2 9 15,-2 0-1-15,4-2 7 0,-3 2 0 0,3 0 4 0,1 1-2 16,0 1-3-16,0 2-4 0,1-2 0 0,4 1 7 16,-1 2 3-16,-4 5 10 0,10-5 10 15,-10 5 4-15,17 0 12 0,-7 3 16 0,2 2 7 0,0 2 23 16,5 4 13-16,-1 4 3 0,3 4 6 0,2 1-1 16,1 9 3-16,1 1-26 0,-1 3 14 15,2 1-12-15,-1 3-10 0,0-1-7 0,-1 0-1 0,1 0-13 16,0 0-13-16,-2-2-8 0,-1-1-6 0,0-3-4 15,0-3-3-15,-6-5 0 0,3-1-5 0,-5-5-5 16,-1-2 6-16,-1-2 2 0,0-3-6 0,1-1-1 16,-2-1-7-16,0-5-4 0,-9-2-3 0,14 3-4 15,-7-8-3-15,-7 5-5 0,12-7-4 0,-10 2-4 16,1-2-4-16,-3-1-4 0,-1 2-4 0,-2-2-1 16,-1-2-5-16,-5 2 5 0,-1-3-25 0,-3 4 11 15,-2-1-7-15,1 1 13 0,-6 0 2 0,1 1 12 16,2 1-2-16,-2 1 13 0,2-1-3 0,-1 2 8 15,4-2-3-15,-1 1 14 0,3 2 0 0,3-4 8 0,-1 0-5 16,2 1-6-16,3-3-8 0,1-1 10 16,3-3-9-16,4 0 1 0,0-5-11 0,5-1-27 15,6-5-80-15,-1 0-77 0,5-3-87 0,1 0-35 0,4-4-124 16,0 2-54-16,-1 3-89 0,-3 3-167 0,-3 1-339 16,-1 2-702-16</inkml:trace>
  <inkml:trace contextRef="#ctx0" brushRef="#br0" timeOffset="110028.4151">11954 15259 26 0,'0'0'439'0,"-17"-2"-118"0,17 2-53 0,-19 2-6 16,6 1-30-16,0 1 14 0,-3 2-40 0,-2 2 49 16,-1 3-24-16,-2 0-12 0,1 3-29 0,-2 3-14 15,0 1-38-15,3 1 3 0,1 2-36 0,-1 0 1 16,6 0-36-16,2 0 1 0,1-2-26 0,3-1 6 15,3-1-17-15,3-1 6 0,1-3-17 0,5 0 10 16,-1 2-14-16,4-5 9 0,2-1-17 0,0-2 11 16,0-3-16-16,3-2 12 0,0-1-16 0,1-2 10 15,0-2-13-15,3-3 13 0,-5 0-3 0,4-2-1 16,-5-1-15-16,1-4 4 0,-1 1 0 0,-2-1-1 16,-4-2 7-16,-1-2-5 0,1 1 1 0,-5-2 4 0,-2-2 1 15,-3-2-23-15,-3-4 34 0,-4-1 4 16,-3 1-5-16,-3-6 2 0,-2-2 21 0,-5-2-8 15,1 2-6-15,-3 0 20 0,3 2 68 0,-3 1 24 0,3 0 7 16,0 3 6-16,1 3-7 0,3 5 6 0,3 3-6 16,1 2-4-16,2 3-6 0,4 3-19 0,-1-1-25 15,4 3-14-15,-1 3-13 0,8 4 14 0,-7-3 12 16,7 3-10-16,-4 4-12 0,5 3-2 0,3 1-7 16,1 1-1-16,4 3-11 0,1 2-3 0,3 3-19 15,4 2 9-15,-1 2-16 0,5 0 7 0,-1 4-7 16,5 1-5-16,-1 2 1 0,0-1 6 0,2 1-18 15,-1-1 2-15,1-1-21 0,-2-2-26 0,2 0-55 16,-5-5-21-16,1-1-69 0,0-4 18 0,-3-1-41 16,-2-1-73-16,0-5-57 0,-2 0-16 0,0-2-82 15,-2-2-1-15,1-2-24 0,-3-1 0 0,3-2-413 16,-5-2-439-16</inkml:trace>
  <inkml:trace contextRef="#ctx0" brushRef="#br0" timeOffset="110214.9123">12076 15284 124 0,'2'-8'436'0,"-2"8"-74"0,0-11-3 15,0 11-13-15,0-11-9 0,0 11-12 0,0-9-30 0,0 9-16 16,0-9-34-16,0 9-37 0,0-7-40 0,0 7-27 16,0 0-7-16,1-6 5 0,-1 6-10 0,0 0-17 15,0 0-13-15,0 0-16 0,10 0-13 16,-10 0-12-16,9 6-49 0,-9-6 35 0,8 7-50 0,-3-2 44 16,0-1-9-16,-1 1-7 0,2 2-7 0,-1-2-4 15,-1 2-5-15,1-2-9 0,-5-5-62 0,7 8-48 16,-7-8-44-16,6 6-55 0,-6-6-78 0,3 7-88 15,-3-7-63-15,0 0-487 0,0 0-501 0</inkml:trace>
  <inkml:trace contextRef="#ctx0" brushRef="#br0" timeOffset="110562.9901">12000 15186 259 0,'-4'-6'324'0,"1"1"-31"0,3 5-82 0,-5-9-4 0,5 9-66 15,-1-7 18-15,1 7-60 0,2-6 9 0,-2 6-58 0,8-7 27 16,-8 7-47-16,13-5 25 0,-7 2-48 15,3 0 38-15,0 0-53 0,0 0 35 0,0 0-40 16,0 1 35-16,2-2-41 0,-3 3 47 0,-8 1-55 0,16-3 37 16,-16 3-36-16,0 0 38 0,15 0-33 15,-15 0 34-15,6 4-29 0,-6-4 67 0,2 6 6 16,-2-6 45-16,1 9 27 0,-1-9 22 0,0 11-8 16,0-11-11-16,0 9-4 0,0-9-15 0,1 14-20 0,-1-14-10 15,5 11-5-15,0-7-15 0,-1 2-9 0,2-1-13 16,2 1-4-16,2 0-6 0,-1-2-5 0,2 0-5 15,1 0-4-15,2 0 0 0,2-2-12 0,-2 2-4 16,2 0-2-16,-4-1 4 0,-2 1-7 0,3-1-7 16,-4 1 4-16,0-1-2 0,-3 2 2 0,-1-1 0 15,-5-4 7-15,4 10-4 0,-4-10 1 0,0 10-2 16,0-10 2-16,-4 9 1 0,-1-4 0 0,5-5-1 16,-6 8 5-16,6-8-2 0,-8 7-18 0,8-7-62 15,-4 4-93-15,4-4-118 0,0 0-85 0,0 0-451 16,-5-7-364-16</inkml:trace>
  <inkml:trace contextRef="#ctx0" brushRef="#br0" timeOffset="110795.3624">12378 15025 507 0,'-3'-7'447'0,"-1"0"-1"0,1 0-53 0,0 1 28 16,-2 2-48-16,0-2-20 0,5 6-39 0,-9-4-20 0,9 4-32 15,-13 0-28-15,13 0-36 0,-9 2-38 0,4 3-27 16,0 0-17-16,1 1-20 0,-1 1-16 0,3 3-12 15,0-2-14-15,1 2-9 0,2 1-8 0,1-1-3 16,0 2-38-16,3-2 31 0,0 3-46 0,3-1 41 16,0-1-48-16,2-1 40 0,0-1-61 0,0 0 11 15,4-1-87-15,-2-2 18 0,2-1-90 0,-1-2-23 16,-2 0-54-16,3-2-29 0,-1-1-55 0,2-2-42 16,1-1-17-16,0-1-61 0,-3-2-200 0,2-2-184 15</inkml:trace>
  <inkml:trace contextRef="#ctx0" brushRef="#br0" timeOffset="111877.9931">12626 14979 128 0,'-3'-5'486'16,"-2"-1"-116"-16,1 1 27 0,4 5-62 0,-10-9-36 15,10 9-19-15,-13-4-18 0,13 4-43 0,-12 0-3 16,12 0-41-16,-16 2-19 0,11 1-34 0,-4 1-6 16,4 2-29-16,0-1-6 0,0 1-25 0,1 3-9 15,3-1-4-15,-1 0-14 0,2 2-2 0,3-1 4 0,-1 1-16 16,4-3-1-16,-1 4-4 0,1-2-3 0,4-4-8 15,-1 2 3-15,0-2-8 0,3 0-1 0,-1-4 4 16,0 1-9-16,-11-2-8 0,21-2 0 16,-12 1 8-16,3-2-1 0,-3-2 5 0,-3 0-2 0,1 1 7 15,-1-1-6-15,-4-2 0 0,1 1 5 0,-2-1-4 16,-2 1 1-16,-2-2 1 0,1 3 3 0,-4-2-2 16,0-1-3-16,1 1 1 0,-1 2-4 0,-1-2-11 15,1 2-1-15,0 0-53 0,2-1-35 0,-1 1-63 16,5 5-73-16,-7-8-17 0,7 8-28 0,-2-8 31 15,2 8-5-15,2-10 54 0,-2 10 18 0,7-9 56 16,-4 4 14-16,4 0 39 0,-1-1 42 0,3 1 104 16,-2-1 34-16,-1 1 66 0,3-1-14 0,-3 3 89 15,1-1-30-15,-7 4 8 0,10-6 1 0,-10 6 12 16,10-4 28-16,-10 4-3 0,0 0 10 0,14 2-11 16,-14-2-19-16,12 5-23 0,-12-5-42 0,9 6-24 15,-4-2-20-15,-5-4-24 0,10 9-17 0,-4-4-19 16,2-1-2-16,-3 1-22 0,3 1-6 0,1-1-4 0,-3 0-3 15,3-1-7-15,-3 0-3 0,3-1-2 16,-9-3-7-16,13 5-1 0,-13-5-4 0,13 0-2 16,-13 0-11-16,11-2-4 0,-11 2-5 0,9-6-12 0,-3 2 4 15,-6 4 1-15,5-10 6 0,-4 3 5 0,3 2 5 16,-3-2-1-16,0-1 0 0,-1-1 3 0,0 2 3 16,-1-1 0-16,1 1 1 0,-1 0 2 0,1 7-1 15,0-12-4-15,0 12-3 0,0-10-5 0,0 10 3 16,0-7 7-16,0 7-4 0,3-5 2 0,-3 5 3 15,8-5-1-15,-8 5 8 0,0 0-6 0,12 0 4 16,-12 0-2-16,11 2-1 0,-11-2 1 0,10 3 1 16,-10-3 0-16,12 1-3 0,-12-1-9 0,10 1-5 15,-10-1-3-15,0 0 0 0,13 0-1 0,-13 0-8 16,6-5 1-16,-6 5 7 0,9-6-1 0,-9 6 3 16,5-10 7-16,-1 5 1 0,-3-2 0 0,2 0 6 15,0 0 5-15,-1-3-4 0,0 2 0 0,0-2 4 16,-1 0-1-16,4 2 2 0,-3-2 2 0,0 2 2 0,2 0-4 15,0 2-6-15,0-2 9 0,0 2-3 16,1 3 0-16,-5 3 2 0,11-8 3 0,-11 8-4 16,12-2-1-16,-12 2 0 0,15 0 0 0,-15 0 1 15,14 2-2-15,-14-2-1 0,14 6 1 0,-6-3-1 16,-2-1 0-16,-2 4-1 0,-4-6 3 0,9 5 13 0,-9-5 16 16,10 5 9-16,-10-5-5 0,0 0-4 0,7 5-3 15,-7-5-4-15,0 0-3 0,0 0-2 0,0 0-7 16,2-6-2-16,-2 6-2 0,-1-7 1 0,1 7-6 15,0-10-4-15,0 10-26 0,0-11-48 0,0 3-52 16,1 1-39-16,0-2-37 0,2 2-21 0,0-2 7 16,-1 1-3-16,3 1 68 0,-1 0-2 0,0-1 62 15,0 3-11-15,0-2 55 0,-4 7-25 0,7-8 42 16,-7 8-21-16,8-9 39 0,-8 9-24 0,6-5 38 16,-6 5-25-16,7-3 34 0,-7 3-29 0,6-4 61 15,-6 4-39-15,10-5 63 0,-10 5-7 0,8-3-3 16,-8 3-3-16,9-4-9 0,-9 4-7 0,9-4-50 15,-3 0 51-15,-1 0-54 0,0 0 48 0,1 1-47 16,-1-3 45-16,-1-1-50 0,0 2 49 0,0 0-50 16,0-2 48-16,-1 2-7 0,-3 5-2 0,2-10 11 15,-2 10 25-15,2-9 11 0,-2 9 6 0,0-8 0 0,0 8 6 16,0 0 9-16,-4-4 12 0,4 4 8 0,0 0-32 16,-7 4 61-16,7-4-45 0,-2 10 59 0,2-10-62 15,0 12 40-15,1-7-56 0,2 5 34 0,-1-3-55 16,2 2 30-16,1 1-58 0,0-2 37 0,4 3-50 15,0-1 40-15,0-2-65 0,0-1 15 0,5 2-67 16,-5-5-90-16,5 1-82 0,-2-1-92 0,-1-3-76 16,3-1-57-16,-2-1-67 0,2-3-318 0,0 0-396 15</inkml:trace>
  <inkml:trace contextRef="#ctx0" brushRef="#br0" timeOffset="111945.8144">13565 14547 405 0,'0'0'432'0,"10"-7"-101"0,-10 7-49 0,7-4-81 15,-7 4-38-15,6-3-139 0,-6 3-598 0,0 0-89 16</inkml:trace>
  <inkml:trace contextRef="#ctx0" brushRef="#br0" timeOffset="119507.0224">28305 14105 105 0,'-5'-4'430'0,"0"-1"-111"16,-1-1 42-16,1 1-73 0,1 0 40 0,-2-1-34 15,0 0 15-15,1 0-43 0,1 1 4 0,-1 0-18 0,1 3-6 16,4 2-3-16,-9-10-14 0,9 10-22 0,-8-7-20 15,8 7-44-15,-4-4-29 0,4 4-18 16,0 0 12-16,-5-4 15 0,5 4-1 0,0 0 2 0,0 0-13 16,7 4 3-16,-7-4-10 0,9 4-3 0,-1 2-4 15,0 0-4-15,1-1-13 0,4 2 9 0,0 0-9 16,0 3-13-16,4 0-9 0,0 0-6 0,-2 1-13 16,4 2-6-16,-2-4-3 0,2 3-6 0,-3 0-3 15,0-1-4-15,2 0-2 0,-1-1-8 0,-4-1 2 16,0-1-3-16,0-1 2 0,-1 0-1 0,-3 0 1 15,0-2 0-15,0 0 8 0,-2 0 18 0,-7-5 34 16,11 5 22-16,-11-5-9 0,7 5-11 0,-7-5-15 16,0 0-9-16,9-5-12 0,-9 5-3 0,0-10-4 15,-1 3-9-15,-1-3 0 0,1-2-1 0,-4-1-6 16,3-2-1-16,-3-3-4 0,1 1 0 0,-1-4-3 16,1-3 2-16,-1 1 0 0,-2-1-1 0,3 1 0 15,1 0-4-15,-1 2 3 0,1 3-3 0,-1 0 3 16,2 3-7-16,-1 0 7 0,1 1-4 0,-1 2-3 15,1 2-7-15,0 0-18 0,0 0-49 0,1 3-63 16,-1-2-60-16,2 4-111 0,0 5-51 0,-1-12-25 16,1 12-24-16,1-7-41 0,-1 7-64 0,0 0-60 15,4-5-86-15,-4 5-264 0,0 0-501 0</inkml:trace>
  <inkml:trace contextRef="#ctx0" brushRef="#br0" timeOffset="119696.6505">28648 13897 281 0,'0'0'340'0,"6"9"-42"0,-6-9-44 0,5 6 29 16,-5-6-44-16,4 5 36 0,-4-5-51 0,0 0 10 15,7 4-52-15,-7-4-8 0,0 0-55 0,14 1-1 16,-14-1-49-16,14-3 14 0,-2 1-41 0,-2-1 15 16,0 1-37-16,4-1-11 0,-1-1-37 0,2 0-83 15,-2 3-60-15,1-2-67 0,-2 1-61 0,-1 0-112 16,1 2-233-16,-12 0-154 0</inkml:trace>
  <inkml:trace contextRef="#ctx0" brushRef="#br0" timeOffset="119860.3971">28804 14050 105 0,'-5'9'408'0,"3"-2"-109"0,-1 0-38 0,-2-1-3 16,5-6 5-16,-2 9-21 0,2-9 47 0,1 6-59 16,-1-6-19-16,0 0-65 0,7 6-3 0,-7-6-52 15,9-2 7-15,-9 2-45 0,16-7 15 0,-5 2-42 16,1-1 22-16,2-1-40 0,0-2 15 0,4-1-91 15,-2-1-63-15,2 1-39 0,0-2-96 0,-1-1-50 16,-2 0-422-16,2 1-242 0</inkml:trace>
  <inkml:trace contextRef="#ctx0" brushRef="#br0" timeOffset="120394.4782">29195 13593 312 0,'4'-13'449'0,"-3"1"-94"15,2-1 25-15,-2 2-62 0,-1 1 24 0,0-1-35 16,0 0 3-16,-2 2-28 0,-1-1-25 0,1 1-49 16,-2 2-18-16,0 2-28 0,-5 0-12 0,9 5-21 15,-13-5-21-15,13 5 3 0,-19 0-11 0,10 3-13 16,-1 1-8-16,-2 1-7 0,2 0-8 0,1 2-9 0,0-2-11 16,3 4-4-16,-2-1-8 0,4 1 3 0,-2 1 0 15,5 0 0-15,0-1-1 0,1 1-2 16,2 2-44-16,3-1 44 0,0 0-45 0,4 0 44 15,2 2-44-15,1 0 40 0,5 0-38 0,-1 0 39 0,2 0-41 16,4 3 34-16,-2-2-6 0,2 1-8 0,-5-1-7 16,1-1-6-16,-3 0-3 0,0 3-27 0,-3-2 0 15,-4-1-4-15,-1 0 7 0,-2 0 4 16,-1-1 5-16,-4-2 8 0,-2-1 1 0,-2 2 6 0,-1-2-3 16,-4-1 7-16,1-3-3 0,0 1 8 0,-2 0 1 15,1-2 1-15,2 1 3 0,-1-3 3 0,8-2 3 16,-13 7-3-16,13-7-3 0,-9 3 1 0,9-3-3 15,0 0-3-15,0 0 1 0,0 0 1 0,5 5-3 16,-5-5 3-16,14 2-1 0,-3 0-1 0,0-2-7 16,2 3 5-16,0-1-5 0,-1 2 1 0,2 0 1 15,-1 1 0-15,1 2-3 0,-3 0 3 0,0 3-2 16,-3-1 6-16,-1 4 2 0,0-2 5 0,-3 4-3 16,1-2 6-16,-3 0-2 0,1-3 7 0,-1 4 2 15,0-4 13-15,-1 2-20 0,0-2 13 0,0 0-10 16,1 1 14-16,0-5-13 0,2 3 13 0,-1-2-15 15,3 1 11-15,0-3-6 0,1-1-14 0,3 0-45 16,1-3-43-16,2 0-47 0,3 1-48 0,0-5-34 16,3 2-122-16,-1-3-67 0,5 0-61 0,-1-4-79 15,0 1-329-15,-3-2-425 0</inkml:trace>
  <inkml:trace contextRef="#ctx0" brushRef="#br0" timeOffset="121113.745">29768 13639 50 0,'0'0'358'0,"0"0"-75"0,2-7 1 16,-2 7-46-16,0 0 24 0,0-8-44 0,0 8 36 16,0-6-59-16,0 6-20 0,-1-7-19 0,1 7 22 15,-4-10-35-15,4 10 28 0,-3-9-38 0,3 9 28 16,-4-12-17-16,1 7 6 0,1-2-25 0,-2 2-5 16,0-2-18-16,-3 2 1 0,1-1-11 0,-3 0-4 15,3 1-14-15,-5 3 10 0,1-2-12 0,-3 1-4 16,1 3-2-16,-1 2 7 0,-1-1-2 0,-3 4-1 15,3-1-2-15,-2 3-5 0,-1 0-8 0,3 1-9 16,-3 1-3-16,5 3-1 0,1-2-10 0,0 1-8 16,2 2-38-16,1 0 49 0,4 0-46 0,-1-2 40 15,4 1 0-15,1 0-8 0,4-3-1 0,0 2-3 16,1-2-7-16,1-1 2 0,3-2-2 0,4 1-44 16,-3-2 39-16,5-2-3 0,-2-1-3 0,-1-2-42 15,2 0 42-15,-1-1-38 0,1-3 46 0,0 3-49 16,0-6 37-16,-3 3-28 0,1-3 46 0,-1-3-2 15,-2 1-2-15,0 1-2 0,-1-3-3 0,-3 1 2 16,-1 0-4-16,0 0 1 0,-2-1 0 0,1 1 4 16,-1 0 0-16,0 0 5 0,-1 3 8 0,0 0 17 15,-1-1-8-15,0 8-7 0,4-9-1 0,-4 9-7 16,1-9-2-16,-1 9-2 0,0 0 0 0,4-6 3 0,-4 6-7 16,0 0-5-16,6 6 9 0,-6-6-2 0,8 6-1 15,-4 1-3-15,2-2-1 0,-1 3-33 16,2-1 41-16,-1 2-46 0,-1-1 34 0,5 2-82 15,-3 0-22-15,1-2-53 0,-1 0-47 0,1-1-55 16,-2 1-69-16,2-1-67 0,-3-2-46 0,5-1-50 0,-10-4-417 16,12 4-475-16</inkml:trace>
  <inkml:trace contextRef="#ctx0" brushRef="#br0" timeOffset="121288.7116">30055 13588 425 0,'8'-5'568'0,"-8"5"-172"16,10-3-35-16,-10 3-36 0,0 0 39 0,0 0-27 15,14 0 6-15,-14 0-18 0,0 0-30 0,4 7-49 16,-4-7-37-16,0 8-38 0,0-8-42 16,-1 11-22-16,0-5-20 0,-1 3-20 0,1-1-16 0,-3 3-8 15,4-1-21-15,-4 0-39 0,2 2-89 0,-1-2-84 16,3-1-62-16,-2 0-130 0,0-1-79 0,2-8-138 16,-1 13-301-16,1-13-463 0</inkml:trace>
  <inkml:trace contextRef="#ctx0" brushRef="#br0" timeOffset="121661.3996">30251 13532 334 0,'2'-9'530'0,"-2"9"-157"0,0-7-29 0,0 7-66 16,2-8 32-16,-2 8-10 0,0 0-15 0,1-5-18 15,-1 5-55-15,0 0-30 0,1-10-45 0,-1 10-18 16,5-7-25-16,-5 7-19 0,7-10-15 0,-2 3-15 15,0 0-6-15,1 1-8 0,-2 0-5 0,3-2-11 16,-2-1 1-16,1 1-1 0,-1-1-7 0,-1-1 3 16,0 1-5-16,-2 1-3 0,1-2 7 0,-2 3 0 15,1 0 2-15,-2 7 5 0,0-12 4 0,0 12-1 16,-4-10 7-16,4 10-9 0,-5-5 17 0,5 5-6 16,0 0 19-16,-16 0-4 0,16 0 8 0,-10 5 5 15,4 0 3-15,0 1 1 0,0 0 1 0,2 2 4 16,-1 1-14-16,3 1 5 0,0 0-21 0,0 1 2 15,2-1-10-15,1 2 6 0,0-2-15 0,2 0 11 16,1 1-17-16,1-1 14 0,2-2-8 0,0 1-4 16,2-1-1-16,1 1-10 0,3-3-41 0,0-1-44 15,2 0-59-15,-1-3-65 0,1 0-105 0,-2 1-56 0,2-3-74 16,0 0-34-16,2-1-495 0,-4-1-558 16</inkml:trace>
  <inkml:trace contextRef="#ctx0" brushRef="#br0" timeOffset="121829.6138">30611 13447 393 0,'0'0'639'0,"5"-4"-122"16,-5 4-77-16,0 0-48 0,5-5-42 16,-5 5-22-16,0 0-17 0,0 0-14 0,6-5-14 15,-6 5-27-15,0 0-16 0,0 0-66 0,0 0-15 16,3 7-53-16,-3-7 8 0,4 7-52 0,-4-7 15 0,0 12-13 16,2-6-14-16,-2 1-14 0,1 0-10 0,-1 2-54 15,0-1-87-15,0 1-72 0,0-2-75 0,0 2-50 16,0-3-132-16,0 1-73 0,0-7-560 15,0 10-694-15</inkml:trace>
  <inkml:trace contextRef="#ctx0" brushRef="#br0" timeOffset="122426.9386">30864 13234 506 0,'0'0'419'0,"0"-9"-51"0,0 9-38 0,-1-9-24 16,1 9-19-16,-3-8-21 0,3 8-24 0,-2-5-20 0,2 5-15 16,-4-7-27-16,4 7-28 0,0 0-24 0,-2-7-20 15,2 7-12-15,0 0-6 0,0 0 1 0,-2-8-10 16,2 8 2-16,0 0-8 0,0 0 4 0,0 0-16 16,-2-9 2-16,2 9-8 0,0 0-1 0,0 0-3 15,0 0-3-15,0 0 5 0,0 0-5 0,-2-6 4 16,2 6-13-16,0 0-2 0,0 0-10 0,0 0 3 15,-3-5-13-15,3 5 7 0,0 0-10 0,0 0 4 16,0 0-9-16,-7-4 9 0,7 4-13 0,0 0 6 16,0 0-8-16,0 0 6 0,0 0-11 0,0 0 16 15,-8-2-23-15,8 2 16 0,0 0-9 0,0 0 10 16,0 0-11-16,0 0 10 0,0 0-13 0,0 0 17 16,0 0-14-16,0 0 22 0,0 0-28 0,0 0 14 15,0 0 0-15,0 0 17 0,0 0-21 0,-6-5 15 16,6 5-16-16,0 0 20 0,0 0-23 0,0 0 22 15,0 0-30-15,0 0 31 0,0 0-23 0,0 0 26 16,0 0-25-16,0 0 34 0,0 0-31 0,0 0 36 16,0 0-27-16,0 0 28 0,0 0-40 0,0 0 35 15,0 0-33-15,0 0 28 0,0 0-1 0,0 0-8 16,0 0-6-16,0 0-1 0,0 0-6 0,0 0-6 16,0 0 3-16,0 0 5 0,0 0 7 0,0 0 10 15,0 0 10-15,10 2 1 0,-10-2-21 0,7 7 26 16,-7-7-24-16,9 5 32 0,-9-5-27 0,10 8 28 15,-5-2-23-15,1-2 17 0,-1 3-32 0,2-2 23 16,0 1-28-16,-1-1 18 0,-1 2-23 0,1-1 20 16,1 1-26-16,-1 0 19 0,0-2-20 0,-1 0 15 15,-1 0-38-15,1-1 22 0,-5-4-94 0,7 9 4 16,-7-9-65-16,7 6-50 0,-7-6-49 16,7 5-70-16,-7-5-96 0,0 0-161 0,0 0-110 0,0 0-323 15,5-5-627-15</inkml:trace>
  <inkml:trace contextRef="#ctx0" brushRef="#br0" timeOffset="122574.5448">30836 13055 471 0,'-8'-6'488'15,"-2"0"-99"-15,4-1-70 0,-1 3-23 0,2 0 0 16,-1-1-50-16,6 5-20 0,-8-7-68 0,8 7-11 16,-7-5-48-16,7 5 1 0,0 0-38 0,0 0 3 15,0 0-50-15,0 0-40 0,0 0-116 0,9-2-63 0,-9 2-119 16,15 3-137-16,-6 0-245 0,1-1-213 15</inkml:trace>
  <inkml:trace contextRef="#ctx0" brushRef="#br0" timeOffset="122773.013">31220 13118 8 0,'7'5'634'0,"-7"-5"-189"15,8 7-98-15,-8-7-40 0,6 7-15 0,-6-7 7 0,3 7-4 16,-3-7 1-16,2 6-16 0,-2-6-22 0,2 9-37 15,-2-9-35-15,1 8-38 0,-1-8-29 16,-1 14-21-16,1-8-21 0,-2 3-18 0,2 0-15 16,-2 1-6-16,1 0-12 0,-1 2-11 0,0 0-56 0,-1-1-86 15,-1 4-87-15,0-2-95 0,-1 0-130 0,2-2-83 16,0-1-371-16,-1-1-453 0</inkml:trace>
  <inkml:trace contextRef="#ctx0" brushRef="#br0" timeOffset="123161.0225">31448 12963 411 0,'0'0'444'0,"-4"-9"-90"0,4 9-66 0,-5-7-61 15,5 7 46-15,-9-5-56 0,9 5 27 0,0 0-32 16,-14 0 15-16,8 4-38 0,-2 0-7 0,3 1-44 0,-1 1-5 15,1 1-34-15,-1 1 2 0,3-1-2 0,0 3-9 16,-1-3-4-16,4 5-13 0,0-4-9 0,0 3-7 16,2-1-5-16,1 0-4 0,1 0-11 15,1 0 0-15,-1-2-3 0,4 0-10 0,-2-1-10 0,4 0 12 16,-1 0-5-16,0-2 1 0,3 0-9 0,-2-2-1 16,0-3 1-16,2 1-5 0,-1-2-4 0,2 1 2 15,-3-5-2-15,-1 2-1 0,1-1 2 0,-1-1-5 16,-2-3-8-16,-1 1 10 0,-1 0-12 0,-1-3 14 15,-3 3-13-15,1-3 9 0,-4 1-8 0,-3 0 6 16,2 0-7-16,-4-2 8 0,-1 3-10 0,-1-1 6 16,-3 2-16-16,1-2-21 0,-1 3-45 0,0 0-25 15,1 2-71-15,-1-1-23 0,3 2-100 0,-2-1-38 16,11 4-70-16,-17-1-472 0,17 1-446 0</inkml:trace>
  <inkml:trace contextRef="#ctx0" brushRef="#br0" timeOffset="123351.8713">31613 12971 31 0,'18'0'635'0,"-18"0"-144"0,12 2-157 0,-12-2 2 0,10 4-14 16,-10-4-16-16,9 5-15 0,-9-5-8 0,7 6-16 16,-7-6-29-16,9 6-29 0,-9-6-40 0,8 8-26 15,-4-3-31-15,0 0-19 0,1 0-22 0,0 2-15 16,0 0-16-16,1-2-11 0,-2 2-10 0,1-1-79 15,-1 0-79-15,1 0-89 0,-2 0-114 0,-3-6-84 16,9 8-165-16,-9-8-257 0,7 5-392 0</inkml:trace>
  <inkml:trace contextRef="#ctx0" brushRef="#br0" timeOffset="123778.9674">31849 12847 532 0,'0'0'464'0,"-1"-10"-107"0,1 10-64 16,-1-7-40-16,1 7-11 0,0 0 3 0,-3-7 8 16,3 7-3-16,0 0-25 0,0 0-31 0,0 0-27 15,-4 7-20-15,4-7-23 0,3 9-17 0,-3-9-19 0,5 11-14 16,-2-4-10-16,2 0-13 0,2 0-1 0,0 3-6 16,1-4-8-16,1 3-2 0,3 0-20 0,-1-1 11 15,1-1-7-15,1-2 0 0,0 2-3 0,1-2-3 16,-4-3 1-16,3 1-4 0,-2-2 0 0,-11-1-2 15,19 0 0-15,-10-1-4 0,1-2-1 0,-2 1 1 16,-1-3-4-16,-1-2-1 0,-1 0 4 0,-1 0 1 16,0-1-4-16,0-1 4 0,-2-1 4 0,-2 2 7 15,0-2 3-15,0 3 16 0,0-2 10 0,0 3 19 16,0-1 18-16,0 7-5 0,0-12-7 0,0 12-15 16,0-10-13-16,0 10-8 0,0 0-5 0,0-7 2 15,0 7-4-15,0 0 1 0,0 0-7 0,0 0-6 16,4 8 3-16,-4-8-3 0,5 11-4 0,-3-5 13 15,1 1-23-15,1 1 18 0,-1 3-17 0,2-4 10 16,1 5-21-16,1-2-18 0,-1 1-50 0,1-2-71 16,1 1-43-16,-1-2-42 0,-1 0-42 0,3 0-31 15,-1 0-41-15,1-4-54 0,-2 1-150 0,1-3-273 0,-8-2-362 16</inkml:trace>
  <inkml:trace contextRef="#ctx0" brushRef="#br0" timeOffset="124327.8251">32329 12535 267 0,'0'0'351'0,"-2"-12"-88"15,2 12 18-15,-1-12-78 0,2 5 27 0,-1 0-40 16,0 1 5-16,3-1-34 0,-2-2-14 0,4 4-41 16,-1-2-18-16,2-1-24 0,0 4-11 0,0-1-2 15,0 2-4-15,2-1-5 0,-8 4-10 0,15-1 14 16,-15 1-4-16,13 5 1 0,-5 0-9 0,-2 1 19 16,1 0-18-16,-2 2 19 0,-1 1-20 0,0 3 30 0,0-2-25 15,-2 2 25-15,-1 0-23 0,0 1 31 16,1-1-33-16,-1 4 25 0,-1-5-28 0,0 2 23 15,0 0-36-15,0 1 24 0,1-4-30 0,0 2 19 0,-1-1-27 16,0 0 32-16,2-2-26 0,0 0 23 0,0-1-27 16,0 0 26-16,3-1-24 0,-1-2 18 0,4 1-26 15,-1-3 17-15,0-1-25 0,4 1 20 0,-2-2-21 16,-9-1 19-16,18 0-36 0,-18 0 43 16,18-3-30-16,-18 3 24 0,14-1-27 0,-14 1 34 0,14-2-8 15,-14 2 33-15,10 0-6 0,-10 0 22 0,0 0-11 16,12-2 9-16,-12 2-5 0,0 0 38 0,6 2-9 15,-6-2 30-15,3 6-35 0,-3-6 21 0,2 9-10 16,-2-9-7-16,2 10-10 0,-1-3 5 0,2 0-14 16,-1-1-6-16,1 5-6 0,2-4-6 0,-2 3 0 15,1 0-11-15,0 2 1 0,1 0 29 0,-1-3-48 16,0 4 34-16,-1-3-43 0,0 3 35 0,-3 0-50 16,0-1 44-16,-5 2-47 0,0 1 34 0,0-1-54 15,-5 3-22-15,-2-3-33 0,-2 1-44 0,-4 2-98 16,-1 0-75-16,-5-2-73 0,-3 0-145 0,-5 2-755 15,-6-2-880-15</inkml:trace>
  <inkml:trace contextRef="#ctx0" brushRef="#br0" timeOffset="126077.5303">28357 15201 212 0,'0'0'470'15,"-9"-8"-121"-15,9 8 21 0,-6-7-65 0,2 1 25 16,4 6-43-16,-8-8 3 0,8 8-17 0,-6-6 10 0,6 6-31 15,-5-4-22-15,5 4-45 0,-5-7-25 16,5 7-35-16,0 0-12 0,0 0 16 0,-9-2 18 16,9 2 7-16,0 0-5 0,0 8-5 0,0-8-17 0,0 9-13 15,1-3-29-15,-1 1 16 0,4 3-23 16,-2 1 9-16,0 0-2 0,0 2-6 0,1 1-14 16,1 1 5-16,1 0-4 0,-1 0-6 0,3 2-1 15,0-2-4-15,0 3-18 0,1-1 24 0,2-1-29 0,-2-3 23 16,0 2-27-16,1-1 17 0,1-1-23 0,-1-1 21 15,2-1-14-15,-1 2 7 0,1-4-22 0,0 2 7 16,2-2-6-16,-2-1 11 0,3-2-18 0,-1 2 17 16,0-1-24-16,0-3 20 0,0 1-21 0,-1-3 17 15,1 1-19-15,0 0 20 0,-2-1-20 0,0 0 16 16,1-1-18-16,1-1 17 0,-13 0-17 0,22 0 12 16,-12-1-11-16,3-1 17 0,-2 0-22 0,0-1 20 15,1 0-17-15,-3 1 15 0,3-2-2 0,-1-1 0 16,-2 1-3-16,1-1 2 0,-1-1 0 0,0 1-3 15,-1-1-3-15,2-1 3 0,-2 0-2 0,-2 0 1 16,1-1 2-16,0-1 1 0,-2 1-2 0,1-1-1 16,-1 0 1-16,-1-1-5 0,-2 0 2 0,4 1 3 15,-3-3-4-15,0 2 1 0,-2-2-5 0,1 3 7 0,0-4-5 16,-2 2 4-16,1 0-7 0,0-2 9 0,-1 2-12 16,0 0 12-16,-1-1-4 0,0-1 3 15,1 1 2-15,-2 0-1 0,1 2-3 0,-1-3 7 0,0 2 1 16,0 0-1-16,-1-1 1 0,-2 1-2 0,3 0-1 15,-1 0-7-15,-1 1 6 0,2 1 3 16,-2-1-2-16,0-1-1 0,1 0-1 0,-2 2 0 16,0 0 0-16,1 0 2 0,-1 0-9 0,3-1 5 0,-4 1-4 15,1 1 2-15,0-1-3 0,2 2 3 0,-3 0-2 16,3-2-4-16,-3 3-4 0,2-2-5 0,1 4-16 16,3 4-34-16,-8-9-45 0,8 9-35 0,-4-9-32 15,4 9-67-15,-5-7-66 0,5 7-92 0,-4-5-56 16,4 5-101-16,0 0-174 0,-7-4-389 0,7 4-738 15</inkml:trace>
  <inkml:trace contextRef="#ctx0" brushRef="#br0" timeOffset="126557.5473">29065 15207 412 0,'0'0'376'0,"0"0"-1"0,0 0-66 15,0 0 47-15,0 0-35 0,0 0 8 0,-9-3-47 0,9 3-19 16,0 0-54-16,0 0-24 0,0 0-48 16,0 0-18-16,3-6-34 0,-3 6-5 0,6-6-22 15,-6 6-7-15,13-6-19 0,-5 2 6 0,-1 1-20 0,3-1 5 16,1-1-17-16,-1 1 7 0,1 0-27 0,1 0-51 16,-1-1-64-16,1 2-53 0,-2-2-124 0,0 3-54 15,2-3-97-15,-3 2-353 0,1 0-343 0</inkml:trace>
  <inkml:trace contextRef="#ctx0" brushRef="#br0" timeOffset="126761.7352">29155 15279 372 0,'-4'5'417'0,"1"-1"-76"0,3-4-29 16,-5 10-57-16,5-10 45 0,-5 7-42 0,5-7 9 15,-4 8-51-15,4-8-13 0,-3 6-43 0,3-6-10 16,0 0-39-16,0 0-5 0,3 7-33 0,-3-7 0 15,0 0-35-15,12 3 9 0,-12-3-29 0,12-3 0 16,0 2-68-16,-12 1-20 0,19-5-98 0,-9 3-19 16,2-2-72-16,0 1-6 0,0 0-42 0,2-3-76 15,-1 0-262-15,-2 1-155 0</inkml:trace>
  <inkml:trace contextRef="#ctx0" brushRef="#br0" timeOffset="127945.311">29599 14748 101 0,'0'0'256'0,"5"-6"-46"0,-5 6-24 15,0 0-15-15,6-6-5 0,-6 6-8 0,0 0-13 0,4-7-12 16,-4 7-13-16,0 0-7 0,4-7-4 0,-4 7-4 15,0 0-3-15,3-8 8 0,-3 8-19 0,1-6-3 16,-1 6-9-16,3-5-44 0,-3 5 51 0,0 0-35 16,1-10 42-16,-1 10-51 0,-1-8 36 0,1 8-38 15,-2-9 33-15,2 9-43 0,-2-8 36 0,2 8-23 16,-3-9 19-16,3 9-39 0,-8-8 28 0,8 8-34 16,-11-6 25-16,11 6-35 0,-13-4 25 0,13 4-26 15,-16-3 31-15,16 3-17 0,-17 0 25 0,6 2-1 16,0 0-2-16,2 1 12 0,-1-1 8 0,0 2-4 15,1 2-1-15,0-1-1 0,0 1-10 0,1 2 4 16,3 0 6-16,-1 1-1 0,2 0-9 0,-1 1-1 16,4 0-6-16,1 1-2 0,1 0-3 0,3 2-4 15,1-2-4-15,1 1-3 0,3 3-7 0,-1-1-2 16,2 1 0-16,3-2-1 0,-1 3-7 0,0-1 2 16,1-1-1-16,0 2-5 0,-2-2 2 0,0 2-2 15,1-1 3-15,-5 0-5 0,-1-1 4 0,1 0-7 16,-3 2 10-16,0 0-8 0,-4-3 10 0,0 2-11 0,-4-2 11 15,0 2-10-15,-3-2 9 0,1 0-10 16,-1-1 11-16,-3-3-10 0,3-1 10 0,-1-2-8 16,1 0 10-16,-3-2-8 0,10-4 5 0,-11 5-8 0,11-5 13 15,0 0-9-15,-16-2 3 0,16 2-10 0,0 0 8 16,-5-5-7-16,5 5 5 0,4-6-8 0,-4 6 2 16,8-4-1-16,-8 4 8 0,11-4-8 0,-11 4 4 15,13-3-5-15,-13 3 6 0,18 0-11 0,-18 0 12 16,14 3-9-16,-4 1 7 0,-3 0-8 0,-1 0 10 15,-1 2-5-15,1 2 8 0,0-1-8 0,-4 1 11 16,3 2-5-16,-1 0 10 0,-1 1-10 0,-1 0 2 16,2 0-5-16,0 2 9 0,0-4-5 0,-2 3 8 15,3-2-5-15,-1 2 10 0,3-3-2 0,-1 3-1 16,2-1-9-16,1-3 5 0,0 2-15 0,2-3-10 0,-1-1-56 16,3 0-41-16,-1-3-65 0,-1 3-67 15,4-4-115-15,-3 0-67 0,2-1-99 0,-1-1-303 16,-2 0-364-16</inkml:trace>
  <inkml:trace contextRef="#ctx0" brushRef="#br0" timeOffset="131593.6607">29899 14714 423 0,'0'0'343'0,"0"0"-66"0,0 0-23 0,-2-6-12 15,2 6 27-15,0 0-41 0,0 0 27 16,0 0-60-16,-8-3-1 0,8 3-34 0,0 0-23 16,0 0-10-16,-7 3 2 0,7-3-1 0,-5 7 23 15,5-7 1-15,-4 10-12 0,0-2 9 0,1 1-10 16,1 1-1-16,-1 1-4 0,-1 2-11 0,1 2-5 0,0 1-22 15,-1-1 3-15,2 2-24 0,0 1 3 0,0 0-32 16,-1 1 9-16,1-1-27 0,0 0 16 16,1 2-14-16,0-3-2 0,-1 1-5 0,1-2-4 15,0-3-3-15,1-1-5 0,0 2 3 0,0-4-7 0,-2-1-4 16,2 1-4-16,0-3-12 0,2 0-27 16,-2 0-33-16,0-7-28 0,1 10-49 0,-1-10-24 0,3 7-66 15,-3-7-19-15,0 0-75 0,0 0 7 0,11-5-12 16,-11 5-20-16,8-9-15 0,-3 2-34 0,-1-3-251 15,-2 0-166-15</inkml:trace>
  <inkml:trace contextRef="#ctx0" brushRef="#br0" timeOffset="131879.5243">29875 14913 137 0,'-2'-12'374'0,"0"1"-31"15,1 1-16-15,-2 0-32 0,2 1-10 0,-3 0-48 16,2 0 34-16,-1 2-13 0,2 1-14 0,-3 0-22 16,4 6-32-16,-2-12-38 0,2 12-33 0,-3-8-21 15,3 8 2-15,0 0 14 0,0-7 10 16,0 7-18-16,0 0 11 0,11 3-11 0,-5 2-1 0,0-1-1 15,1 2-4-15,0 0-9 0,5 3-13 0,-2-2 2 16,1 3-14-16,0 0-24 0,0 2 17 0,4 0 4 16,-2-1-19-16,1 1 13 0,0 0-25 0,0 1 14 15,-2-1-23-15,-1-1 17 0,3-1-35 0,-2 3 22 16,1-3-23-16,-3 0 21 0,0-1-28 0,2 0 23 16,-3 0-26-16,0 0 20 0,-1-3-20 0,0 1 24 15,-1 0-23-15,0-1 16 0,-2-1-21 0,2 2 20 16,-2-3-23-16,-1 1 14 0,-1 0-17 0,-3-5 16 15,8 9-40-15,-8-9-40 0,3 8-43 0,-3-8-53 16,0 9-24-16,0-9-29 0,-4 10-33 0,4-10-39 0,-5 7-48 16,5-7-40-16,-5 7-45 0,5-7-430 15,-9 4-413-15</inkml:trace>
  <inkml:trace contextRef="#ctx0" brushRef="#br0" timeOffset="132062.0578">29948 15087 52 0,'0'0'349'16,"-17"-4"-63"-16,17 4-22 0,-12-4 12 0,12 4-18 0,-12-5-23 16,12 5-31-16,-10-5-35 0,10 5-33 0,-5-10-29 15,5 10-31-15,0-11-47 0,2 4 30 0,2 0-10 16,3-1-11-16,2 0-9 0,3-2-6 0,0 2-7 16,4-4-5-16,1 3-28 0,2-3-66 0,2 2-63 15,-1-2-34-15,1 3-130 0,0-1-295 0,-2 0-119 16</inkml:trace>
  <inkml:trace contextRef="#ctx0" brushRef="#br0" timeOffset="132243.6047">30326 14894 447 0,'0'0'370'0,"9"6"-13"16,-9-6-51-16,8 7 3 0,-8-7-16 0,6 6-13 16,-6-6-25-16,7 8-21 0,-7-8-22 0,5 9-41 15,-3-3-25-15,1 0-28 0,0 2-24 0,-2-1-14 16,1-1-18-16,1 2-11 0,-2 0-11 0,0 1-9 15,1 3-9-15,-2-3-12 0,1 2-77 0,0-1-86 16,-1-3-91-16,0 4-110 0,0-5-106 0,0 2-364 16,0-1-361-16</inkml:trace>
  <inkml:trace contextRef="#ctx0" brushRef="#br0" timeOffset="132543.531">30481 14658 523 0,'0'-8'480'15,"0"-1"-42"-15,0 9-95 0,0-12-3 0,0 12-57 16,-1-10-17-16,1 10-31 0,0-7 33 0,0 7 5 16,0 0-10-16,0 0-19 0,0 0-28 0,0 0-26 15,7 6-47-15,-7-6-7 0,10 11-40 0,-3-6 3 16,-1 4-30-16,1-2-2 0,0 2-24 0,2 1 5 15,-2 1-28-15,2 2 16 0,-2-2-22 0,2 3 11 16,-1-1-20-16,0 0 10 0,-1 0-17 0,0 0 12 16,0 0-24-16,-3-1-48 0,1 0-63 0,0-2-42 15,-4 2-40-15,2-5-31 0,-2 3-34 0,-1-3-40 16,-1-1-47-16,1-6-6 0,-4 11-52 0,4-11 44 0,-7 5-45 16,7-5-163-16,0 0-94 0</inkml:trace>
  <inkml:trace contextRef="#ctx0" brushRef="#br0" timeOffset="132878.6016">30541 14812 565 0,'-8'-15'106'0,"-1"1"55"15,2 1 15-15,0-3 11 0,0-1 11 0,1-1-9 0,0 2 7 16,1-1-32-16,1 2 54 0,3 1-48 0,0-1 20 16,1 2-42-16,2 0 9 0,1 1-44 0,-1 0 8 15,6 1-33-15,-2-1 13 0,1 4-29 0,0 0 8 16,3 2-24-16,0 2 9 0,0 0-29 0,-10 4 18 16,19 0-29-16,-10 4 10 0,2-1-26 0,-3 3 18 15,0 0-7-15,-2 3-4 0,4-1-3 0,-5 3-1 16,-1-2-6-16,1 3-3 0,-1-3 2 0,-2 3-2 15,0-3-3-15,1 1 3 0,-1-2 1 0,1-1-6 16,-1-1 5-16,-2 2-4 0,3-2 5 0,-3-6 4 16,4 11-5-16,-4-11 1 0,6 8-2 0,-2-4 4 15,1 2-5-15,3 0 0 0,-1-3 8 0,2 4-9 16,-1 0 2-16,3 0-2 0,0 2-1 0,-2-1 3 16,2 2-35-16,-3 0 37 0,1 0 7 0,-2 2-25 15,-2-3 27-15,1 1-20 0,-4 1 25 0,-1 0-4 16,1-1 0-16,-5 1-7 0,3-3-6 0,-4 3 6 15,-1-2 3-15,1-1-5 0,-1-2-1 0,0 2-2 16,1-2-3-16,-1 0 0 0,5-6-33 0,-4 6-74 16,4-6-92-16,-5 6-116 0,5-6-63 0,0 0-122 0,0 0-246 15,0-11-254-15</inkml:trace>
  <inkml:trace contextRef="#ctx0" brushRef="#br0" timeOffset="133034.1809">30867 14808 279 0,'10'-7'613'0,"-4"3"-136"0,-6 4-95 16,13-5-46-16,-13 5-3 0,9-5-4 0,-9 5-9 15,9-4-27-15,-9 4-37 0,0 0-34 0,13 0-40 16,-13 0-38-16,6 4-21 0,-6-4-24 0,7 4-23 16,-7-4-17-16,6 4-11 0,-6-4-12 0,10 5-35 15,-10-5-60-15,9 7-77 0,-9-7-96 0,9 2-53 16,-9-2-76-16,14 3-119 0,-14-3-47 0,14-3-273 16,-4-1-327-16</inkml:trace>
  <inkml:trace contextRef="#ctx0" brushRef="#br0" timeOffset="133177.8126">31157 14686 191 0,'0'0'501'0,"4"-6"-135"16,-4 6-51-16,0 0-25 0,3-9-24 0,-3 9-35 15,0 0-46-15,4-7-41 0,-4 7-28 0,0 0-24 16,4-9-17-16,-4 9-22 0,7-5-15 0,-7 5-67 16,9-5-83-16,-3 0-82 0,2 1-59 0,-1-2-156 15,2 1-175-15,0-1-97 0</inkml:trace>
  <inkml:trace contextRef="#ctx0" brushRef="#br0" timeOffset="133315.9643">31387 14529 376 0,'0'0'424'0,"0"0"-86"15,0 0-54-15,8-4-28 0,-8 4-7 0,0 0-14 0,0 0-33 16,0 0-36-16,0 0-41 0,7-6-19 0,-7 6-22 16,0 0-44-16,0 0 10 0,0 0-29 15,10-3-81-15,-10 3-109 0,9-2-116 0,-9 2-146 0,14-6-202 16,-7 2-144-16</inkml:trace>
  <inkml:trace contextRef="#ctx0" brushRef="#br0" timeOffset="133457.5846">31611 14442 79 0,'0'0'665'0,"10"-1"-172"0,-10 1-103 0,0 0-35 0,9-2-20 16,-9 2-22-16,0 0-9 0,0 0-16 16,9-2-33-16,-9 2-40 0,0 0-46 0,0 0-33 15,0 0-28-15,8-5-28 0,-8 5-12 0,0 0-29 0,0 0-71 16,0 0-92-16,6-4-87 0,-6 4-121 0,0 0-102 15,0 0-553-15,6-3-584 0</inkml:trace>
  <inkml:trace contextRef="#ctx0" brushRef="#br0" timeOffset="134010.0738">31752 14139 366 0,'0'0'512'16,"0"0"-113"-16,-9-3-108 0,9 3-37 0,0 0-17 15,0 0-17-15,0 0 11 0,0 0-17 0,-8-4 2 16,8 4-22-16,0 0-11 0,8-3-47 0,-8 3-11 16,13-4-42-16,-4 1 0 0,1 1-35 0,2-1 11 15,3-3-30-15,-1 2 11 0,3-1-26 0,-2-1 16 16,4 1-24-16,-2 0 16 0,0 0-23 0,-1 1 10 0,-1 1-10 15,-2 0 11-15,0 0-13 0,-3 3 31 16,-10 0-10-16,19 0 25 0,-19 0-21 0,15 5 19 16,-8-1-8-16,-1 2 11 0,1 0-7 0,-3 1 17 0,0 2-14 15,0-1 21-15,-1 2-17 0,-1 3 24 0,1-3-36 16,-1 3 26-16,-1 1-31 0,1 1 24 0,-2-1-32 16,0 3 21-16,2 0-4 0,0 1-4 0,-3-2-7 15,0 3-3-15,1-1-11 0,0-2 6 0,-2 1-6 0,1-2 0 16,0-2-1-16,0 1-9 0,-1-1 6 15,0-1-3-15,1-1 2 0,-1-2-3 0,0 1-4 16,2-2 7-16,-1-1 0 0,-1 0 0 0,2-7-3 0,-1 12-2 16,1-12 9-16,-1 9-1 0,1-9-1 0,-2 10 0 15,2-10-2-15,0 7 18 0,0-7-2 0,0 0 3 16,0 7-1-16,0-7-3 0,0 0 3 0,0 0-7 16,0 0-5-16,4 5-2 0,-4-5-7 15,0 0 4-15,15-5 3 0,-15 5-3 0,13-4-3 0,-5-1-10 16,1 2 8-16,1-1 2 0,-1-1-7 0,2 1-13 15,1-1-28-15,-2 0-25 0,4-1-30 0,-5 1-63 16,5-1-37-16,-3 1-74 0,-2 0-39 0,1 0-56 16,-3 0-114-16,1-2-51 0,-3 2-311 0,-1 0-385 15</inkml:trace>
  <inkml:trace contextRef="#ctx0" brushRef="#br0" timeOffset="134166.6539">31959 14330 405 0,'0'0'477'0,"-9"-2"-95"0,9 2-91 16,-5-7-26-16,5 7-9 0,0-7-33 0,0 7-10 16,5-7-43-16,0 1-6 0,1 0-52 0,0 2-3 0,2-1-44 15,2-2 7-15,1 0-37 0,2 0 16 16,1 0-37-16,2 0 13 0,0 0-84 0,-2-1-67 16,3 2-75-16,-1-1-125 0,-2 0-505 0,1 0-368 0</inkml:trace>
  <inkml:trace contextRef="#ctx0" brushRef="#br0" timeOffset="134711.2354">32254 13883 175 0,'-5'-5'513'16,"4"-2"-136"-16,-1 2-36 0,0-2-60 0,2 7-21 15,0-14-9-15,0 14-35 0,2-12-5 0,0 4-49 0,-1 4 0 16,4-2-56-16,-1-1 11 0,1 4-49 0,-5 3 13 15,11-7-37-15,-11 7 21 0,16-2-35 0,-16 2 26 16,14 0-32-16,-5 3 20 0,0 3-30 0,-2-3 29 16,-1 6-33-16,-1-1 23 0,1 1-35 0,-2 3 29 15,-1 0-27-15,-1 1 30 0,0-1-29 0,0 2 28 16,-2 0-17-16,0-1 32 0,2-1-20 0,-2 2 33 16,0-2-4-16,2 1 26 0,-2-1-19 0,3 0 20 15,-1-2-23-15,1 2 11 0,2-3-23 0,-1 3 15 0,-1-3-24 16,5 4 19-16,-1-3-29 0,-1 0 21 15,4 0-38-15,-1 1 24 0,4-3-28 0,-3 2 27 0,0 0-27 16,3-2 22-16,-3 2-29 0,1 0 27 0,1-3-25 16,-3 4 35-16,-2-3-29 0,-1 0 35 15,2 1-27-15,-3 1 34 0,-1-1-26 0,-2-1 25 0,1 2-31 16,-2 0 24-16,-1-3-36 0,-1 4 26 0,0-1-28 16,-2-2 22-16,-1 2-31 0,2 0 22 0,-4-1-33 15,3 1-22-15,-4-1-92 0,2 1-55 0,-1-4-98 16,-2 5-115-16,-1-2-132 0,3-1-545 0,-3-1-694 15</inkml:trace>
  <inkml:trace contextRef="#ctx0" brushRef="#br0" timeOffset="138193.5362">29959 14988 186 0,'0'0'165'0,"0"0"-51"0,4-8 19 0,-4 8-65 15,0 0-18-15,2-10-6 0,-2 10-7 0,0 0 13 16,1-8 5-16,-1 8-2 0,0 0-3 0,1-8 1 16,-1 8-8-16,0 0 1 0,3-7 5 0,-3 7-2 15,0 0 1-15,2-6-1 0,-2 6 4 0,0 0 8 16,0 0-6-16,0 0 7 0,0-8-1 0,0 8 7 16,0 0 2-16,0 0 6 0,0 0-2 0,0 0 0 15,0 0-6-15,0-7-3 0,0 7 0 0,0 0 0 16,0 0 0-16,0 0-4 0,0 0 2 0,0 0-1 15,0 0 1-15,0 0-3 0,0 0-2 0,0 0 4 0,0 0-3 16,0 0-2-16,0 0-1 0,0 0-9 16,0 0 12-16,0 0 4 0,0 0 6 0,-2-5-3 15,2 5-1-15,0 0-7 0,0 0-16 0,0 0 4 16,0 0-1-16,0 0 0 0,0 0 5 0,-4-5 7 16,4 5 1-16,0 0-1 0,0 0 6 0,0 0-2 0,-4-5-3 15,4 5 1-15,0 0 3 0,0 0-2 16,-4-7-4-16,4 7 0 0,0 0-12 0,-6-5 6 15,6 5-16-15,-3-7 24 0,3 7-10 0,-7-5 7 0,7 5 0 16,-5-5 4-16,5 5 11 0,-8-9-2 0,8 9 2 16,-7-5-8-16,7 5 1 0,-10-7-16 0,10 7 12 15,-9-8-18-15,9 8 28 0,-9-6-21 0,9 6 19 16,-14-4-13-16,14 4-7 0,-11-4-7 0,11 4-2 16,-15-2-9-16,15 2 1 0,-13 4 1 0,5 0 4 15,-1-1 5-15,0 3-3 0,0 2 2 0,1-1 1 16,-2 3 1-16,1 1 0 0,2-1 4 0,-3 2 1 15,2 0-6-15,1 2 2 0,0 0 1 0,-1 0-1 16,2 2-1-16,-1-2-3 0,2 1 4 0,3-1-3 16,0 1 0-16,0-1-3 0,2-2 2 0,0 2 1 15,1-2-5-15,0 1-10 0,3-1 12 0,1 0-12 16,-1 0 8-16,4-1-11 0,-1 0 6 0,2 1-11 16,-1-4 7-16,2 1-11 0,0-2 4 0,-1-2-10 15,3 2 12-15,-2-3-10 0,-1 0 10 0,4 0-13 16,-2-2 7-16,0-1-7 0,1 1 5 0,-12-2-4 15,21 0 3-15,-10-2 2 0,0 0-4 0,-1 1 2 16,1-3-7-16,-2 1 4 0,0 0 2 0,1-1-4 16,-3-1 1-16,1 1 3 0,0-3-3 0,-4 1 0 0,3 0-1 15,-2 0-3-15,1-4 3 0,-3 0-1 16,1 2 0-16,-1-2 1 0,-1-1-4 0,0 0-2 16,-1-1-15-16,-1 0 21 0,0 0-20 0,0-1 25 15,0 1-18-15,0 0 19 0,-2 1-17 0,1-1 19 0,-1 1-18 16,-1-1 18-16,1 1-3 0,0 2-10 0,-1-2 25 15,2 3-6-15,-2-2-2 0,1 3-1 0,-1-3 2 16,3 5 2-16,-2-2-5 0,0 1 2 16,2 6 1-16,-4-10-1 0,4 10-1 0,-2-10 3 0,2 10-4 15,-1-6-7-15,1 6 5 0,-2-6-4 0,2 6-4 16,0 0-2-16,-2-8 3 0,2 8 1 0,0 0 3 16,0 0 14-16,0 0 9 0,0 0 2 15,7 3 4-15,-7-3 12 0,7 8-1 0,-3-4 0 0,0 1-2 16,1 2 3-16,2 1-4 0,0-2-3 0,-1 2 0 15,3 1-3-15,1 2-4 0,-1-2-5 0,0 3 4 16,4-3 0-16,-3 3-2 0,2-1 1 0,2 0-9 16,1 2-2-16,0-2-5 0,-2-3-1 0,1 1 1 15,0-1 1-15,0 0-3 0,-1-1-4 0,4-3 3 16,-3-1-7-16,2 1 3 0,-3-2-14 0,4-2-26 16,-4-2-56-16,2 2-64 0,0-4-82 0,2-1-57 15,-3 0-87-15,-1-2-110 0,-1 0-104 0,1-3-152 16,-3 1-735-16,-2-2-1101 0</inkml:trace>
  <inkml:trace contextRef="#ctx0" brushRef="#br0" timeOffset="138943.0956">30363 14385 30 0,'-2'-6'414'0,"2"6"-60"16,-3-12-16-16,3 12-11 0,-2-9-15 0,2 9-14 15,-3-8-14-15,3 8-37 0,-4-8-26 0,4 8-30 16,0 0-30-16,-1-7-19 0,1 7-12 0,0 0 16 15,0 0 17-15,0 0-4 0,0 0 11 0,0 0-4 16,0 0-16-16,0 0-3 0,1 7-23 0,-1-7 23 16,5 8-4-16,-2-2 0 0,1 2-8 0,0-1-10 15,1 2 4-15,2 0-8 0,0 3-12 0,-1 0-6 16,3 0 9-16,1 2-2 0,-1 4-8 0,2-4 2 16,0 3-12-16,-1 3-4 0,3-2-5 0,-3 1-5 15,0 0-2-15,4-1-8 0,-1 4-4 0,1 0-9 16,-3-3 1-16,0 0 5 0,-1 0 2 0,2 0-15 15,-2-1 3-15,1-1-14 0,-3 0 6 0,2-1-9 16,-1-3 2-16,-2 1-6 0,-1-2 2 0,1 0-7 0,-2-1 3 16,0-2-11-16,0 0 0 0,-1-2-5 0,1 0 4 15,-1-1-4-15,-2-1 1 0,1 2-2 0,-3-7-1 16,7 8 3-16,-7-8-3 0,3 9-2 16,-3-9 3-16,4 5 2 0,-4-5 0 0,4 7 4 0,-4-7 2 15,0 0-5-15,2 5 11 0,-2-5 2 0,0 0-3 16,0 0-5-16,0 0-4 0,0 0-6 0,0 0 3 15,0 0-8-15,0 0 6 0,1-7-3 0,-1 7-4 16,-1-8 2-16,1 8-7 0,1-11 2 0,1 4 1 16,-1-1-1-16,0 2 0 0,2-2-2 0,-1-2 0 15,2 2 1-15,2-2-4 0,0 2 0 0,1-1 1 16,0 0 6-16,4-1-4 0,-3 1 0 0,2 1-2 16,0 3-1-16,-1 0-7 0,0 1 6 0,0 0 3 15,1 1-3-15,-2 1 0 0,-8 2 1 0,19 0 2 16,-10 2 0-16,0 1-2 0,-1 1-1 0,-2 1 6 15,1 3-3-15,-1 0 1 0,-2 0 0 0,-2 2 4 16,1 1-4-16,-1-1-1 0,-4 1 2 0,-1 2-1 16,2-2 0-16,-4 0-1 0,-1 3-1 0,-1-2-3 15,-2-2 1-15,2 1-5 0,-2-1-10 0,-2-2-19 16,1 0-11-16,1-3-32 0,-2 2-21 0,-1-5-61 16,2 1-17-16,-1-3-73 0,0 0 7 0,1-3-85 15,-1-2-98-15,2-2-69 0,0 0-116 0,2-3-170 16,0-1-425-16,2-4-821 0</inkml:trace>
  <inkml:trace contextRef="#ctx0" brushRef="#br0" timeOffset="139895.4736">32079 14120 137 0,'0'0'352'0,"0"0"-75"0,0 0-30 0,0 0-18 16,0-7-21-16,0 7-7 0,0 0-45 0,0 0 4 16,0 0-42-16,0 0-23 0,0 0-30 0,0-8 10 15,0 8-40-15,0 0 10 0,0 0-25 0,0 0 23 16,0 0-27-16,0 0 12 0,0 0-16 0,0 0 26 16,0 0 2-16,0 0 3 0,0 0 7 0,0 0-14 15,0-5 22-15,0 5-4 0,0 0 24 0,0 0-6 16,0 0 19-16,0-9-25 0,0 9 33 0,0 0-27 15,-1-6 34-15,1 6-32 0,0 0 26 0,-3-6-21 16,3 6 13-16,0 0-22 0,-1-6 20 0,1 6-16 16,0 0 18-16,-5-5-19 0,5 5 21 0,0 0-37 0,0 0 14 15,-7-4-26-15,7 4 21 0,0 0-17 16,-8 3 36-16,8-3-20 0,-8 6 32 0,8-6-21 16,-10 7 24-16,6-2-5 0,-1-1-3 0,0 3-4 0,0 2-3 15,0-2-1-15,-2 1 9 0,4 2 4 0,-3 1-8 16,3-1 3-16,-1 3 1 0,-2 1 12 0,2-1-13 15,0-2 5-15,1 3-1 0,1-1-4 0,-1-2 0 16,0 2-10-16,2-1 4 0,0 0-19 0,0 0 3 16,1 0-11-16,0-1 9 0,1 0-11 0,0-1 5 15,2 0-18-15,-1-1 2 0,1 1-13 0,-1-1 5 16,2 0-13-16,1-1 5 0,0 0-11 0,-1-1 2 16,1 0-11-16,-1 1 11 0,1-3-15 0,-1 0 8 15,1 1-12-15,0-3 13 0,-5-3-7 0,4 8 3 16,-4-8-8-16,7 7 8 0,-7-7-3 0,5 6 2 15,-5-6-8-15,5 4 9 0,-5-4-17 0,0 0-3 16,0 0-38-16,10 2-36 0,-10-2-74 0,0 0-52 16,5-5-76-16,-5 5-57 0,0-7-79 0,0 7-81 0,0-8-34 15,0 8-72-15,-5-10-97 0,1 4-383 0,-2 0-705 16</inkml:trace>
  <inkml:trace contextRef="#ctx0" brushRef="#br0" timeOffset="140480.3303">31821 14269 484 0,'-5'-9'408'0,"5"9"-47"16,-2-8-78-16,2 8-16 0,2-9-8 0,-2 9-33 16,4-9-4-16,0 4-43 0,2-1-5 0,1 0-42 15,0 3 15-15,1-4-40 0,2 2 24 0,0 3-33 16,1-1 28-16,1 1-21 0,-1 0 15 0,0 1-18 15,2 1 26-15,-3 1-29 0,3 1 22 0,-3 3-29 16,0-3 15-16,2 5-32 0,-1 1 35 0,-4-1-34 16,3 2 21-16,-2 1-9 0,-2 2-12 0,-1 2-11 15,-1-1-17-15,-1 5-4 0,-2-2-6 0,1 1-6 0,-4 0 22 16,-1 1-39-16,1 3 3 0,-1 1-7 16,-2 1 2-16,0-3-5 0,0 1 1 0,-3-1-1 15,3 1-4-15,0-5 0 0,0-1-5 0,0 1 17 16,1-4 0-16,0 0 3 0,0-2 5 0,-1 0 1 0,4-3 8 15,-2 0 8-15,1 0 12 0,2-7-13 0,-3 9-5 16,3-9-4-16,0 0-1 0,0 0-5 16,0 0-6-16,0 0 0 0,0 0-7 0,0 0-2 0,9-4-3 15,-9 4 0-15,10-4-5 0,-3 0 3 0,0 2 2 16,0-2 2-16,3 1-7 0,-2-1 24 0,1 3-30 16,1-2 2-16,1 2 5 0,0 1 9 0,1-3 0 15,-12 3 3-15,22 3-15 0,-12-2 22 0,2 2-1 16,-1 0-3-16,-1 2 4 0,1 0-4 0,0 1 3 15,-1 4-2-15,-2 0-1 0,-1-1 0 0,-2 0-6 16,0 2 1-16,-3 1 2 0,-2-1-1 0,-1 1-9 16,0-1 4-16,-4 1 1 0,2-1-1 0,-1-2 4 15,0 0 11-15,-1-1 2 0,1-2-3 0,-1 0 14 16,5-6 0-16,-10 5 5 0,10-5-7 0,-6-4 2 16,3 0-9-16,1-3 0 0,0-3-6 0,4 1-5 15,0-8-2-15,1 0 0 0,2-2 0 0,1-2 6 16,3-5-22-16,1-1 5 0,-1-2-46 0,4 0-59 0,0-5-66 15,1 0-52-15,-1 0-91 0,-3 5-127 16,1 1-70-16,-3-1-139 0,1 0-683 0,-3 4-933 16</inkml:trace>
  <inkml:trace contextRef="#ctx0" brushRef="#br0" timeOffset="168259.1696">16181 12479 341 0,'-3'-9'337'0,"3"9"-87"15,-2-8-27-15,2 8-57 0,0 0-7 0,-6-4-11 16,6 4 8-16,0 0 11 0,-8 4-25 15,8-4 23-15,-7 10-47 0,2-3 41 0,1 3-45 16,0 0 35-16,-1 5-58 0,-2 4 33 0,0 1-47 0,1 5 36 16,-2 2-57-16,-1 5 29 0,0 4-54 0,-1 3-3 15,-1 2-1-15,-1 0-9 0,2 5 38 0,-4 0-48 16,2 2 32-16,-4 7-8 0,0 2-7 0,0-2-4 16,0 0-5-16,-3-3-2 0,6-4-3 0,-6 7-37 15,0-4 48-15,1-7-38 0,2 0 11 16,-1-3 8-16,0 2 38 0,3-4-42 0,-2 0 38 0,3-2-43 15,0-2 37-15,3-3-3 0,1-4-2 0,0 0-8 16,3-6 0-16,-1 0-11 0,3-4 6 0,0-1-2 16,3-2 1-16,-3-2 2 0,2-2-2 0,1-1 10 15,-2-1 0-15,3-1 5 0,-1-2 3 0,1-6 1 16,0 11-3-16,0-11-1 0,0 0 5 0,4 6-7 16,-4-6 3-16,0 0-37 0,11-2 43 0,-11 2-42 15,8-5 40-15,-8 5-42 0,10-7 43 0,-2 2-42 16,-1-2 47-16,1 2-45 0,5-3 47 0,-2 3-42 15,2-4 42-15,1 1-46 0,4-3 45 0,2 2-44 16,2-1 1-16,4-2 3 0,2 0 5 0,-1 2-4 0,2 0 0 16,9-4 1-16,1 0 1 0,-1 4-2 0,2-1 4 15,1 2-2-15,0-1-2 0,0 2 1 0,2 0 1 16,-2-1-3-16,-3 2 2 0,-1 3 3 0,0-2-6 16,0 2 2-16,3 0 1 0,-3 0 3 0,-1 0-2 15,1 0-3-15,-1 1 1 0,-1 1-2 0,2 0 2 16,-6 0 3-16,0 1-2 0,-1-1 1 15,0 1 4-15,-2 0-7 0,-1-2 3 0,-3 3-1 0,-2-1 3 16,-2-1-4-16,-2 2 3 0,-3 0 6 0,-2-2-3 16,1 0 8-16,-2 1 8 0,-2 0 3 0,0-2-4 15,-10 3 5-15,14-5-5 0,-6 0 0 0,-4 1 2 16,-2-2 5-16,-1-1-5 0,-1-1-2 0,-1-2 39 16,0-1-50-16,-3-2 42 0,-2-1-49 0,-2-4 41 15,-1 0-50-15,-1-2 44 0,-3-4-52 0,1 0 45 16,-4-8-49-16,-1 0 48 0,-2-1-49 0,0-3 2 15,1-1 21-15,-5-1-22 0,-1-9 5 0,-3 0 4 16,0-2 2-16,-1-1 0 0,1 3 45 0,-2-4-49 0,-2 2 37 16,2 0-47-16,-2-2 46 0,0 2-48 0,2 1 50 15,-2 0-55-15,2 3 49 0,0 0-46 16,3 9 47-16,-1 1-48 0,2 2 5 0,-1 4 3 16,1 1 8-16,-2 6-2 0,1-2 1 0,3 8 3 0,0 0 1 15,0 1 1-15,5 5-1 0,-3 1 1 16,3 2-1-16,1 0 2 0,1 4-1 0,0-1 2 15,4 2-4-15,1 1 3 0,11 1-9 0,-18 1-20 0,18-1-8 16,-14 4-76-16,8 0-12 0,2 1-104 0,0 1-23 16,1 0-71-16,2 1-64 0,1 2-73 0,1-4-383 15,2 4-393-15</inkml:trace>
  <inkml:trace contextRef="#ctx0" brushRef="#br0" timeOffset="170226.392">17212 12562 111 0,'-8'10'168'0,"2"1"-19"0,-2 2-23 15,-1-1-6-15,0 5-3 0,-3 1-6 0,1 0 1 16,0 1 1-16,-3 4 4 0,1 2-44 0,0-3 13 16,-1 3-27-16,0 0 29 0,1-2-1 0,-2 1-27 15,2 0 12-15,0 3-21 0,-2-3 5 0,2 0-15 16,-2 2 0-16,1-1-7 0,-3 0-2 0,2-1 6 15,-3 1 9-15,3-2 17 0,-3 1-29 0,0 0 2 16,1-2-4-16,1 0-9 0,0-3-3 0,-1 3-3 16,4-6-4-16,-1 0-2 0,2 0-1 0,2-2-2 15,-2-3-2-15,5 1 3 0,-2-1 8 0,1-2-13 16,3-1 0-16,0 0 9 0,0-1 3 0,1 0 2 16,0-1 3-16,0-2 5 0,4-4-9 0,-5 11 0 15,5-11 2-15,-5 8 4 0,5-8 12 0,-2 8-28 16,2-8 53-16,-4 5-5 0,4-5 4 0,0 0 3 15,-4 8 11-15,4-8-7 0,0 0 2 0,-3 6 5 16,3-6-5-16,0 0 3 0,0 0-19 0,-4 5-22 16,4-5 36-16,0 0-2 0,0 0-10 0,0 0-5 0,-5 7-9 15,5-7-6-15,0 0-4 0,0 0-7 0,0 0 0 16,0 0-8-16,0 0-1 0,0 0-3 16,0 0 3-16,-2 4 0 0,2-4 3 0,0 0 6 0,0 0-4 15,0 0 2-15,0 0-3 0,0 0 3 0,0 0 2 16,0 0-3-16,0 0 5 0,0 0 2 0,0 0 1 15,0 0-1-15,0 0 3 0,0 0-1 0,0 0-1 16,0 0-5-16,0 0-2 0,0 0-1 0,-4 5-3 16,4-5-1-16,0 0 0 0,0 0 1 0,0 0-5 15,0 0-3-15,0 0-1 0,0 0 1 0,0 0-2 16,0 0-2-16,0 0-2 0,0 0-3 0,0 0 2 16,0 0-1-16,0 0-1 0,0 0-1 0,0 0 5 15,0 0-2-15,0 0-1 0,0 0 1 0,0 0 3 16,-3 6-1-16,3-6 3 0,0 0 3 0,0 0-3 15,0 0 0-15,0 0 2 0,0 0 4 0,0 0-4 16,0 0-36-16,0 0 48 0,0 0 0 0,0 0 1 16,0 0-2-16,0 0-36 0,-2 5 42 0,2-5-44 0,0 0 44 15,0 0-48-15,0 0 47 0,0 0-45 0,0 0 43 16,0 0-46-16,0 0 49 0,0 0-52 0,0 0 49 16,0 0-49-16,0 0 51 0,0 0-51 0,0 0 48 15,0 0-46-15,0 0 45 0,0 0-46 0,0 0 47 16,0 0-47-16,0 0 50 0,0 0-46 0,-4 6 43 15,4-6-47-15,0 0 46 0,0 0-42 0,-4 5 42 16,4-5-46-16,-2 6 50 0,2-6-51 0,-6 9 47 16,3-6-47-16,-2 7 48 0,1-3-48 0,-1 2 48 15,-1 2-47-15,0 0 46 0,0 3-44 0,-2 0 43 16,3 2-46-16,-3 1 7 0,-2 2 8 0,4 0-2 16,-1 1 44-16,0-1-49 0,-1 0 49 0,3-2-50 15,0 3 45-15,0-2-44 0,1-1 42 0,1-1-47 16,-2 0 45-16,1-1-45 0,2-3 46 0,1 0-46 15,-1 0 47-15,0-2-48 0,-1 0 46 0,3-1-46 16,-1-1 48-16,0-1-48 0,-1-1 50 0,2 2-53 16,0-8 52-16,-2 10-48 0,2-10 46 0,-2 10-48 15,2-10 47-15,-1 9-42 0,1-9 41 0,0 7-47 0,0-7 50 16,-1 6-47-16,1-6 48 0,-3 5-45 0,3-5 38 16,0 0-41-16,0 8 46 0,0-8-45 0,0 0 46 15,0 0-48-15,-1 6 50 0,1-6-52 0,0 0 50 16,0 0-48-16,0 0 47 0,-1 5-47 0,1-5 47 15,0 0-47-15,0 0 48 0,0 0-48 0,0 0 47 16,0 0-41-16,0 0 43 0,0 0-45 0,0 0 42 16,0 0-47-16,-4 7 49 0,4-7-45 0,0 0 46 15,0 0-47-15,0 0 51 0,0 0-50 0,0 0 49 16,0 0-47-16,0 0 45 0,0 0-45 0,0 0 48 16,0 0-48-16,0 0 49 0,0 0-51 0,0 0 49 15,15-1-49-15,-15 1 50 0,12-3-47 0,-12 3 44 16,15-3-48-16,-6 1 51 0,4-1-48 0,-2 2 47 15,2-1-47-15,5-1 47 0,0-1-51 0,-2 0 51 0,6 1-51 16,1-2 50-16,0 2-48 0,3-3 53 16,1 2-55-16,-2-2 50 0,7 0-49 0,0-1 49 15,1 0-46-15,2 2 60 0,1-2-33 0,0 1 4 0,7-2 2 16,-1 1-3-16,3 2 3 0,-2 0 2 0,-3-2 1 16,-2 2 9-16,6 0-8 0,-4 2-1 0,-1-1 0 15,4-1-3-15,-3 1 0 0,-2-1 2 0,0 0-9 16,1 1 0-16,-1-1 2 0,-1-1-3 0,2 1-2 15,-2 0-1-15,0 0 7 0,-3 0-8 0,1-2-2 16,-2 2-32-16,-1 0 41 0,-3-2-38 0,-1 2 40 16,-4 0-2-16,2 0-3 0,-4-2 2 0,0 3-4 15,-3 0-1-15,-4 0 3 0,2 0 0 0,-3 2-5 16,-2-2 0-16,0 1 1 0,-3 2 3 0,1-2 1 16,-10 3 2-16,14-4 15 0,-14 4-11 0,13-3 0 15,-13 3-4-15,10-3 0 0,-10 3 1 0,7-4-2 16,-7 4-5-16,0 0-1 0,5-4-1 0,-5 4-1 15,0 0 1-15,1-8-3 0,-1 8 10 0,0 0-10 16,-4-7 1-16,4 7 1 0,-5-6 1 0,5 6 2 16,-6-7-4-16,6 7 3 0,-10-9-2 0,3 3-3 15,2 1 2-15,-3-3-2 0,-2-2 7 0,0 2-1 0,1-1-4 16,-4-4-2-16,2-1 0 0,-5 0 0 0,2-3 6 16,-4-2-3-16,0-3-4 0,-3-3 0 0,-2-4 1 15,0-2-1-15,-3-1 0 0,1-1 1 16,-2-2-1-16,-4-5-2 0,-1-2 0 0,2 1-1 0,-2-2 4 15,0 3-1-15,3 5-2 0,1 1 6 0,2-1-4 16,-2 2 37-16,-2-1-45 0,5 3 37 0,-1 1-39 16,-1 0 33-16,2 3-39 0,0-2 39 0,1 4-39 15,0 1 42-15,4 3-42 0,0 1 42 0,2 2-40 16,-1 0 37-16,3 6-42 0,-1-3 40 0,2 1-44 16,-1 4 45-16,2 0-44 0,3 1 42 0,-1-1-41 15,-1 4 45-15,4-2-45 0,2 2 38 0,-1 2-80 16,-1-3 3-16,5 2-95 0,-2 3-13 0,6 2-85 15,-10-5 15-15,10 5-44 0,-8-5-55 0,8 5-64 16,0 0-85-16,0 0-375 0,-12 0-415 0</inkml:trace>
  <inkml:trace contextRef="#ctx0" brushRef="#br0" timeOffset="170962.7652">16187 13583 113 0,'0'0'117'0,"0"0"-5"0,0 0-18 0,0 0-17 15,0 0-10-15,0 0-11 0,0 0-10 16,0 0-3-16,0 0 2 0,0 0 0 0,0 0-6 0,0 0 1 16,-6-3-3-16,6 3-11 0,0 0-2 0,0 0-4 15,0 0-7-15,0 0-2 0,0 0-5 0,0 0 2 16,0 0-5-16,0 0 5 0,0 0-15 0,0 0-49 15,0 0-52-15,0 0-168 0,0 0 274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13:32.78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909 3205 45 0,'0'0'120'16,"-4"-6"-18"-16,4 6 10 0,-2-6-6 0,2 6 1 15,-4-5-15-15,4 5-7 0,-5-5 1 0,5 5-5 0,0 0 2 16,-4-6 13-16,4 6 2 0,0 0-3 16,-5-4-10-16,5 4 5 0,0 0 1 0,0 0 2 15,-5-5-5-15,5 5 5 0,0 0 4 0,0 0-3 0,0 0 11 16,-8-4-3-16,8 4-7 0,0 0-13 0,0 0-1 15,0 0-10-15,0 0-16 0,0 0 0 0,0 0-11 16,-9-2-2-16,9 2-5 0,0 0-5 16,0 0-10-16,0 0 1 0,0 0-6 0,0 0 18 0,0 0-10 15,0 0 38-15,0 0-21 0,0 0 25 0,0 0-24 16,4 6 28-16,-4-6-27 0,0 0 35 0,5 3-20 16,-5-3 28-16,0 0-24 0,8 5 13 0,-8-5-17 15,9 4 15-15,-9-4-14 0,10 3 12 0,-10-3-12 16,10 5 12-16,-10-5-20 0,13 4 16 0,-3-2-11 15,-1 1 28-15,2-1-31 0,-1-1 19 0,0 1-29 16,2 1 27-16,0-1-31 0,0-1 26 0,2 1-39 16,0-1 38-16,0 0-37 0,0 0 24 0,1-1-21 15,1 1 23-15,0 1-33 0,1-2 23 0,2 0-15 16,-1 0 20-16,1 0-19 0,0 0 13 0,-1-2-20 0,3 2-8 16,-1-1 13-16,-2 0 5 0,4 0-1 15,-2 0-11-15,-2-1-3 0,4 1 1 0,-4-1-1 16,2 2-12-16,-1-2 7 0,-2 1 2 0,2-1-3 15,0 2-4-15,-1 0-4 0,1-1 4 0,-2 0-8 16,-2 1 5-16,3-1 0 0,-1 1-3 0,-2-2 3 16,0 1-2-16,2 1 6 0,-3 0-4 0,4-2-1 15,-4 2-3-15,1 0 4 0,1 0-1 0,0 0-4 0,-2 0-2 16,0 1 8-16,2-1-1 0,-1 0 3 0,-1 0-5 16,3 0 2-16,-2 0-4 0,0 1 1 0,1-1 7 15,0 0-3-15,0 0 7 0,3-1-3 0,-3 1 0 16,4 0-8-16,-4-1 6 0,2 1 2 0,1-1-1 15,-1-2-1-15,3 3-2 0,-2 0-2 0,-1-1 4 16,2-1 0-16,-2 1 2 0,4 0-2 0,-2-1 39 16,2 1-49-16,-3-2 38 0,3 1-32 0,-1 0 39 15,3-1-36-15,1-1 29 0,-1 1-34 0,2-1 32 16,-1 1-31-16,1-1 31 0,0 0-30 0,-1 0 27 16,2-1-23-16,0 1 20 0,0 1-23 0,-1-2 25 15,1 1-31-15,1 1 28 0,-2-1-31 0,1 1 29 16,0-2-41-16,-2 1 44 0,2 0-33 0,0 0 35 15,0 2-28-15,-3-3 25 0,2 3-30 0,-1-3 31 16,-1 3-25-16,-1-2 26 0,3 2-28 0,-4-2 28 16,-2 1-25-16,3 2 23 0,-4-2-24 0,3-1 26 15,-2 2-31-15,0 0 27 0,0-1-3 0,0 1-25 0,0 0 24 16,-1 1-4-16,1-2-5 0,-2 0-1 0,0 2-2 16,0-1-2-16,0 1-4 0,0-1-1 0,-3 0 3 15,0 1 0-15,1 0-2 0,-1 0 0 0,-2-1 0 16,0 1-2-16,1 0-22 0,-3 0 24 0,3-1 4 15,-2 2-3-15,-2-2-24 0,-10 2 22 0,20 0 8 16,-20 0-29-16,18-1 28 0,-18 1-24 0,16-1 26 16,-16 1-2-16,14-3-5 0,-14 3 1 0,11 0 6 15,-11 0-5-15,9-1 1 0,-9 1 2 0,0 0-6 16,14-1 1-16,-14 1-7 0,0 0-2 0,0 0-16 16,12-1-26-16,-12 1-44 0,0 0-41 0,0 0-76 15,0 0-123-15,0 0-195 0,0 0-167 0,0 0-688 16,0 0-980-16</inkml:trace>
  <inkml:trace contextRef="#ctx0" brushRef="#br0" timeOffset="1652.452">6864 3217 134 0,'0'0'208'16,"0"0"-43"-16,0 0-6 0,-9-3-12 0,9 3-14 15,0 0-4-15,0 0-2 0,0 0-8 0,-9-1-2 16,9 1 2-16,0 0 11 0,0 0-11 0,0 0-8 16,0 0-11-16,0 0-13 0,0 0-1 0,0 0-14 15,0 0-10-15,-13-1-8 0,13 1-4 0,0 0 3 16,0 0 10-16,0 0-30 0,0 0 56 0,0 0 14 15,0 0 5-15,0 0 8 0,0 0 0 0,0 0-3 16,16 0-11-16,-16 0-3 0,0 0-11 0,15-1-6 0,-15 1-7 16,14 0-9-16,-14 0-6 0,15-3-4 0,-15 3-1 15,22-1-2-15,-10-1-9 0,0 2 10 0,1-2-5 16,0-1-15-16,4 3 8 0,-1-1-7 16,1-1 11-16,2-1-11 0,-2 2 8 0,2-1-17 0,0-1 8 15,0 2-11-15,0-3 10 0,-1 2-14 0,3-1 9 16,-2 1-14-16,0 1 8 0,0-1-11 0,0-1 3 15,0 2-5-15,2-2 8 0,-3 2-12 0,1-1 8 16,0 1-5-16,-1-1 6 0,1 1-6 0,0 1 1 16,-2-3-4-16,1 3 6 0,-2-1-1 0,4 0 13 15,-5 1-2-15,3-2-4 0,-2 1 6 0,0 1 7 16,-1-2 5-16,-1 2-10 0,3-2 5 0,-3 2-4 16,1-1 13-16,-1 1-14 0,3-2 8 0,-2 2-11 15,-2 0 15-15,2-2-28 0,-2 2 23 0,4 0-17 16,-4 0 21-16,0-3-21 0,2 3 17 0,-1 0-19 15,0-1 11-15,0 0 7 0,-1 1 2 0,0-2-5 16,0 1-6-16,2 1 0 0,-3-2-2 0,1 2-3 16,2-1-19-16,-2 0 21 0,1 1-8 0,0 0 0 0,0-3 0 15,-1 3 7-15,2 0-11 0,-2-2 4 16,1 2-1-16,1 0-4 0,0 0 0 0,1-2 7 16,-2 1-2-16,3 1-7 0,-3-1 11 0,1 1 4 0,2-1-1 15,1-1-1-15,0 2 4 0,0-1-7 0,-1 1-4 16,1-1 10-16,0-1-6 0,1 2 0 0,-1-1 0 15,1 1-8-15,-1 0 9 0,1 0-3 16,1-3-1-16,-2 3-1 0,2-1-3 0,-1 1 3 0,-1-1-24 16,1-1 18-16,-1 2 12 0,3-1-4 0,-2 1-4 15,-1-1 4-15,1 0-5 0,0 1 6 0,-1 0-5 16,1-2 7-16,-2 2-7 0,2-2 0 0,-4 2-2 16,2 0-9-16,-1 0 9 0,0-1-2 0,-1 2 1 15,-1-1-2-15,3 0 1 0,-2-1-4 0,0 1 13 16,-1 0-8-16,4 0 2 0,-5 0-4 0,2 0-2 15,-1 0-1-15,2 0-1 0,-2 0 6 0,-1 0-3 16,2 0 1-16,-1 0 0 0,0 0 3 0,0 0 1 16,3 0-1-16,-3 0-5 0,1 0 8 0,-1 0-7 0,3 1 7 15,-3-1 1-15,1 0-6 0,1 0 5 0,0 0 6 16,0 0 1-16,0 0-4 0,-1 0-3 0,2 0 3 16,2 0-3-16,-1 1 0 0,0-1 0 15,-1 0-1-15,2 0-2 0,0 0 5 0,-2 0-6 0,2 0 11 16,-1 0 6-16,1 0 3 0,0 0-2 0,-1 0 0 15,2 0-6-15,-3-1-8 0,2 1 5 16,0 0-2-16,-1-1-3 0,1 1 1 0,-2 0-7 0,-1 0 2 16,2-2 1-16,-2 2-1 0,0 0-1 0,0 0-1 15,0 0 1-15,2 0 1 0,-1 0-4 0,1 0 7 16,1 0-5-16,-1 0 2 0,0 0-2 0,1 0-8 16,-4 0 8-16,2-2-1 0,-2 2 0 0,3 0-3 15,-4 0 3-15,3 0 3 0,-1 0-5 0,0 0 1 16,-1 0-8-16,0 0 9 0,-1 2 1 0,-1-2-1 15,1 0-3-15,0 0-8 0,0 0 12 0,0 0-12 16,-1 0 16-16,1 2-16 0,-2-2 16 0,2 0-12 16,-3 1 9-16,1-1-9 0,2 0 14 0,-4 1-16 0,4-1 15 15,-4 1-12-15,3-1 9 0,0 2-9 16,-3-2 13-16,4 1 2 0,-2-1-1 0,-1 1 5 16,2-1 0-16,0 1 10 0,1-1 2 0,-3 2 6 15,2-2-5-15,2 1 2 0,-2-1-2 0,1 1 8 0,0-1 2 16,0 0 5-16,0 0 6 0,2 3 0 0,-1-6-2 15,0 3-6-15,1 0-3 0,0 3-4 0,0-3-1 16,0 0-9-16,0 0 1 0,0 0-4 0,0 0 3 16,0 0-7-16,-2 0-7 0,3 0 9 0,-2 0-8 15,0 0 4-15,1 0-11 0,-1 0 11 0,-1 0-11 16,1 0 6-16,0 0-8 0,0 0 8 0,-1 0-10 16,0 0 9-16,-1 0-9 0,-1 0 6 0,0 0-11 15,-12 0 3-15,20 0-33 0,-20 0-56 0,17 0-74 16,-17 0-132-16,17 0-156 0,-17 0-251 0,14 0-1029 15,-9-4-1418-15</inkml:trace>
  <inkml:trace contextRef="#ctx0" brushRef="#br0" timeOffset="8308.047">4710 5203 205 0,'0'0'197'0,"0"0"-32"16,-9-2-18-16,9 2-16 0,0 0-17 0,-13-2-8 0,13 2 0 16,0 0-8-16,-10-3 2 0,10 3 9 0,0 0 4 15,-11-2 2-15,11 2 3 0,0 0 3 16,0 0 3-16,-11-2 1 0,11 2 12 0,0 0-30 0,0 0-37 15,0 0 34-15,-9-1 3 0,9 1-9 0,0 0-3 16,0 0 2-16,0 0-3 0,0 0-1 0,0 0-5 16,0 0-2-16,0 0-3 0,-13 0 0 0,13 0-4 15,0 0-7-15,0 0-2 0,0 0-2 0,0 0-8 16,0 0-1-16,0 0 4 0,0 0-6 0,0 0 0 16,0 0-7-16,0 0 1 0,0 0-2 0,0 0 11 15,0 0-31-15,0 0 52 0,0 0-40 0,0 0 52 16,0 0-38-16,9 1 55 0,-9-1-32 0,12 0 30 15,-12 0-37-15,15 0 31 0,-15 0-37 0,18-1 30 16,-7 1-38-16,-11 0 6 0,25-1-3 0,-14 0-2 16,3 1-3-16,2-2 4 0,-2 2-7 0,1 0-5 15,-1-1 2-15,4 1-4 0,0-1 1 0,1 1 1 16,0-1-7-16,-1 1-1 0,4 0-2 0,-2 0-5 0,-1-2 0 16,2 2-7-16,-1-1 7 0,1 1-10 15,-1 0 2-15,-1 0-5 0,1 0-3 0,-1 0-2 16,0 0 5-16,-4 0-9 0,0 0 2 0,1 0 5 15,-1 1-7-15,-2-1 0 0,2 0 1 0,-2 0-1 0,-1 0 2 16,-12 0 5-16,24 2-2 0,-24-2 5 0,20 0 0 16,-20 0 2-16,17 0-1 0,-17 0 3 0,19 0 0 15,-19 0 0-15,15 0-5 0,-15 0 1 0,16 0-2 16,-16 0-6-16,14 0 3 0,-14 0-4 0,11 0-4 16,-11 0-2-16,0 0 1 0,16 0-3 0,-16 0 1 15,0 0 0-15,12-2 0 0,-12 2 0 0,0 0-2 16,0 0 4-16,13 0-8 0,-13 0 5 0,0 0-2 15,0 0-5-15,0 0-9 0,0 0-13 0,0 0-43 16,13-1-45-16,-13 1-104 0,0 0-153 0,0 0-111 16,0 0-153-16,0 0-190 0,-6-5-409 0,6 5-843 15</inkml:trace>
  <inkml:trace contextRef="#ctx0" brushRef="#br0" timeOffset="9468.1425">9767 5173 139 0,'0'0'310'0,"0"0"-52"0,0 0-24 0,0 0-6 15,0 0-16-15,0 0-18 0,0 0-28 0,0 0-7 16,0 0-35-16,0 0 1 0,0 0-37 0,0 0 15 16,0 0-37-16,0 0 41 0,0 0-49 0,0 0 45 15,0 0-54-15,9-3 51 0,-9 3-48 0,0 0 36 16,11-2-45-16,-11 2 49 0,0 0-41 0,12-1 51 15,-12 1-14-15,12 0 28 0,-12 0-43 0,15-3 31 16,-15 3-39-16,17-1 41 0,-6 0-34 0,2 1 41 16,-1-2-46-16,3 1 46 0,-1 0-56 0,1 1 44 15,3-1-59-15,1-2-1 0,-1 1-1 0,3 0-3 0,-1 2-4 16,2-3 39-16,-2 2-56 0,3-2 41 16,-1 2-55-16,1 0 49 0,-1 1-51 0,-1-3 39 0,1 1-50 15,1 0 45-15,-4 1-25 0,2-1 16 0,-2 1-50 16,-4 0 51-16,2 0-51 0,-4-1 49 0,-2 1-47 15,2 1 54-15,-13 0-43 0,18-1 53 16,-18 1-48-16,15 0 53 0,-15 0-43 0,14-3 50 0,-14 3-44 16,0 0 59-16,15 0-36 0,-15 0 4 0,0 0 6 15,12 0 0-15,-12 0-4 0,0 0-1 0,0 0-2 16,15 0 3-16,-15 0-13 0,0 0-1 0,0 0-2 16,0 0-3-16,0 0 5 0,13 0-4 0,-13 0-7 15,0 0-5-15,0 0 2 0,0 0-2 0,0 0-2 16,0 0-4-16,0 0 4 0,0 0-5 0,9-3 0 15,-9 3-5-15,0 0 4 0,0 0 5 0,0 0-5 16,0 0 0-16,0 0-2 0,0 0-2 0,0 0 1 16,0 0 0-16,0 0 2 0,0 0-3 0,0 0-7 0,0 0-12 15,0 0-57-15,0 0-23 0,0 0-135 16,0 0-67-16,0 0-130 0,-1-7-159 0,1 7-569 16,0 0-779-16</inkml:trace>
  <inkml:trace contextRef="#ctx0" brushRef="#br0" timeOffset="16871.6118">14861 6479 127 0,'0'0'148'0,"0"0"20"15,0 0-79-15,0 0 38 0,0 0-65 0,0 0 28 16,0 0-46-16,0 0 35 0,0 0-49 0,0 0 33 15,0 0-42-15,0 0 38 0,0 0-46 0,0 0 39 16,0 0-42-16,0 0 42 0,0 0-40 0,0 0 35 16,0 0-42-16,0 0 41 0,0 0-37 0,0 0 35 0,0 0-34 15,0 0 33-15,0 0-35 0,0 0 27 16,0 0-22-16,0 0 34 0,0 0-32 0,0 0 33 16,0 0-29-16,0 0 27 0,0 0-22 0,0 0 19 0,0 0-26 15,0 0 22-15,0 0-21 0,0 0 16 0,0 0-19 16,0 0 10-16,0 0-9 0,0 0 16 0,0 0-22 15,0 0 13-15,0 0-18 0,0 0 14 16,0 0 0-16,0 0-7 0,0 0-16 0,0 0 15 0,0 0-13 16,0 0 8-16,0 0-11 0,0 0 16 0,0 0-16 15,0 0 14-15,0 0-17 0,0 0 15 0,0 0-14 16,0 0 9-16,0 0-10 0,0 0 14 0,0 0-16 16,0 0 9-16,0 0-52 0,0 0-14 0,0 0-76 15,0 0-9-15,0 0-139 0,0 0-130 0,3-5 115 16</inkml:trace>
  <inkml:trace contextRef="#ctx0" brushRef="#br0" timeOffset="22751.9534">23292 6058 488 0,'0'0'392'0,"0"0"-89"0,-10 1-48 0,10-1-29 0,0 0-10 16,0 0-2-16,0 0 10 0,-11 1-2 15,11-1-27-15,0 0-35 0,0 0-27 0,0 0-29 0,0 0-19 16,0 0-16-16,0 0-11 0,4-3-6 0,-4 3-16 15,13-3-4-15,-5 2 1 0,2-2-5 16,0 2-6-16,4-3 0 0,0 1-4 0,3 2-2 16,1-4-4-16,0 1 3 0,1 1-3 0,4-1 0 0,-3 0-1 15,4 2 0-15,0-2-5 0,0 0-2 0,1 2 3 16,-2 0-5-16,-3 2 7 0,1-3-6 0,2 3-1 16,-5-1-1-16,3 1 0 0,-1 0 2 0,-5 0-1 15,3 0-1-15,-5 0 2 0,2 0-3 16,-3 0 4-16,-12 0-4 0,20 0 1 0,-20 0 4 0,17 1 1 15,-17-1 8-15,15 0 1 0,-15 0 4 0,0 0 3 16,16 0-3-16,-16 0-1 0,0 0-4 0,14 0-2 16,-14 0-3-16,0 0 0 0,0 0-2 0,12 0-3 15,-12 0-3-15,0 0-1 0,0 0-2 0,0 0-8 16,14 0-22-16,-14 0-35 0,0 0-42 0,0 0-54 16,8-4 19-16,-8 4-101 0,0 0-34 0,7-5-86 15,-7 5-40-15,2-7-251 0,-2 7-165 0</inkml:trace>
  <inkml:trace contextRef="#ctx0" brushRef="#br0" timeOffset="23001.6144">23811 5883 145 0,'-5'-5'515'15,"-2"-2"-106"-15,7 7-89 0,-9-5 4 0,9 5-67 16,-9-7 39-16,9 7-65 0,-6-5 22 0,6 5-61 16,-8-4 6-16,8 4-73 0,0 0 13 0,-4-5-52 15,4 5 36-15,0 0-47 0,0 0 26 0,0 0-50 16,8 4 28-16,-8-4-31 0,12 5 14 0,-2 0-42 15,0 1 39-15,3 0-39 0,-2 2 16 0,2 1 6 16,4 3-3-16,-3 0-6 0,1 2 6 0,-2 2 3 16,-1 0-3-16,-1 3-11 0,-2-1-2 0,-2 4-5 15,-2-1-2-15,-1 1-1 0,-4-1-8 0,-2 2 2 16,-1 0-6-16,-1-1 5 0,-4 0-8 0,0-1-3 16,-1 2-3-16,-1-4-8 0,-1 2-44 0,1-3-71 15,1-1-120-15,0-4-99 0,0 0-139 0,4-5-539 16,-2 0-633-16</inkml:trace>
  <inkml:trace contextRef="#ctx0" brushRef="#br0" timeOffset="27707.0979">25352 5625 222 0,'-4'-8'535'0,"-1"4"-102"0,5 4-116 16,-7-9-85-16,7 9 7 0,-7-8-66 0,7 8 34 16,-5-5-24-16,5 5-37 0,-4-5-28 0,4 5-23 15,0 0-6-15,0 0-4 0,0 0-5 0,0 0-5 16,0 0 8-16,6 5 4 0,-1-1-7 0,3 1 4 16,-2 3-27-16,3 1 42 0,1 1-3 15,-1 0-32-15,4 5 41 0,0 1-41 0,-2-1 38 16,6 5-46-16,-3 1 40 0,3 0-56 0,-2 1 35 0,2 0-46 15,-1 2-7-15,0-1-5 0,-1 0-4 0,0 2 3 16,1-1-2-16,0-3-3 0,-2 1-1 0,2-2-2 16,-5-1 9-16,4-2 9 0,-3-3-1 0,0 1 0 15,0-1 7-15,0 0 4 0,-2-3 4 16,-1-4 10-16,-1 2 2 0,1-3 9 0,-1 0-3 0,0 0 7 16,0-4-5-16,0 1 0 0,-8-3-1 0,16 4 1 15,-16-4-52-15,17-2 54 0,-17 2-49 0,16-5 60 16,-8 4-60-16,1-4 54 0,-3-1-60 0,2 1 56 15,-3-2-52-15,3-1 53 0,-3 1-59 16,0-2 55-16,-1-1-7 0,0-1-7 0,-2 1-5 0,0-2-2 16,-1-1-11-16,-1-2-8 0,-1-2-3 0,-1 0-7 15,0-3 5-15,-2-1 1 0,0-1-5 0,-1 1-8 16,0-1 12-16,-3 0-18 0,4 2 18 0,-1-2-14 16,-1 4 14-16,1-2-16 0,-2 3 10 0,2 0-11 15,1 1 8-15,-1 1-9 0,1-1 13 0,-1 3-13 16,0 0 12-16,0 2-16 0,3 0 14 0,-2 2-12 15,1 0 13-15,-1-1-16 0,3 3 9 0,-2 0-12 16,3 7 11-16,-4-9-16 0,3 2-5 0,1 7-41 16,-5-9-63-16,5 9-24 0,-2-7-108 0,2 7-3 15,0 0-50-15,-4-5-72 0,4 5-88 0,0 0-149 16,0 0-445-16,0 0-681 0</inkml:trace>
  <inkml:trace contextRef="#ctx0" brushRef="#br0" timeOffset="27967.4027">25421 5862 473 0,'-8'5'440'16,"0"-1"-82"-16,3-1-93 0,5-3 18 0,-10 5-45 15,10-5 58-15,-8 3-81 0,8-3 15 0,0 0-78 16,0 0 14-16,0 0-71 0,0 0 16 0,4-8-57 15,5 4 27-15,-1-2-53 0,3-1 29 0,3 0-49 16,-1-1 35-16,6-1-45 0,-1 1 41 0,3-1-15 16,0 1-10-16,1-3-29 0,1 3-46 0,4-2-50 15,0 1-42-15,-3-1-37 0,0 3-41 0,-2-1-52 16,2 1-49-16,-1 1-76 0,0-2-181 0,-5 5-105 16</inkml:trace>
  <inkml:trace contextRef="#ctx0" brushRef="#br0" timeOffset="28586.7591">26043 5791 297 0,'0'0'383'16,"-17"3"-49"-16,17-3-11 0,-14 2 3 0,14-2-43 15,-11 0 42-15,11 0-48 0,-12-2-31 0,12 2-32 16,-9-5-37-16,9 5-35 0,-5-7-30 0,5 7-23 16,-1-6-16-16,1 6-11 0,6-11-20 0,-2 6-4 15,3 0-8-15,0 0-3 0,2 0-8 0,-1 1-4 16,2-1-2-16,0 1-1 0,1 0-5 0,-2 0 6 16,2 4 0-16,-11 0 3 0,18-3 1 0,-18 3 6 15,16 3-5-15,-8-2 2 0,1 3-1 0,-1 1 1 16,-2 2-3-16,-1-1 1 0,-1 2-2 0,0 1-35 15,-3 2 38-15,1-4-38 0,-2 7 41 0,0-7-37 16,-2 4 42-16,0-1-35 0,-1-1 51 0,2 0-34 16,-2-1 48-16,1-1-38 0,-1 0 49 0,2-1-39 15,1-6 62-15,-3 8-51 0,3-8 42 0,-4 8-54 16,4-8 37-16,0 0-53 0,0 0 48 0,0 0-53 16,0 0 49-16,-6-5-57 0,6 5 44 0,3-10-49 15,-3 10 45-15,3-12-48 0,-1 7 53 0,0-2-48 16,1-2 49-16,-2 1-46 0,4-2 60 0,-3 1-46 15,0-1 48-15,1 1-39 0,-1-1 43 0,1 0-44 16,-2 1 39-16,3 0-40 0,-2-2 34 0,0 4-42 16,0-4 37-16,-1 5-41 0,1-4 29 0,0 5-29 15,0-1 36-15,-2 6-35 0,2-12 26 0,-2 12-35 16,0-9 26-16,0 9-31 0,3-8 27 0,-3 8-36 16,0 0 22-16,2-8-27 0,-2 8 38 0,0 0-31 15,0 0 33-15,0 0-30 0,6 3 29 0,-6-3-33 16,2 7 33-16,-2-7-18 0,6 12 11 0,-3-5-19 15,-1 2 23-15,2-1-31 0,0 2 5 0,-1-1 0 16,1 3 5-16,2-3 0 0,-1 4 4 0,0 1-5 0,0-3-11 16,2 1-35-16,-1 2-93 0,0-2-83 15,2 0-42-15,-1 0-119 0,0-2-50 0,3 3-67 16,-1-5-52-16,0 0-361 0,3-1-489 0</inkml:trace>
  <inkml:trace contextRef="#ctx0" brushRef="#br0" timeOffset="28792.2002">26609 5859 194 0,'6'-5'568'0,"-6"5"-89"0,8-4-77 15,-8 4-28-15,7-5-26 0,-7 5-36 0,0 0-21 16,8-4-22-16,-8 4-31 0,0 0-32 0,0 0-38 16,0 0-62-16,0 0 33 0,9 2-70 0,-9-2 32 15,4 9-63-15,-4-9 37 0,4 10-57 0,-3-2 37 16,1-2-55-16,0 6 43 0,-2-3-43 0,2 2-63 15,-1 1-71-15,-1 0-82 0,1 2-62 0,-1-4-48 16,0 0-90-16,3 2-49 0,0-2-355 0,-3 0-354 16</inkml:trace>
  <inkml:trace contextRef="#ctx0" brushRef="#br0" timeOffset="29501.3929">27146 5571 119 0,'0'0'453'0,"-13"-1"-93"0,13 1-10 0,-13-3-11 16,13 3-12-16,-13-5-16 0,13 5-36 0,-9-5-15 15,9 5-7-15,-11-7-22 0,7 2-35 0,4 5-28 16,-6-9-37-16,6 9-25 0,-3-11-18 0,3 11-14 16,3-12-13-16,-1 5-48 0,2 0 39 0,3 0-48 15,1-1 37-15,-1 1-41 0,2 0 43 0,2 1-49 16,-2 0 43-16,3 0-42 0,-1 1 43 0,-2 0-46 16,3 4 52-16,0-2-41 0,-1 1 38 0,0 2-41 15,3 2 42-15,-3-2-35 0,1 4 40 0,0 2-44 16,-1 1 46-16,1 2-8 0,-3 2-4 0,-2 0-9 15,2 2-3-15,-4 2-4 0,-1 2-4 0,-1-3-3 16,-2 2-5-16,-1-2 0 0,-1 3-45 0,-2-1 50 16,1-2-47-16,-2 0 46 0,0-1-39 0,-2 1 49 15,1-4-45-15,1-1 49 0,0 0-50 0,0-1 54 16,-1-3-47-16,2 2 49 0,3-7-45 0,-7 8 48 16,7-8-53-16,0 0 54 0,-9 2-53 0,9-2 48 15,0 0-48-15,-4-10 46 0,4 10-51 0,0-9 48 16,1 2-49-16,-1-2 47 0,3 0-44 0,-1-2 53 15,2 1-58-15,-1 0 46 0,1-4-40 0,2 0 49 16,-2 3-46-16,0-4 52 0,1 2-46 0,-1-1 49 16,1 1-46-16,0-2 45 0,-2 2-41 0,3 2 53 15,-4-3-30-15,2 4 45 0,-1 0-41 0,1-1 43 16,-2 3-27-16,1-2 4 0,0 3 4 0,-1 2 1 16,0-2-2-16,-2 7-9 0,3-10-3 0,-3 10-17 15,2-9-6-15,-2 9 0 0,2-5-6 0,-2 5 1 16,0 0 1-16,0 0 0 0,0 0 6 0,0 0-9 15,0 7 3-15,1 0-7 0,-1 1 25 0,1 1-27 16,-1 0 25-16,1 3-32 0,1-1 33 0,0 3-33 16,2 1 26-16,-3 2-27 0,6-2 15 0,-3 1-12 15,1-2 26-15,0 1-31 0,1 0 19 0,1-2-39 16,0 0 10-16,2-3-50 0,0 0-11 0,1-1-97 16,1-1-6-16,0 1-37 0,-1-6-46 0,2 2-51 15,-2-1-69-15,4-1-70 0,-2-3-69 0,2 0-394 16,-3-3-492-16</inkml:trace>
  <inkml:trace contextRef="#ctx0" brushRef="#br0" timeOffset="29884.9152">27937 5300 32 0,'0'0'540'16,"0"-12"-141"-16,0 12-42 0,-3-10-71 0,3 10 17 15,-4-8-62-15,4 8 8 0,-7-9-51 0,7 9 31 0,-9-7-66 16,9 7 8-16,-10-5-60 0,10 5 5 0,-13-3-60 16,13 3 27-16,-17 1-36 0,17-1 46 0,-17 5-33 15,7-3 44-15,-1 3-33 0,-1 3 58 0,-2-1-39 16,3 0 54-16,-3 3-57 0,2-1 33 0,1 1-49 16,-1 0 43-16,1 2-45 0,-1 2 40 0,2-3-56 15,0 1 31-15,1 2-52 0,0 1 48 0,1-2-57 16,2 1 36-16,-1 2-48 0,2-2 35 0,1 1-40 15,2 0 36-15,-1-1-38 0,3 1 31 0,0-4-41 16,2 4 41-16,0-3-44 0,2 2 21 0,1-2-20 16,1 1 33-16,2-1-46 0,1-2 27 0,0 2-47 15,4-5 19-15,0 3-83 0,1-3 26 0,-2-2-20 16,5 2-17-16,-3-4-35 0,5 1-26 0,-5-2-22 16,4-1-25-16,1-1-31 0,-1 0-29 0,1-1-29 0,-3 0-49 15,0-2-65-15,0 0-364 0,-1-3-314 0</inkml:trace>
  <inkml:trace contextRef="#ctx0" brushRef="#br0" timeOffset="30084.2884">27741 5578 180 0,'-10'-2'552'0,"10"2"-108"16,-19-1-57-16,19 1-7 0,-14-1-11 0,14 1-52 15,-12-4-40-15,12 4-38 0,-7-7-19 0,7 7-41 16,-3-9-37-16,3 9-26 0,4-9-24 0,1 2-18 15,1 1-16-15,2-1-8 0,5-2-19 0,0 1-16 16,3-1-33-16,0 2-44 0,1-3-48 0,4 0-41 16,-3 1-67-16,2-2 4 0,3 1-18 0,-2 1-19 15,0-3-15-15,2 2-13 0,-3 1-41 0,5-3-35 16,-2-3-161-16,-3 4-13 0</inkml:trace>
  <inkml:trace contextRef="#ctx0" brushRef="#br0" timeOffset="30334.6514">28195 5235 334 0,'8'-10'303'0,"-3"5"-27"0,0-1 26 0,0 3-3 15,-1-2 20-15,-4 5 1 0,6-8-11 0,-6 8-26 16,4-7-18-16,-4 7-16 0,2-5-29 0,-2 5-29 16,0 0-23-16,0 0-17 0,0 0 12 0,0 0-40 0,0 0 46 15,0 0-43-15,-7 5 40 0,4 0-47 16,-1 1-5-16,-2 3-13 0,4-1 2 0,-2 2-9 16,-1 2-7-16,-1 1-10 0,1 4-14 0,1-3-11 15,-2 1-9-15,-2 5-5 0,5-4 9 0,-3 1-28 0,3 0 11 16,-1 0-21-16,-1 0 15 0,2-1-21 15,-1 0 14-15,2-4-26 0,-1 0 13 0,2 0-65 0,0 0-12 16,-1-3-106-16,1-3 2 0,0 2-43 16,1-1-25-16,0-7-31 0,-2 10-75 0,2-10-70 0,0 0-46 15,0 0-18-15,0 0-400 0,0 0-445 0</inkml:trace>
  <inkml:trace contextRef="#ctx0" brushRef="#br0" timeOffset="30652.2753">28128 5353 279 0,'-1'-9'413'0,"1"-1"-55"0,-1 2-10 0,1-1-66 15,-3 1 46-15,3-1-56 0,-1 2 42 0,1 0-45 16,1 0 37-16,-1 7-60 0,0-12 19 0,0 12-84 16,3-10 15-16,-3 10-82 0,0-10 22 0,0 10-63 15,2-6 42-15,-2 6-44 0,0 0 40 0,5-5-44 16,-5 5 40-16,0 0-45 0,12 2 4 0,-12-2 2 16,11 4 1-16,-4 1-6 0,1 1 3 0,-1 0 2 15,3 2 12-15,-2-1-22 0,1 2 1 0,0 3-3 16,2 0-8-16,0-2 12 0,1 5-23 0,-1 1 8 15,0-1-14-15,1 0-7 0,-1 2-17 0,0-1 18 16,1-1-18-16,-3 2 13 0,2-1-18 0,0 1 15 16,-1 0-15-16,-1-2 15 0,-1 0-20 0,-1-1 12 15,1-1-14-15,-1-1 14 0,0 1-13 0,-2 0 10 16,0-4-13-16,-1 1 13 0,1-2-19 0,-1 1 15 16,0-2-15-16,-2-2-44 0,2 2 0 0,-4-7 9 0,4 8-47 15,-4-8 11-15,5 8-62 0,-5-8-83 0,4 4-65 16,-4-4-60-16,0 0-60 0,0 0-51 15,0 0-37-15,0 0-482 0,-11-6-581 0</inkml:trace>
  <inkml:trace contextRef="#ctx0" brushRef="#br0" timeOffset="30840.7621">28118 5563 450 0,'-9'-4'461'15,"0"2"-47"-15,-1-1-63 0,10 3 63 0,-11-5-27 16,5 1-37-16,6 4-12 0,-7-8-25 0,7 8-89 15,-5-12 1-15,5 12-84 0,1-9 10 0,3 1-72 16,2-1 23-16,1 3-61 0,3-3 33 0,1 0-62 16,3-1 33-16,3 0-78 0,0 0-8 0,2-1-98 15,2 1-33-15,-1-1-106 0,1 2-31 0,2 0-57 16,-1-1-50-16,1 0-57 0,5 1-273 0,-5 0-252 16</inkml:trace>
  <inkml:trace contextRef="#ctx0" brushRef="#br0" timeOffset="31301.5355">28799 5317 156 0,'0'0'557'0,"-10"5"-158"0,10-5-21 16,-8 3-68-16,8-3 45 0,0 0-24 0,-9 4-17 15,9-4-51-15,0 0 21 0,0 0-78 16,-9 2 16-16,9-2-69 0,0 0 19 0,0 0-80 0,0 0 31 16,0 0-72-16,8-4 38 0,-8 4-63 0,14-7 43 15,-2 4-55-15,0-1 40 0,6-1-48 0,-2-3 52 16,5 3-44-16,4-2 52 0,3-3-44 0,1 2 43 16,-1-3-51-16,5 4 49 0,-1-3-47 0,2 0 31 15,-2 2-51-15,1-2 42 0,-1 2-7 0,0 1-6 16,-3-1 0-16,2 1-8 0,-6 0-13 0,0 0 7 15,-5 4 0-15,-1-2-3 0,-2 1-6 0,-2 1 8 16,-3-2 3-16,-1 3-4 0,-2 1 7 0,0-1-2 16,-9 2 1-16,15-4 2 0,-15 4-3 0,11 0-1 15,-11 0-4-15,0 0-4 0,12-3 2 0,-12 3-1 16,0 0-4-16,0 0 3 0,9-2-4 0,-9 2 0 16,0 0-5-16,0 0 3 0,9-2 1 0,-9 2-5 15,0 0-6-15,0 0-9 0,0 0-20 0,0 0-24 16,9-3-44-16,-9 3-38 0,0 0-25 0,0 0-26 15,9-3-29-15,-9 3-42 0,0 0-50 0,9-4-37 0,-9 4-17 16,7-3-68-16,-7 3-372 0,2-8-343 16</inkml:trace>
  <inkml:trace contextRef="#ctx0" brushRef="#br0" timeOffset="31618.1982">29418 5050 486 0,'-9'-4'510'0,"-1"2"-104"15,2-1 8-15,0 1-28 0,8 2 5 16,-13-5-12-16,13 5-10 0,-12-5-23 0,12 5-26 15,-11-4-36-15,11 4-47 0,-7-2-32 0,7 2-32 0,-8-3-44 16,8 3 1-16,0 0-7 0,-5-5-26 0,5 5-4 16,0 0 15-16,0 0 4 0,0 0-12 0,0 0-1 15,15-1-12-15,-15 1-13 0,12 1-6 16,-12-1-3-16,18 3-11 0,-9-1-3 0,0 2-4 0,3-1-5 16,-3 1-15-16,2 0 6 0,1 2-13 0,0 1 7 15,-1-1-6-15,2 3 7 0,-3-2-7 0,2 3 2 16,-3 1-3-16,0 0 3 0,-3-1-5 0,4 2 5 15,-5 2-9-15,-1-2 9 0,0 2-5 0,-3-1-1 16,1-1-3-16,-4 1 0 0,1 1-1 0,-3 2-2 16,-1-2 0-16,-1 1-8 0,-3 0-6 0,-1 1-4 15,-1 1-29-15,-1-1-26 0,1-2-50 0,-1 0-30 16,0-1-88-16,4-1-37 0,-2-3-93 0,3 2-92 16,0-5-104-16,1 2-115 0,2-1-562 0,4-7-842 15</inkml:trace>
  <inkml:trace contextRef="#ctx0" brushRef="#br0" timeOffset="32301.997">29636 5074 274 0,'-2'-8'578'0,"2"8"-127"0,-4-5-40 0,4 5-7 0,-3-8-8 16,3 8-47-16,-1-5-13 0,1 5-24 0,-1-8-29 15,1 8-50-15,2-6-39 0,-2 6-38 0,5-9-29 16,1 4-18-16,2 2-12 0,1 0-11 0,0-1-11 16,1 1-13-16,2 1-6 0,0 1-3 0,0-1-5 15,1 2-8-15,0 1-2 0,0 1-6 0,0 0 7 16,-1 0-8-16,0 3-6 0,2 1 3 0,-1-1-2 16,-2 4-1-16,-1-2-3 0,-3 2-36 0,-1-1 43 15,-1 2-36-15,-3 0 35 0,1 0-29 0,-3 1 21 16,-3-3-31-16,1 3 28 0,0-3-14 0,-1 2 14 15,-1-3 14-15,2 0 5 0,0 0 4 0,0-1 0 16,-1-2 1-16,3-4 8 0,-4 10 8 0,4-10-7 16,-2 5-6-16,2-5-2 0,0 0-8 0,0 0-2 15,0 0 6-15,0 0-16 0,-6-6 4 0,6 6-22 16,2-12 15-16,-2 6-17 0,5-4 13 0,-2 3-19 16,-1-6 10-16,3 2-14 0,-1-2 11 0,0 0 1 0,1-3 3 15,0 4-2-15,0-1 3 0,-1-1 3 16,1 2 7-16,-1 1 1 0,1 0 6 0,-2 1 13 15,2 2 0-15,-3-1 4 0,2 2 0 0,-2 0-7 16,0 0-8-16,-2 7-3 0,5-9-8 0,-5 9-6 0,4-5 3 16,-4 5 3-16,0 0 1 0,0 0-1 15,0 0-1-15,10 2 1 0,-10-2-2 0,4 9-5 0,-1-3-13 16,-1 0 10-16,1 2 6 0,-2 1-9 16,3 2 6-16,-1 0-6 0,-1 0 6 0,3 3-9 0,0-1-2 15,0 0-30-15,-1 0-18 0,1-1-34 0,1 1-13 16,2-2-68-16,-3-4-26 0,3 4-99 0,-1-6 3 15,2 3-25-15,2-3-36 0,-1-1-68 0,4-1-88 16,0-2-49-16,3-2-473 0,-2-2-635 0</inkml:trace>
  <inkml:trace contextRef="#ctx0" brushRef="#br0" timeOffset="32637.6544">30490 4700 160 0,'-3'-5'558'0,"3"5"-168"16,-5-11-17-16,5 11-82 0,-9-10 37 0,9 10-50 15,-8-6-1-15,2 1-27 0,6 5-6 0,-11-4-36 16,11 4-11-16,-13-2-32 0,13 2-3 0,-15 2-27 16,7 0-2-16,0 0 1 0,-1 3-11 0,0 0-2 15,0 1-13-15,-1 3 8 0,1-1-19 0,0 2 13 16,-1 1-3-16,4 1-10 0,-2 0-4 0,2 1-20 15,0 1 4-15,0-2-9 0,2 3-12 0,-1-1-8 16,3-2-6-16,0 1-9 0,2 0-11 0,0 0 4 16,0 0-4-16,3 0-2 0,-2 1-4 0,3-1 1 15,0-1-7-15,2 0-7 0,-1 0 6 0,2-2-8 16,0 0-6-16,5-1-17 0,-1-1-32 0,1-2-33 16,3-1-39-16,-1 0-47 0,3-2-40 0,0-2-8 15,2 0-51-15,0-1-7 0,-1 0-94 0,1-2-16 0,1-1-68 16,-3-1-100-16,1-1-255 0,-3 0-345 15</inkml:trace>
  <inkml:trace contextRef="#ctx0" brushRef="#br0" timeOffset="32867.9744">30440 4907 34 0,'-13'2'656'0,"2"0"-131"15,0-2-119-15,11 0 5 0,-15 2-33 0,15-2 3 16,-13 3-6-16,13-3-15 0,-12 0-27 0,12 0-60 15,0 0-6-15,-11 0-52 0,11 0-43 16,0 0-34-16,0 0-33 0,4-9-14 0,1 5-20 0,4 0-27 16,0-1-27-16,3-2-48 0,2 2-53 0,0-2-48 15,1-1-25-15,2-2-47 0,1 3-19 0,0-4-67 16,1 2 0-16,0 0-64 0,0-3-3 0,0 0-34 16,0 1-42-16,-1-2-300 0,-1-2-239 0</inkml:trace>
  <inkml:trace contextRef="#ctx0" brushRef="#br0" timeOffset="33134.8736">30800 4591 396 0,'5'-7'453'16,"-1"0"-64"-16,0 1 0 0,-4 6 14 0,5-9 8 16,-5 9-39-16,4-9 3 0,-4 9-9 0,3-7-22 15,-3 7-23-15,3-8-55 0,-3 8-21 0,0 0-52 16,2-7-7-16,-2 7-44 0,0 0-3 0,0 0-29 16,2-7-8-16,-2 7-21 0,0 0 19 0,0 0-4 15,0 0 5-15,0 0-3 0,-1 7-9 0,1-7-2 16,0 8-8-16,0-8-6 0,1 14-10 0,-1-7-9 15,1 0-9-15,1 3-6 0,0 0-4 0,0 2-6 16,0 0-8-16,0-2-2 0,-1 2-1 0,1 1-3 16,1 2-9-16,0-1-7 0,-2 0 10 0,1 0 2 15,1-2-5-15,-1 1-5 0,-2-1-10 0,2 0 8 16,-1-1-11-16,0 0-19 0,-1-2-33 0,1 0-33 16,1 0-31-16,-2-3-25 0,1 1-44 0,0 0-42 0,-1-7-48 15,0 10-41-15,0-10-65 0,0 7-94 0,0-7-120 16,0 0-570-16,0 0-788 0</inkml:trace>
  <inkml:trace contextRef="#ctx0" brushRef="#br0" timeOffset="33601.71">30853 4663 376 0,'-7'-4'511'0,"-2"0"-97"16,2 0-10-16,-2-1 19 0,1 1-39 0,0-3-14 15,2 2-22-15,-3-1-19 0,3-2-28 16,1 3-32-16,-1-4-40 0,3 0-52 0,1 0-27 16,-1-1-26-16,5-2-30 0,1 2-15 0,-1-4-17 0,6 1-14 15,-2 1-23-15,3 0 7 0,1 0-23 0,2 1 19 16,-1 0-25-16,2 3 14 0,-2-2-21 0,1 4 17 16,-3 0-34-16,1 1 23 0,2 3-16 0,-12 2 16 15,15-1-12-15,-15 1 12 0,14 5-12 16,-7 1 21-16,-2 0-7 0,-3 4 5 0,0 0-6 0,-2 2 2 15,-2-1-3-15,1 1 3 0,-1 0-16 0,0 0 16 16,0 1-13-16,-1-3 16 0,0 2-17 0,2-2 12 16,1-1-9-16,-1-2 11 0,0 0-6 0,2-1 19 15,-1-6-16-15,6 12 13 0,1-10-25 0,1 1 30 16,4-2-44-16,-2 1 12 0,6-2-12 0,-2 1 11 16,2-1-15-16,0-1 6 0,0 2-8 0,2-1 5 15,0 3-4-15,-2-1 2 0,-1 1-9 0,-1 2 11 16,-3-1 3-16,0 1 2 0,-4 3 4 0,-3 1 3 15,1 0 1-15,-4 2 4 0,-4-1-11 0,-4 6 17 16,0 0 4-16,-6 0-4 0,-1 1 5 0,-4 2-1 16,0-2-2-16,0-3 1 0,1 0 0 0,1-2 1 15,-1 0-2-15,2-1-4 0,1-2-3 0,1-3-80 16,0 0-101-16,2-3-138 0,-1-2-262 0,12-1-553 16,-23-1-755-16</inkml:trace>
  <inkml:trace contextRef="#ctx0" brushRef="#br0" timeOffset="45477.5116">18945 4368 102 0,'5'-5'251'0,"-5"5"-68"0,0 0-19 16,0 0-11-16,0 0-11 0,-4-4-8 0,4 4-6 15,0 0-23-15,0 0-9 0,0 0-6 0,-5-5-15 16,5 5-8-16,0 0-9 0,0 0-6 0,0 0-14 16,-3-7-8-16,3 7-4 0,0 0-5 0,0 0-4 15,0-6 3-15,0 6-11 0,0 0 0 0,4-8 6 16,-4 8-6-16,3-5 6 0,-3 5-3 0,5-10 5 16,-5 10 2-16,6-9 9 0,-1 3 4 0,2-1 7 15,-2 0 4-15,2-2 7 0,4 0 0 0,-1-1-2 16,1-1-10-16,5-1-4 0,-1 0 0 0,4 0 1 15,0-1-2-15,1-1-13 0,3-1-3 0,1 1 2 16,0 1-6-16,-1-2-1 0,3 2-2 0,-1-1-1 16,1 2 6-16,-1-2-9 0,1 1-3 0,0 1 1 15,-1 2-2-15,2-2 1 0,-4 3 0 0,4 0-1 16,-6-2 3-16,4 5-3 0,-2-2 6 0,2 1 10 16,-2 0-21-16,0 1-1 0,0 0-1 0,0 2 4 15,1-1 4-15,-2 1-3 0,3 0 6 0,-4 2-4 0,1 1 11 16,-3-2 27-16,4 3-37 0,-1-3 1 15,-3 2 0-15,4 1 11 0,1-1-1 0,-2 1 9 16,0-2-4-16,1 2-1 0,0 2 3 0,-2-2 3 16,1 1 0-16,1 0-1 0,-1 2-4 0,2-2 7 0,-3 2-4 15,-1-1 2-15,4 3-3 0,-3 1-1 16,1-2-2-16,-1 1 2 0,0 2-4 0,-1 0-2 0,-1-1 7 16,1 5-6-16,-1-5-8 0,0 3 1 15,-1-1 1-15,0 2-1 0,-2-3-4 0,-1 3 4 16,3-4 6-16,-5 2-7 0,3 1 12 0,-1-2 0 0,0 2 2 15,1-4-3-15,-2 4 0 0,2 0 1 16,-2-2-7-16,2 2 7 0,-2-2 2 0,0 1-8 16,-1 0 1-16,-1-1-1 0,1 2 0 0,2-4-5 15,-4 3 2-15,0-1-2 0,2-1 1 0,-4 1 2 0,1-2-7 16,0 0 0-16,-1-1 2 0,0 3-3 0,1-2 3 16,-3-2-3-16,-1 1 7 0,3 1-8 0,-4 0-1 15,2-4 5-15,-7-1-4 0,10 6-3 16,-10-6 4-16,8 7-3 0,-8-7 1 0,8 4 2 15,-8-4 2-15,7 2 3 0,-7-2 9 0,0 0-2 0,6 5-2 16,-6-5 3-16,0 0 0 0,0 0-3 0,8 5-2 16,-8-5-1-16,0 0-2 0,0 0 3 15,0 0-7-15,0 0-4 0,9 3-3 0,-9-3-11 16,0 0-42-16,0 0-49 0,0 0-78 0,0 0-86 0,0 0-65 16,5-7-66-16,-5 7-343 0,0-7-250 0</inkml:trace>
  <inkml:trace contextRef="#ctx0" brushRef="#br0" timeOffset="45952.2485">20766 4023 45 0,'0'0'502'0,"-2"-7"-106"0,2 7-114 16,-1-6-1-16,1 6-59 0,0 0 6 0,-4-7 9 16,4 7-1-16,0 0-14 0,0 0-10 0,-2-7-29 15,2 7-28-15,0 0-26 0,0 0-18 0,0 0-34 16,-3-5-14-16,3 5-19 0,0 0-9 0,0 0-5 15,0 0-7-15,0 0-5 0,0 0 3 0,0 0 3 16,0 0-7-16,0 0-6 0,0 0 4 0,3 5 4 16,-3-5 2-16,2 7 7 0,-2-7 0 0,5 6 5 15,-5-6-2-15,3 7 6 0,-3-7 10 0,4 7 0 16,-4-7-3-16,5 10-7 0,-5-10 0 0,6 9-1 16,-6-9 10-16,5 10 9 0,-2-3-7 0,1-2-1 15,0 2 0-15,-1 1-1 0,1 1-3 0,1-1-1 16,2 2 13-16,-2 0-1 0,0-1-10 0,0 3-5 15,1 0-8-15,3 1-4 0,-4-3-4 0,3 2 1 16,-1 0-39-16,0 1 44 0,-1-1-43 0,2 0 40 16,-1-2-48-16,0 3 48 0,0-2-29 0,-2 0 30 15,1 1-42-15,-2-3 51 0,1 1-42 0,0-2 53 16,-2 3-49-16,-1-4 46 0,0 3-42 0,-1-1 1 16,-2-1 4-16,-1 1-1 0,-2 1 1 0,1-2-3 15,-4 3 7-15,2-3-3 0,-4 2-6 0,0 0-1 16,0-1 1-16,0 0 0 0,0 1 0 0,-1-3-1 15,3 0 3-15,-1 1-1 0,-1-3-4 0,0 1-4 16,3 0-2-16,-1 0-4 0,1-2-35 0,-2 0-51 16,2 1-53-16,1-1-26 0,-2 1-116 0,7-5-62 15,-10 7-80-15,10-7-135 0,-10 8-376 0,10-8-525 16</inkml:trace>
  <inkml:trace contextRef="#ctx0" brushRef="#br0" timeOffset="47917.2614">20902 4257 111 0,'0'0'229'0,"5"-7"-80"0,-5 7-12 0,7-6-11 0,-1 3 27 16,-6 3-22-16,14-7 22 0,-5 1-34 0,0 3 11 15,5-1-38-15,2-3 14 0,1 2-41 0,0-2 19 16,6 1-24-16,0-1 39 0,1 2-39 16,-1-1 37-16,4 0-37 0,5 1 28 0,1 1-47 15,4-1 33-15,-1 1-47 0,1 0 36 0,4 3-48 0,1-2 37 16,6 2-47-16,3 1 35 0,-2-2-34 0,3 2 34 16,1 0-40-16,0 2 43 0,0-2-48 0,1 1 0 15,2 2 7-15,-1-2 2 0,1 3 42 16,2 1-52-16,-1-1 47 0,-3 3-53 0,2-2 42 0,2 3-46 15,-3 1 46-15,1-1-45 0,-1 1 4 0,0 3 2 16,-1-3 5-16,8 4 1 0,-8 0 6 0,6 1 15 16,1 0-22-16,-10-2-1 0,3 3 0 0,7-1 4 15,-11-1 1-15,10 3 2 0,-7-3-24 0,-1 0 30 16,-1-1-27-16,1 2 40 0,1-3-32 16,-2 1 51-16,3 0-33 0,-1-1 10 0,0 0 3 0,-1-1 9 15,1-1 45-15,-1 0-45 0,0 0 37 0,-2 0-50 16,1 0 42-16,0-1-47 0,-5 2 42 0,2-1-53 15,-5 1 47-15,2-1-2 0,-2 0-1 0,-3 2-19 16,-1-2-2-16,-4-1-4 0,-2 2-1 16,-1-2-2-16,5 5-4 0,-5-5 0 0,-1-1 1 0,0 3 6 15,-1-3 2-15,1 2-9 0,0-1 8 0,-1 2 4 16,0-1 2-16,0-2-5 0,0 3 5 0,0 0 0 16,0-1 7-16,0 1 3 0,0 0 1 15,0 0-7-15,1-1-3 0,0 0-2 0,-2 2 5 16,2-2-10-16,-2 0 2 0,2 2 1 0,-2-2 4 15,2 0-1-15,-2-1 1 0,-1 2-5 0,2-2-3 0,-2 1 0 16,1 0 2-16,-6-1 7 0,2-2-16 0,-2 1 3 16,1-1-3-16,-1 2 1 0,-3-1-1 0,3 0-34 15,-2-1 39-15,0 0-38 0,-4 0 44 0,2 0-42 16,-2-2 42-16,-1 2-39 0,1-1 40 16,0 0-6-16,-3 0-39 0,1 2 46 0,-1-5-38 0,-1 3 42 15,-3 0-41-15,0-1 55 0,2 1-50 0,-2-2 48 16,-1 2-47-16,1-2 45 0,-1 1-40 0,0 0 50 15,1-1-49-15,-3 0 44 0,2 2-43 0,-3-2 54 16,4 1-42-16,-10-4 63 0,13 4-47 0,-13-4 47 16,17 8-57-16,-17-8 44 0,11 3-54 0,-11-3 50 15,13 2-50-15,-13-2 48 0,10 3-53 0,-10-3 46 16,9 2-56-16,-9-2 44 0,9 3-49 0,-9-3 45 16,0 0-48-16,12 1 48 0,-12-1-54 15,0 0 48-15,0 0-53 0,9 3 44 0,-9-3-56 16,0 0 29-16,0 0-90 0,0 0-33 0,0 0-112 0,0 0-29 15,5-3-86-15,-5 3-58 0,-3-6-60 0,3 6-442 16,-6-8-490-16</inkml:trace>
  <inkml:trace contextRef="#ctx0" brushRef="#br0" timeOffset="48250.3704">25520 4836 341 0,'0'0'404'0,"-7"-8"-95"16,7 8-70-16,-5-7-58 0,5 7-35 0,0 0-25 15,-2-7 7-15,2 7 4 0,0 0-1 0,0 0 1 16,0 0-6-16,7-5-54 0,-7 5 36 0,0 0-5 16,11 2 0-16,-11-2 1 0,12 1-8 0,-12-1-8 15,12 5 2-15,-12-5-11 0,13 4-6 0,-6 1 1 16,1-1-5-16,1 2-14 0,-1-3 3 0,3 4-5 16,0-1 5-16,-1-1 0 0,3 5 2 0,-3-3-5 15,3 1-2-15,0 1-3 0,-1 1-1 0,5 0-5 16,-3 2-2-16,1 0-7 0,0-2-4 0,-2 2-1 15,2 2 1-15,-1-2-2 0,-3-2-1 0,-2 1-47 16,3 0 53-16,-5-1-43 0,1 1 49 0,-3-1-47 16,-1 0 44-16,0 0-48 0,-4-1 47 0,0 2-53 15,-5-1 45-15,0 1-48 0,-3 2 43 0,-2-3-44 16,-4 2 4-16,-2 0 3 0,-2-1-17 0,-2 1-41 16,-1-3-45-16,-4 4-50 0,3-4-57 0,-6 1-41 15,1 1-32-15,4-3-88 0,0 0-41 0,-2-1-320 16,0-2-254-16</inkml:trace>
  <inkml:trace contextRef="#ctx0" brushRef="#br0" timeOffset="60683.4513">31301 5852 49 0,'0'0'166'0,"0"0"-15"0,0 0-29 15,0 0-12-15,0 0-7 0,0-7-13 0,0 7-13 16,0 0-3-16,0 0-11 0,0 0-3 0,0 0-4 15,0 0 2-15,0 0-2 0,2-7-8 0,-2 7-2 16,0 0 8-16,0 0-19 0,0 0-2 0,0 0 4 16,1-7 2-16,-1 7 1 0,0 0 0 0,0 0-2 15,-1-7 24-15,1 7-16 0,0 0 1 0,0 0-1 0,0 0-1 16,-2-8-4-16,2 8 9 0,0 0-1 0,-1-6 6 16,1 6-3-16,-3-7 3 0,3 7-2 15,0 0 12-15,-2-7-9 0,2 7-2 0,-3-7-5 16,3 7 1-16,-5-7-2 0,5 7 8 0,-7-7-2 0,7 7-4 15,-7-8-4-15,7 8-2 0,-8-9 3 0,8 9-8 16,-9-8 3-16,3 3-5 0,0 1-6 16,1-1-2-16,-2-1 3 0,1 1 8 0,-2 1-11 15,1 0-1-15,1-2 6 0,-1 2-11 0,-1 0-3 0,-1 0 3 16,3 0-13-16,-1 0 3 0,1 0 8 0,-2 0 1 16,1 1-5-16,0 0-1 0,-2-1-4 0,2 0 2 15,0 1 5-15,7 3-5 0,-14-5 5 0,5 1 6 16,9 4 6-16,-15-6-6 0,6 4-5 0,0-1-2 15,1 1-1-15,-1 0-6 0,-1-3 6 0,10 5 8 16,-14-3-4-16,14 3 0 0,-15-5-6 0,15 5 1 16,-14-3-4-16,14 3-18 0,-14-2 16 0,14 2 1 15,-12-6-4-15,12 6-4 0,-13-1 2 0,13 1-4 16,-12-3 3-16,12 3-2 0,-11-2 0 0,11 2-4 16,-11-2 4-16,11 2 2 0,-13-1-3 0,13 1-2 15,-13 0 2-15,13 0-3 0,-14 0 2 0,14 0 0 16,-15 1 0-16,15-1 2 0,-15 2-5 0,15-2-13 15,-16 1 25-15,16-1-5 0,-19 1-19 0,19-1 23 16,-15 3-22-16,15-3 26 0,-17 0-18 0,17 0 17 16,-20 4-12-16,11-3 18 0,9-1-16 0,-19 3 16 15,19-3-25-15,-18 2 22 0,6 0-19 16,3-2 19-16,0 3-16 0,-2-3 13 0,2 3-18 0,-1-2 20 16,1 2-18-16,-3 0 15 0,3-1-17 0,0 0 17 15,-3 0-19-15,3-1 19 0,-2 2-16 0,-1 1 12 16,1-1-12-16,0 1 18 0,-1-1-18 0,1-1 15 15,-2 1-18-15,0 3 22 0,-1-2-21 0,0 0 16 16,0 1-16-16,-1 0 18 0,0 0-17 0,0-1 18 16,0 3-17-16,1-1 16 0,-1-2-18 0,-1 3 19 15,1 1-18-15,0-3 20 0,-2 1-20 0,4 0 16 16,-3 0-16-16,2 2 16 0,-2 0-14 0,4-2 14 16,-1 1-19-16,-1 1 21 0,1-1-19 0,0 3 18 15,0-4-19-15,-1 2 4 0,3 1 0 0,-1 0 5 16,0-1-1-16,-1 1-1 0,0 0 2 0,-2 2 3 15,3-1-3-15,-3 2 3 0,1-1-3 0,-3 1 0 16,4-1-34-16,-1 0 45 0,0 3-38 0,-1-2 40 16,2 1-39-16,-2 1 48 0,2 0-9 15,-1-2-1-15,1 2 5 0,2 1 0 0,-3-2-1 0,3 1 1 16,-1-1-3-16,1 3 1 0,0-2 17 0,-1 1-11 16,3-3-5-16,2 4-1 0,-3-3 1 0,3 0-1 15,-2 1 1-15,1 1 5 0,0-1 3 0,1 1-2 16,0 0 1-16,0-1 0 0,0 2 1 0,0-1-6 15,1-1-3-15,-1 0 1 0,3 2-2 0,-3 0 1 16,2-2-2-16,0 1 4 0,-1 0 3 0,3 0 4 16,-1 1 4-16,-2-1-4 0,2 0 1 0,0 0-6 15,1 0 5-15,-1 1-1 0,2 0 2 0,-1-2-36 16,1 2 58-16,0 0-38 0,0-1 53 0,-1 0-48 16,2 1 44-16,1-3-47 0,0 2 43 0,0 0-43 15,0 0 7-15,0-1 51 0,0 2-49 0,0 1 45 16,4-1-41-16,-3 0 35 0,0 0-51 0,1-2 44 15,0 3-44-15,-1-2 46 0,2 2-38 0,0-3 35 16,-1 1-34-16,1 2 34 0,1-3-29 0,0 1 4 16,-2 1-9-16,4 0 30 0,-2-1-29 0,1 0 30 15,-1-1-32-15,1 1 28 0,1 2-23 0,0-4 26 16,0 1-16-16,-1 1 16 0,2-1-17 0,-1-2 18 16,3 3-12-16,-3-1 11 0,2-1-16 0,-1 0 11 15,1 0-10-15,1 2 8 0,0-3-9 0,0 0 12 16,-1 2-12-16,2-2 14 0,-1 0-14 0,3 0 11 15,-3 1-16-15,3-4 4 0,-2 4 2 0,3-2 5 16,1 1 5-16,-1-2-6 0,4 3 1 0,-3-2-2 16,2 0-1-16,0-1-4 0,2-2-2 0,-2 3-2 15,2-2-5-15,1 1 4 0,-1-1 0 0,0 1-3 16,0-2-2-16,0 1 0 0,2-3-5 0,-2 5 4 0,1-5-4 16,-1 1 5-16,0 2-9 0,0-3 9 15,-3 1-1-15,3-1 2 0,-2-1-2 0,0 2-1 16,2-1-2-16,-1 1 0 0,-2-2 2 0,4 2 1 15,-2-3 1-15,-2 2 0 0,4 1-3 0,-2-3-1 16,1 1 0-16,-1-2-3 0,0 3 0 0,2-2-1 0,-2 0 0 16,2 0-12-16,-1 1 15 0,1-1-4 15,0 0-1-15,1-1 1 0,-1 1 1 0,4 1 1 16,-3-2 1-16,3-1-3 0,0 2 1 0,0-1-3 0,-2 2 0 16,2-2-2-16,-2-1 2 0,2 0-13 0,-1 1 17 15,0-1-2-15,0 1 3 0,3-1 1 0,-3-1-2 16,3-1 4-16,2 1-7 0,-1 1-9 0,1-4 9 15,-1 4 1-15,0-2-4 0,2 0-3 0,-2-2 0 16,1 1 2-16,-1 0-6 0,-3 1 4 0,3-2-1 16,-6-1 2-16,7 1-3 0,-4-1 5 0,1 2-6 15,0-2 1-15,0 0-34 0,-1-2 39 0,0 2-2 16,0-1 1-16,0 1-2 0,0-3-1 0,0 1-1 0,0-1-12 16,-1 2 15-16,-1-3-13 0,2 1 12 15,-1-3-12-15,0 1 11 0,1 2-10 0,0-4 15 0,-3 3-14 16,3-5-2-16,-1 3-1 0,3-3 5 0,-3 1 2 15,1-2-3-15,1-2 4 0,-1 2-5 0,-6 1 4 16,2-1 3-16,3-3-4 0,-3 2 2 0,2-3-3 16,-5 4 4-16,-2-4 0 0,5 0 0 0,-1-2 0 15,1 2-12-15,-3-3 15 0,2 1-2 0,-3-1-1 16,0 0 1-16,-1 0-2 0,0 2 2 0,-2-1-2 16,-1 1 2-16,0-2-1 0,0 2-1 0,-1-1 0 0,-1 1 0 15,-1 0-1-15,0-1 0 0,-1 1-2 0,-2 2 0 16,2-1 0-16,-3 0 0 0,1 0 12 15,0 0-13-15,-3 1 0 0,2-1-15 0,-1-1 15 0,-1-1-4 16,-2 2 5-16,2 0 3 0,-1-2-5 0,-1 2 3 16,0 0-13-16,-1 0 17 0,1 0-12 0,-2 1 9 15,1 0-10-15,0 0 9 0,-2 0-5 0,1 0 10 16,0 0-12-16,-3 0 14 0,3 0-18 0,-1 2 18 16,-2-2-15-16,1 1 13 0,0-1-13 0,-1 2 7 15,1-1-5-15,-2 0 13 0,0 1-12 0,-1-2 10 16,1 1-12-16,-2 2 16 0,1-3-12 0,0 3 4 0,-2-3-8 15,-1-1 14-15,2 6-14 0,-1-6 13 16,-1 2-9-16,0 0 9 0,0 0-14 0,-2 0 16 0,1 1-13 16,-1 0 10-16,2 3 1 0,1-3 2 0,-1 2-4 15,0 2-1-15,-1 1 0 0,2-3 0 0,-1 0 0 16,0 3-4-16,0-2-1 0,0 1-6 0,-1 1-2 16,2-2-3-16,-3 1 1 0,1 1-3 0,2-2 2 15,-3 3-2-15,0-1 0 0,1-1-2 0,-1 2-5 16,-1-1 5-16,1 0-9 0,0 1 5 0,-2-1 1 15,0 4-2-15,0-5 7 0,-1 4 3 0,0-3 4 0,0 2-1 16,0 1-2-16,0-2-8 0,0 1 14 0,-2 2 6 16,0-3 0-16,4 2-3 0,-2 2 5 0,0-4 0 15,0 2-1-15,0 2 3 0,4-2-1 0,-5-1-2 16,5 3-2-16,-3-1 5 0,2-2-1 0,-2 1-1 16,3-1 2-16,-1 3-3 0,1-1-9 0,-1-4 12 15,1 1-17-15,-2 3 18 0,1-5-13 0,0 3 16 16,0 0-19-16,-1-1 14 0,1 1-15 0,1-2 23 15,-4 2-22-15,5-1 19 0,-2 1-16 0,0 1 19 16,0-3-19-16,-1 2 15 0,2 0-13 0,-1 0 17 16,1 1-22-16,-1-1 24 0,0-1-21 0,1 2 16 15,-2-1-13-15,2-1 11 0,-2 3-13 0,4-2 18 16,-3 1-23-16,0-2 24 0,-1 3-18 0,2-2 15 16,0 2-22-16,-3-2 4 0,4 2-25 0,-4-1 8 15,1-2-29-15,-2 2 14 0,2 2-34 0,-2-3 12 16,-3 3-45-16,0-1 27 0,0 0-51 0,-1 1 22 0,2-1-55 15,-7 1-20-15,3-1-58 0,-2 2-73 16,3-1-38-16,-1 1-115 0,0 1-82 0,2-1-573 16,-1 1-741-16</inkml:trace>
  <inkml:trace contextRef="#ctx0" brushRef="#br0" timeOffset="63674.8095">30747 5978 13 0,'-3'-5'196'0,"3"5"-33"15,0 0-4-15,0 0-25 0,-4-5 4 0,4 5-34 16,0 0 11-16,-7-5-35 0,7 5 14 0,0 0-28 16,0 0 9-16,-5-3-28 0,5 3 27 0,0 0-30 15,-7-5 26-15,7 5-36 0,0 0 26 0,-8-3-24 16,8 3 30-16,0 0-26 0,0 0 40 0,-12-3-30 15,12 3 47-15,0 0-40 0,-11-2 7 0,11 2 7 16,0 0-2-16,-10-1 0 0,10 1-6 0,0 0 2 16,-14 0-2-16,14 0 7 0,0 0 12 0,-14-3-3 15,14 3-4-15,0 0 0 0,-16-1-4 0,16 1 4 16,0 0-6-16,-16 0 5 0,16 0-7 0,0 0 1 16,-16 0-5-16,16 0-7 0,0 0-3 0,-15 0-5 15,15 0-3-15,0 0-13 0,-15 1 10 0,15-1-2 16,-10 3-3-16,10-3 1 0,-10 0 0 0,10 0 2 0,-12 3-5 15,12-3 4-15,-11 4 5 0,11-4-2 16,-13 6 0-16,13-6-2 0,-13 5 2 0,13-5 1 16,-11 5 2-16,11-5-1 0,-14 8-1 0,7-4-1 15,-2 0-10-15,2 1 1 0,0-2 6 0,1 2 2 16,-1 0 4-16,-1-1-3 0,0 1 4 0,1 2-3 0,2-5-7 16,-5 5-1-16,5-2 3 0,-3 0-5 0,3 0-1 15,-3 2-5-15,1-2 0 0,1 2-3 16,-1-2 2-16,-1 3-1 0,2-2-2 0,-2 1-2 0,2 1 0 15,0-1 3-15,-1 1-6 0,0 1 4 0,0 2 7 16,-2-1 2-16,3 2-6 0,-2-1-1 0,0 0 1 16,3 2-5-16,-2 2 6 0,-1-2-3 0,2 0 9 15,-1 1-5-15,2-1 1 0,-1 2 2 0,-2-1-7 16,4 1 11-16,-1-1-1 0,-1 0-3 0,2 0 3 16,0 1 7-16,-1-2-4 0,1 1-2 0,2-3 2 15,-2 2-23-15,1-1 28 0,1-1-10 0,0 0-6 16,0 1 15-16,-1-1-12 0,3 0 7 0,0 1-16 15,-2-2 10-15,2 0-12 0,0 2 9 0,0 0-11 16,0-1 9-16,0 0-10 0,1-1 9 0,0 1-13 16,-1 2 17-16,1-2-16 0,2 0 10 0,-2 1-13 15,3 0 14-15,-3-2-6 0,3 1-4 0,0 1 14 16,-1-1-6-16,2-2 2 0,-1 3 1 0,1-2 5 16,-1-1 0-16,1 1-3 0,1 1-5 0,0-2 5 15,0 0-4-15,1-1 1 0,-2 1 2 0,2-1 0 16,2-1-1-16,-2 0 0 0,1 1-2 0,0-1-3 15,1-1-4-15,0 1 0 0,0-2-2 0,1 2-2 16,0 0-3-16,0-1 4 0,0-1 1 0,3 1-3 16,-2 0-6-16,1-1 5 0,0-1-5 0,0 3 2 15,1-2-7-15,0-2 10 0,0 2-2 0,0-1-14 16,1 0 16-16,-3 0-3 0,3-1 1 0,0 1-2 16,0-1 4-16,-2 1-2 0,1-3-2 0,1 1 0 15,-2 1 2-15,2-2 1 0,1 2 0 0,-3-1 6 16,2 1-7-16,2-3 1 0,-4 0-2 0,3 2 2 0,0-2-8 15,-2 0 5-15,3 1-1 0,-3-2 4 0,2 1-7 16,0 0 4-16,0-2-4 0,-1 2 0 16,1 0 2-16,-1-2 1 0,0 1-7 0,0 0 8 15,2-2-2-15,-2 2 1 0,0 0-3 0,0-2 4 16,2 0 0-16,-1 1 3 0,1-1-3 0,-2-2 1 0,3 1-1 16,-4 3 5-16,2-3-2 0,0 0-1 0,-2-2-5 15,2 3 11-15,0-2-4 0,-2-1 13 0,2 1-7 16,-1 0 7-16,-2 0-8 0,2 0 11 0,-2-1-9 15,1 0 13-15,-2 1-12 0,-1-2 8 0,2 1-14 16,-3 0 10-16,0-1-11 0,2 2 5 0,-2-1-10 16,0 0 8-16,-1-1-7 0,1 2 3 0,-2-4-9 15,1 3 10-15,2-1-24 0,-5 0 27 0,3-1-11 16,-1 1 3-16,0 0-2 0,-1 0 7 0,1-1-1 16,-1 1-2-16,0-1 9 0,-1 2 2 0,1-4 0 15,-2 3-3-15,1 0-1 0,-1-3 1 0,0 3 2 16,-2-1-7-16,2-2 7 0,-1 1-2 0,0 0-2 15,0 1-1-15,-1 0 0 0,0-1-3 0,-1 0 0 16,0-1 1-16,-1 2 0 0,0-1-3 0,2 1 0 16,-2-3 1-16,0 3-4 0,-2-1 1 0,2-1-13 15,0-1 15-15,-1 2-4 0,0 0 1 0,1-1 0 16,-2 1-3-16,1-1 1 0,0 1-1 0,0 0-5 16,-1 1 8-16,2-1-2 0,-3-2 0 0,1 3 0 15,0-1 1-15,0-1-4 0,1 2-7 0,-1-1 9 16,0 0 3-16,-2 0-4 0,3 1 6 0,-1-2-4 15,0 0 0-15,-3 3 1 0,4-3-2 0,-2 3-2 16,-2-1 4-16,2 0 2 0,-1 0-1 0,1-1-2 0,-1 3-2 16,0-3 1-16,0 3-4 0,1-1 6 0,-2 0-3 15,1 2 3-15,1-2-1 0,-2-1 9 16,1 3-14-16,0 0-1 0,1-1 20 0,-4 1-17 0,2 0 9 16,1 0-11-16,0 1 11 0,4 4-11 0,-7-8 15 15,3 2-22-15,4 6 21 0,-9-8-15 0,9 8 14 16,-8-9-15-16,3 4 13 0,1 0-14 0,4 5 9 15,-10-6-12-15,10 6 20 0,-7-9-22 0,7 9 21 16,-9-7-16-16,6 2 7 0,3 5-6 0,-9-7 11 16,9 7-14-16,-9-6 15 0,9 6-12 0,-9-6 13 15,9 6-11-15,-9-6 13 0,9 6-16 16,-9-5 11-16,9 5-11 0,-9-6 15 0,9 6-13 0,-11-6 9 16,11 6-9-16,-8-6 12 0,8 6-18 0,-9-5 7 15,9 5 2-15,-9-5 13 0,9 5-17 0,-6-6 13 16,6 6-13-16,-9-4 16 0,9 4-16 0,-8-5 9 15,8 5-10-15,-6-5 13 0,6 5-15 0,-8-4 17 16,8 4-17-16,-9-3 18 0,9 3-16 0,-6-4 15 16,6 4-18-16,-8-5 17 0,8 5-15 0,-6-3 13 15,6 3-13-15,-8-2 15 0,8 2-14 0,0 0 15 0,-9-5-15 16,9 5 11-16,-9-3-12 0,9 3 15 16,0 0-15-16,-10-4 10 0,10 4-8 0,-9-3 13 15,9 3-15-15,-8-2 14 0,8 2-19 0,-7-3 20 16,7 3-18-16,-10-2 20 0,10 2-15 0,-9-2 14 15,9 2-11-15,0 0 7 0,-11-2-9 0,11 2 11 0,0 0-17 16,-12-3 20-16,12 3-15 0,0 0 14 16,-11 0-14-16,11 0 10 0,0 0-11 0,-9-3 16 15,9 3-15-15,0 0 13 0,0 0-12 0,-14 0 10 0,14 0-11 16,0 0 13-16,-9-4-17 0,9 4 15 0,0 0-12 16,0 0 15-16,-12-1-15 0,12 1 14 0,0 0-15 15,0 0 16-15,0 0-19 0,-12-1 18 16,12 1-13-16,0 0 16 0,0 0-16 0,0 0 13 0,-11 0-19 15,11 0 17-15,0 0-21 0,0 0 27 0,0 0-14 16,-12-1 13-16,12 1-16 0,0 0 16 0,0 0-16 16,0 0 12-16,0 0-10 0,-11 0 12 0,11 0-13 15,0 0 9-15,0 0-10 0,0 0 6 0,0 0-7 16,0 0 17-16,-11-2-14 0,11 2 12 0,0 0-12 16,0 0 14-16,0 0-17 0,0 0 16 0,0 0-21 15,-11 0 16-15,11 0-8 0,0 0 13 0,0 0-14 16,0 0 13-16,0 0-13 0,-12-2 9 0,12 2-10 15,0 0 14-15,0 0-15 0,0 0 11 0,-10-1-10 16,10 1 12-16,0 0-14 0,0 0 15 0,0 0-14 16,-10-2 13-16,10 2-12 0,0 0 14 0,0 0-15 15,0 0 14-15,-10-1-14 0,10 1 14 0,0 0-13 16,0 0 13-16,0 0-15 0,-12-2 12 0,12 2-10 16,0 0 15-16,0 0-14 0,0 0 10 0,-9-2-13 15,9 2 16-15,0 0-16 0,0 0 16 0,0 0-14 16,0 0 10-16,-11-1-9 0,11 1 14 0,0 0-18 15,0 0 12-15,0 0-9 0,0 0 11 0,-13-2-11 16,13 2 13-16,0 0-13 0,0 0 12 0,0 0-12 16,0 0 14-16,0 0-16 0,0 0 11 0,-10-1-10 15,10 1 13-15,0 0-12 0,0 0 13 0,0 0-14 16,0 0 10-16,-12 0-10 0,12 0 14 0,0 0-14 16,0 0 10-16,0 0-9 0,0 0 11 0,-14 1-11 15,14-1 10-15,0 0-10 0,0 0 9 0,0 0-16 16,-11 2 20-16,11-2-20 0,0 0 8 0,0 0-1 15,0 0 14-15,-10 1-12 0,10-1 9 0,0 0-12 16,0 0 9-16,-7 4-9 0,7-4 15 0,0 0-18 16,0 0 19-16,0 0-14 0,0 0 11 0,-13 1-14 15,13-1 15-15,0 0-16 0,0 0 16 0,-10 0-15 16,10 0 11-16,0 0-17 0,0 0 18 0,-11 3-13 16,11-3 9-16,0 0-9 0,-9 2 9 0,9-2-12 15,0 0 7-15,0 0-7 0,-13 2 11 0,13-2-12 16,0 0 12-16,-10 2-10 0,10-2 11 0,0 0-15 15,-8 5 17-15,8-5-12 0,0 0 10 0,0 0-8 16,-11 2 12-16,11-2-13 0,0 0 11 0,0 0-9 16,-9 1 13-16,9-1-12 0,0 0 10 0,0 0-12 0,0 0 15 15,-9 3-13-15,9-3 10 0,0 0-10 0,0 0 10 16,0 0-10-16,0 0 8 0,0 0-8 16,0 0 12-16,0 0-14 0,-9 1 11 0,9-1-11 15,0 0 8-15,0 0-14 0,0 0 5 0,0 0-14 0,0 0 9 16,0 0-15-16,0 0 7 0,0 0-3 0,0 0 0 15,0 0-2-15,0 0 3 0,0 0-1 0,0 0 5 16,-12 1-3-16,12-1 7 0,0 0 0 0,0 0 3 16,0 0 0-16,-6 4 1 0,6-4 1 0,0 0 3 15,0 0-5-15,0 0 6 0,-7 5 0 0,7-5 1 16,0 0 0-16,0 0 1 0,-5 6 3 0,5-6-1 16,0 0-1-16,0 0-3 0,0 0 1 0,-7 4-7 15,7-4-4-15,0 0-10 0,0 0-7 0,0 0-15 16,-5 5 0-16,5-5-28 0,0 0-7 0,0 0-18 15,0 0-19-15,0 0-59 0,0 0 0 0,-4 4-91 16,4-4-20-16,0 0-67 0,0 0-107 0,0 0-162 16,0 0-621-16,0 0-857 0</inkml:trace>
  <inkml:trace contextRef="#ctx0" brushRef="#br0" timeOffset="71403.3416">31051 6946 61 0,'0'0'228'0,"0"0"-38"0,0 0-15 16,0 0-11-16,0 0-22 0,0 0-35 0,0 0 15 15,0 0-34-15,0 0 16 0,-7-2-31 0,7 2 19 16,0 0-36-16,0 0 27 0,0 0-39 0,0 0 35 15,0 0-45-15,0 0 29 0,0 0-38 0,0 0 31 16,0 0-34-16,0 0 34 0,0 0-35 0,0 0 42 16,0 0-45-16,0 0 49 0,0 0-40 0,0 0 37 15,0 0-45-15,0 0 50 0,0 0-47 0,0 0 45 16,0 0-43-16,-10 1 38 0,10-1-39 0,0 0 3 16,0 0 9-16,0 0-1 0,0 0 11 0,0 0 4 15,0 0 41-15,-4 5-37 0,4-5 34 0,0 0-24 16,2 8 14-16,-2-8-30 0,0 0 22 0,0 7-23 15,0-7 22-15,0 9-19 0,0-9 13 0,2 8-22 16,-2-8 14-16,0 13-16 0,0-13 6 0,3 11-14 16,-3-4 18-16,1 1-14 0,1-1 6 0,0 3-18 15,0-1 16-15,0 1-8 0,-1 1 13 0,0-2-13 16,0 3 8-16,2-1-16 0,-2 0 8 0,2 1-7 16,-2-1-2-16,2 1-4 0,-1-1 8 0,0 2-12 15,0 0 13-15,2-1-13 0,-2 3 8 0,2-1-10 16,-2 2 10-16,0 0-13 0,1 0 5 0,-1-1-11 15,1 2 12-15,-2 0-13 0,2 1 0 0,-1 0 1 16,0-1 0-16,0 3 0 0,-1-1 1 0,3 0 1 16,-3 2 3-16,2 1-6 0,-2 2 1 0,2-2 0 15,-1 1-1-15,1 1 0 0,-2 0 6 0,2-1-10 16,-1 1 16-16,2-1-16 0,-2 0 8 0,1 0-3 16,0-2 6-16,-1 3-13 0,0-3 11 0,0-2-11 15,-2 1 12-15,3-1-10 0,-1 1 5 0,0-2-7 16,0 2 13-16,-2-2-8 0,3 2 9 0,-1-3-16 15,0 0 14-15,0 0-11 0,1 0 11 0,-1-1-12 16,-1 0 2-16,3 1 1 0,-2-1 0 0,0-2 4 16,-1 1-4-16,3-1 1 0,-2 2 0 0,0-3 1 15,-2 0 0-15,4-1 2 0,-3 2-1 0,2-4 0 16,-2 4 0-16,3-2-2 0,-2 0 10 0,1 0-11 16,0 1 4-16,-2-4-2 0,1 5 1 0,2-5-1 15,-2 3 0-15,-1 0 1 0,0-2 6 0,2 1-7 16,-1-1 1-16,0-1-2 0,1 1-2 0,-3 0 3 15,3-1-1-15,-1 0 0 0,-2 0 0 0,2-1-1 16,0-2 3-16,-2 3-4 0,0-2 8 0,3 0-7 16,-2 0 3-16,0 0-1 0,-1 0-1 0,2-2 1 15,-2-5 0-15,2 13 0 0,-2-13 1 0,2 10 2 16,-2-10-1-16,2 11 9 0,-2-11-14 0,1 10 3 16,-1-10 8-16,3 9 5 0,-3-9-1 0,1 10 2 15,-1-10-6-15,4 7 3 0,-4-7-4 0,1 10 3 16,-1-10-7-16,1 7 2 0,-1-7-1 0,3 7 0 15,-3-7-2-15,1 8 1 0,-1-8-2 0,2 4 0 16,-2-4 3-16,0 0 1 0,2 8-4 0,-2-8-1 16,0 0 0-16,0 0-2 0,0 9 2 0,0-9 2 15,0 0-2-15,0 0 0 0,3 6 0 0,-3-6 4 16,0 0-5-16,0 0 1 0,0 0 0 0,0 0 0 16,2 6 0-16,-2-6 0 0,0 0 1 0,0 0-2 15,0 0-1-15,0 0-1 0,0 0 3 0,0 0-10 16,0 0-24-16,0 0-86 0,0 0-76 0,0 0-129 15,0 0-97-15,0 0-99 0,-10-2-388 0,10 2-476 16</inkml:trace>
  <inkml:trace contextRef="#ctx0" brushRef="#br0" timeOffset="71699.1124">31027 8609 389 0,'0'0'479'0,"0"0"-110"0,0 0-96 0,1-8-52 15,-1 8-29-15,5-4-1 0,-5 4 3 0,9-5-24 16,-9 5-10-16,11-6-17 0,-11 6-19 0,13-5-16 16,-13 5-14-16,19-5-5 0,-10 4-26 0,1 0-12 15,2 1-2-15,-2 0 10 0,4 0-34 0,-2 0 17 16,0 0-27-16,1 0 18 0,0 2-24 0,1-1 18 15,-1 2-23-15,2-2 13 0,-3 3-21 0,2-3 23 16,-1 3-28-16,1-2 20 0,-2 0-41 0,1 1-12 16,0-1-57-16,-1 2-39 0,0-4-56 0,-2 3-28 15,2-3-85-15,-1 2-39 0,-11-2-361 0,25-2-214 0</inkml:trace>
  <inkml:trace contextRef="#ctx0" brushRef="#br0" timeOffset="71894.5886">31575 8473 689 0,'0'0'519'16,"0"0"-129"-16,0 0-77 0,-7-5-62 0,7 5-23 15,0 0-10-15,0 0-1 0,-14 0 2 0,14 0-9 16,-7 4-14-16,7-4-26 0,-11 6-32 0,6-2-26 16,-2 3-21-16,0 1-19 0,0-2-17 0,-1 4-11 15,1 0-5-15,-3 2-17 0,3-2 4 0,-2 2-94 0,-2 2-75 16,4-3-122-16,-2 1-90 0,-1 2-159 15,1-4-389-15,-2 3-467 0</inkml:trace>
  <inkml:trace contextRef="#ctx0" brushRef="#br0" timeOffset="73051.3398">31002 9144 264 0,'0'0'459'16,"0"0"-116"-16,0 0-75 0,0 0-60 0,0 0-21 15,0 0-1-15,0 0 4 0,0 0-34 0,0 0 19 16,0 0-20-16,0 0-23 0,0 0-26 0,12 5-16 16,-12-5-10-16,7 8-17 0,-3-5-5 0,1 4-17 15,1 0-8-15,0-2-7 0,-1 2-6 0,-1-1-5 16,2 0 0-16,-3 2-4 0,1-4 2 0,0 1-7 15,0 1 2-15,-4-6-4 0,6 9 9 0,-6-9 1 16,2 5-2-16,-2-5 6 0,0 0-1 0,0 0 0 16,0 0 6-16,0 0 18 0,0 0 6 0,0 0-6 15,0 0 0-15,-10-7 0 0,6 1-3 0,-1-1 2 16,1 0 22-16,0-2-17 0,-1 1 5 0,3 0 5 16,-1-1 2-16,-2 1-3 0,4 0-4 0,0 3-5 15,1 5-15-15,-2-13-5 0,2 13-2 0,2-9 2 16,-2 9-2-16,7-10-1 0,-7 10-3 0,9-3-2 15,-9 3-3-15,0 0 2 0,18 2-6 0,-10 1-2 16,-1 0-1-16,0 2-2 0,3-1-1 0,-2 1 0 16,-1 0-2-16,0 2 0 0,0-2-3 0,2 2 2 15,-4-2 5-15,0 0-10 0,2 1 3 0,-2 0-1 16,-5-6 1-16,8 6 3 0,-8-6 3 0,7 7 2 16,-7-7 1-16,4 5-4 0,-4-5 6 0,0 0-5 15,0 0 1-15,0 0-3 0,0 0 1 0,1-8-1 16,-1 8-1-16,-1-10 1 0,1 1 1 0,-1 3-1 15,1-5 3-15,0 4-4 0,1-4 0 0,-1 2 3 16,1-1-1-16,2 1 2 0,0-1-2 0,-1 3 5 16,4-1 1-16,-2 1 8 0,1 2 3 0,-1 0 3 15,0 1-9-15,-4 4 2 0,13-5-2 0,-13 5-1 16,13-2 0-16,-13 2-4 0,11 4-1 0,-11-4-1 16,14 8-1-16,-5-3 3 0,-4-1-8 0,4 4 0 15,-2-1-3-15,-1 0-2 0,-1 3 0 0,3-4-12 16,-2 2-60-16,-1 0-57 0,0 0-59 0,1 1-60 15,-1-4-50-15,1 3-57 0,-2-2-32 0,1-2-77 16,-5-4-325-16,9 8-318 0</inkml:trace>
  <inkml:trace contextRef="#ctx0" brushRef="#br0" timeOffset="73999.0742">31457 9021 424 0,'0'0'403'0,"-6"-11"-129"16,6 11-22-16,-7-7-67 0,7 7 41 0,-7-8-71 16,7 8 36-16,-9-3-51 0,9 3-16 0,0 0-14 0,-14 0-14 15,14 0-11-15,-12 6-25 0,12-6-12 0,-9 7-8 16,4-2-7-16,3 4-6 0,-1-4-3 16,0 1 4-16,2 2-12 0,0-2 0 0,0 3-2 0,1-3-2 15,1 0 6-15,1 4-10 0,-2-10 8 0,4 11-11 16,-1-4 1-16,-3-7-2 0,5 8 0 15,-5-8 2-15,10 6-3 0,-10-6-3 0,12 3 1 16,-12-3 6-16,11-1-8 0,-11 1 0 0,14-7-2 0,-14 7 3 16,12-5-2-16,-12 5 8 0,9-12-6 0,-3 5 1 15,-3 2-3-15,0 0 6 0,-1-2 1 0,-2 7-6 16,4-10 3-16,-4 10 1 0,2-10 32 0,-2 10-7 16,1-9-2-16,-1 9-5 0,2-6-2 0,-2 6-5 15,0 0-3-15,0 0-1 0,0 0-5 0,0 0 8 16,0 0-2-16,0 0-2 0,0 0 0 0,6 6 2 15,-6-6-4-15,8 9 0 0,-8-9-3 0,6 8 0 16,-3-3 5-16,-3-5-3 0,7 9-3 0,-1-4-1 0,-1-2-3 16,-5-3 0-16,12 7 0 0,-12-7-24 0,11 4-47 15,-11-4-22-15,14 0-13 0,-14 0 0 0,11 0-5 16,-11 0-5-16,14-5 38 0,-14 5-22 0,10-8 53 16,-6 4-22-16,0-2 44 0,-1 1-26 0,-1-2 39 15,0 1-35-15,-2-1 58 0,0-1-43 0,0 1 43 16,-2 0-28-16,2 2 73 0,0 5-27 0,-2-12 59 15,2 12-37-15,-3-10 47 0,3 10-61 0,-2-7 31 0,2 7-55 16,-2-7 41-16,2 7-55 0,0 0 42 16,0 0-51-16,0 0 46 0,0 0-45 0,0 0 40 15,0 0-46-15,0 0 47 0,9 4-50 0,-9-4 49 16,9 6-48-16,-9-6 41 0,8 4-44 0,-8-4 47 16,10 5-50-16,-10-5 50 0,11 4-46 0,-11-4 43 0,11 4-48 15,-11-4 51-15,10 2-47 0,-10-2 46 0,0 0-44 16,14-1 46-16,-14 1-50 0,6-4 46 0,-6 4-49 15,7-5 50-15,-7 5-46 0,5-8 45 0,-5 8-46 16,4-8 52-16,-4 8-47 0,2-9 58 0,-2 9-23 16,5-8 51-16,-5 8-33 0,2-8 37 0,-2 8-31 0,2-9 31 15,-2 9-5-15,0-8-2 0,0 8-7 16,3-5-8-16,-3 5-11 0,2-5-4 0,-2 5 2 16,0 0-1-16,6-4 2 0,-6 4-3 0,0 0-18 0,0 0 23 15,9 0-17-15,-9 0 15 0,6 7-14 0,-6-7 17 16,6 7-11-16,-1-2 16 0,-1 2-19 0,1 1 16 15,-1 1-10-15,2-1 29 0,0 4-7 0,0 0-6 16,-1 0-7-16,2 2-1 0,1 1 14 0,-3-1-6 0,3 3-7 16,1 0 6-16,1 0 0 0,-2 2-4 15,1-2 5-15,1 2-5 0,0 1-8 0,-2-2-7 16,3 3-6-16,0-2-3 0,-2 2-1 0,1-1-7 0,-1-1-1 16,-3-1-3-16,2 1 0 0,-2-4 1 15,-1 1-3-15,-1-1 3 0,-1-3 1 0,-2 0-5 0,-1-1-4 16,0-2 7-16,-1 3-4 0,-2-6 2 0,-1 1-2 15,-1-1 1-15,-4-2-1 0,2-1-1 0,7-3 0 16,-19 0 1-16,7-2-2 0,-1-3 0 0,-2-2-1 16,0-4 5-16,-2-2-5 0,1-1 1 0,0-6-2 15,0 0-5-15,1-3 3 0,4 5-5 0,1-3-12 16,1 0-32-16,2 0-34 0,0 2-30 0,4 0-31 16,-1 2-39-16,4 0-7 0,0 0-52 0,2 2-61 15,0 0-9-15,1 1-64 0,2 1-78 0,1 0-303 0,-3 4-272 16</inkml:trace>
  <inkml:trace contextRef="#ctx0" brushRef="#br0" timeOffset="74749.4404">31947 8665 477 0,'0'0'394'0,"-4"-11"-66"0,4 11-41 15,-3-7-8-15,3 7-15 0,-2-7-15 0,2 7-34 16,-2-5-26-16,2 5-40 0,0 0-12 0,0 0-8 0,-1-7 4 16,1 7-10-16,0 0-9 0,5 3-4 0,-5-3-12 15,10 8-11-15,-3-2-7 0,-1 1-10 16,1 2-10-16,0 0-8 0,3 2-9 0,-3 1-7 0,1 0-7 16,2 2-6-16,-3-2 0 0,0 1-6 0,1 1-2 15,0-2-3-15,-3 0-3 0,3 3 0 0,-3-4 1 16,-1-1-15-16,1 0 15 0,0-1-1 0,-2-1 3 15,1 0-1-15,-2-3 3 0,1 1 10 0,-3-6 13 0,4 10-4 16,-4-10-8-16,4 3-3 0,-4-3-3 16,0 0-4-16,0 0-2 0,0 0-2 0,5-8-3 15,-5 8-2-15,3-9-3 0,1 3 1 0,-3 0-1 0,5-2-2 16,-3 3 0-16,3-2-1 0,0 0-1 16,2 1 1-16,-1 2-2 0,0-1 0 0,-1 0-2 0,4 3 1 15,-2 0 2-15,-8 2-3 0,14-3 1 0,-14 3-2 16,15 3 2-16,-15-3-1 0,9 5 1 0,-3-1 0 15,-6-4 0-15,6 10 0 0,-6-10 1 0,0 12-1 16,-3-5 1-16,0 1 2 0,-1 1 0 0,-1-4 0 16,-1 3 0-16,1-1 2 0,-4-2-1 0,3 2-12 0,-2-1 15 15,2-3-14-15,-2 1 8 0,8-4-39 16,-10 6-41-16,10-6-54 0,-10 1-41 0,10-1-45 0,0 0-48 16,-10-3-32-16,10 3-27 0,-2-7 20 0,2 7-55 15,2-6 15-15,1-1-238 0,1 1-103 0</inkml:trace>
  <inkml:trace contextRef="#ctx0" brushRef="#br0" timeOffset="75066.3657">32230 8785 485 0,'0'0'362'16,"9"-7"-37"-16,-9 7-48 0,7-5-18 0,-7 5-11 15,5-5-23-15,-5 5-18 0,0 0-24 0,7-7-15 16,-7 7-14-16,0 0-20 0,5-5-13 0,-5 5-22 0,0 0-11 16,7-5-20-16,-7 5-12 0,6-5 5 15,-6 5-14-15,8-6-7 0,-8 6-6 0,7-9-9 16,-3 3-1-16,2 2-1 0,-1-4-4 0,0 2-1 0,1-1-6 15,-1-1 3-15,-2 1-4 0,1-2 8 0,-2 1 5 16,2 1-2-16,-3-1 4 0,2 2-3 0,-3 6 1 16,1-10-5-16,-1 10-2 0,-2-7-3 0,2 7-5 15,0 0 2-15,-7-3 8 0,7 3 6 0,-6 4 7 0,6-4 3 16,-7 6 6-16,2 1 5 0,3 0 8 16,-1 1-1-16,1-1 11 0,0 5-7 0,1-4-11 15,1 1-1-15,1 1-12 0,1 2 0 0,0-3-3 0,1 3-7 16,2-2 2-16,1 0-12 0,-1 0 3 0,2-2-8 15,2 1-17-15,0-3-42 0,1 0-56 0,0-2-52 16,0-1-71-16,4 1-63 0,-1-3-120 0,1-1-80 16,0-1-429-16,-1-3-494 0</inkml:trace>
  <inkml:trace contextRef="#ctx0" brushRef="#br0" timeOffset="76265.5875">31365 9818 113 0,'0'0'434'0,"0"0"-152"0,0-9-10 0,0 9-64 16,0 0 23-16,0 0-46 0,0 0 40 0,-2-6-70 15,2 6-18-15,0 0-10 0,0 0-15 0,0 0-6 16,-9 6-5-16,9-6 0 0,-4 9-2 0,1-4-9 16,2 2-18-16,0 0-9 0,1 0 1 0,-2 3-12 15,4 0-7-15,-1 0-8 0,0 1-7 0,2-1-4 16,1 1-5-16,-2-1 21 0,5 0-15 0,-2 0 5 15,2-2-24-15,-2-1 26 0,3 0-25 0,-1 0 19 16,0-4-25-16,1 2-1 0,-8-5 1 0,13 5 2 16,-13-5-2-16,14 0-3 0,-14 0 0 0,9-2-2 15,-9 2 8-15,7-8-9 0,-7 8 0 0,2-12 6 16,-4 5-4-16,1-3 1 0,-3 2-1 0,0-2-1 16,-2-4-2-16,-2 1 4 0,1 0 20 0,-2 0-23 15,1 0 22-15,-1 2-25 0,1-1 21 0,2 1-18 16,0 1 22-16,1 2-30 0,-1 0 28 0,3 2-19 15,0 0 14-15,0 0-23 0,3 6 24 0,0-6-17 16,0 6 24-16,6-6-22 0,-6 6 22 0,0 0-17 16,17 0 17-16,-17 0-16 0,17 4 18 0,-6-1-12 15,2 3 8-15,0 2-3 0,0-2 1 0,0 3 4 0,3 1-3 16,0 4 4-16,0-2-5 0,0 2 17 16,0 0-13-16,-2 3 11 0,4 1 1 0,-1 3 14 0,-4-5-8 15,-2 3 12-15,2 0-13 0,-2-1 10 0,-1 0-5 16,-1-1 14-16,0 2-10 0,0-1 5 0,0-1-7 15,-1-4 0-15,-2 2-10 0,2-2 0 0,0-1-3 16,-2 0-15-16,1-2 19 0,-2-1 0 0,0-1-3 16,2-1 1-16,-3 0-6 0,3-5 0 0,0 3-6 15,-7-5-6-15,14 3 7 0,-14-3-37 0,12-5 24 16,-12 5-5-16,10-7-1 0,-4 2-4 0,-2-2-6 0,1 0-6 16,-5-1-23-16,2-2-11 0,-4 0 12 15,-3 0-7-15,1-4 16 0,-3 2 13 0,-2 0-8 0,-1-1 17 16,-4 1-10-16,-1 1 5 0,0-1 0 0,0 1 2 15,-2 1 4-15,2 2 2 0,0 1 3 0,-1 0-2 16,2 1-2-16,1 0 3 0,3 1 1 0,0 0-1 16,1 2 0-16,1-1-1 0,-2 1-1 0,10 3 1 15,-11-6 0-15,11 6 1 0,-8-4 0 0,8 4 1 0,0 0-2 16,-1-7-15-16,1 7-29 0,5-8-34 16,1 4-31-16,1-1-40 0,3-1-36 0,1 0-46 15,1-1-52-15,2-1-21 0,-1 0-79 0,2-1-52 0,0 0-313 16,2-3-259-16</inkml:trace>
  <inkml:trace contextRef="#ctx0" brushRef="#br0" timeOffset="77082.2914">31955 9726 75 0,'0'0'351'0,"-8"-3"-72"16,8 3-22-16,-7-5-6 0,7 5-23 0,-9-7 6 15,9 7 1-15,-5-6-7 0,5 6-27 0,-5-8-35 16,5 8-24-16,-1-8-20 0,1 8-18 0,0-9-8 15,0 9-6-15,5-9-1 0,-1 5-4 0,-4 4-7 16,9-8-12-16,-9 8-6 0,14-3-12 0,-14 3-5 16,14 0-2-16,-14 0-10 0,15 2-4 0,-15-2-3 15,14 7-1-15,-7-2-7 0,-1 1-1 0,0 0-2 0,-1 1-1 16,-1 1-4-16,-3 1 0 0,1 0-1 16,-1-1-2-16,-2 1 0 0,1-1-20 0,-3 2 23 15,2 0-20-15,-2-3 22 0,1-2-19 0,-1 2 20 0,2 0-17 16,1-7 25-16,-4 7-13 0,4-7 20 0,-4 8-24 15,4-8 17-15,0 0-21 0,0 7 16 0,0-7-19 16,0 0 17-16,9 3-20 0,-9-3 18 0,9 4-18 16,-9-4 18-16,13 3-17 0,-5-1 16 0,1 0-18 15,-2 2 16-15,2-2-19 0,-1 2 20 0,0 1-21 0,-2 1 19 16,-1-2-18-16,1 1 20 0,-2 2-20 0,-1-2 20 16,-1 2-19-16,-2-7 21 0,0 11-19 0,-2-4 19 15,-1-2-2-15,1 0-1 0,-3 0-3 0,0 1 2 16,-1-2-1-16,6-4-16 0,-10 5 26 0,10-5-22 15,-11 3 17-15,11-3-16 0,-12 0 13 0,12 0-14 16,-8-3 12-16,8 3-22 0,-5-9-9 0,-1 2-73 16,5 1-14-16,0-2-95 0,2 0-20 0,-1-1-73 15,2-2-76-15,1 2-413 0,1 0-312 0</inkml:trace>
  <inkml:trace contextRef="#ctx0" brushRef="#br0" timeOffset="78471.4337">31959 9774 17 0,'0'0'317'0,"0"0"-82"0,-14 2-29 16,14-2-10-16,0 0 11 0,-11-2-2 0,11 2 2 16,0 0-4-16,-9-2-7 0,9 2-53 0,0 0 36 15,0 0-61-15,-5-5 40 0,5 5 4 0,0 0-6 0,2-6 9 16,-2 6-1-16,8-4 1 0,-8 4-7 0,10-2 5 15,-10 2-10-15,17-1-7 0,-7 2-16 16,-10-1-12-16,22 2-18 0,-11-2-26 0,2 3-10 0,-3 1-8 16,3-1-14-16,2 2-1 0,-2 0-10 0,-2 2-5 15,0-2-4-15,-2 1-7 0,0 0 8 0,-2 2-11 16,-2-2 3-16,1 2-3 0,-2-1 1 0,-3 0-4 16,1-1 2-16,-2-6-4 0,-2 11 2 0,2-11-6 15,-3 10 9-15,3-10-8 0,-9 2 17 0,9-2 5 0,0 0 1 16,-11-1 1-16,11 1-16 0,-10-6 2 15,6-2 1-15,0 0-15 0,0-3 16 0,1 0-39 0,1-1 30 16,2-1-11-16,0 0-19 0,0-1-29 0,4-1-41 16,-2 0-25-16,3 0-31 0,2 2-17 0,0-1-37 15,0 2-3-15,2 3-9 0,0-2-17 0,1 2-15 16,-1 1 29-16,-1 1-40 0,2 0 37 0,-3 1-27 16,2 2 63-16,-1 1-12 0,0-1 80 0,1 2-18 15,-9 2 65-15,11-5-22 0,-11 5 54 0,10-3-27 16,-10 3 58-16,9-3-4 0,-9 3 84 0,0 0 2 15,9-2 75-15,-9 2-1 0,0 0 32 0,0 0 13 0,10-3-4 16,-10 3 1-16,0 0-6 0,0 0-2 16,6-4-7-16,-6 4-13 0,0 0-4 0,0 0-14 0,0 0-19 15,0 0-16-15,0 0-12 0,0 0-19 0,0 0-8 16,0 0-14-16,0 0-13 0,1 9-8 16,-1-9-10-16,-4 10-1 0,1-3-5 0,-3-1-4 0,4 3-3 15,-2-2-3-15,1 3-1 0,-1 0-2 0,-1-1 0 16,4 1 0-16,-2 1-3 0,1-3-8 0,-1 2 8 15,1-2-6-15,1 1 7 0,-1-2-4 0,2 1 8 16,0-2-12-16,0-6 9 0,2 11-13 0,-2-11 11 0,3 7-11 16,-3-7 7-16,0 0-21 0,10 4 0 0,-10-4-18 15,11-2 3-15,-11 2-7 0,10-8 0 16,-4 2-19-16,1 1 40 0,-1-1 6 0,-1 1 0 0,0-1 5 16,2 1 2-16,-2-1 1 0,0 0 2 0,-5 6 0 15,8-6 0-15,-8 6-1 0,7-8 1 0,-7 8 2 16,7-5 1-16,-7 5 3 0,7-3-3 0,-7 3 6 15,0 0-4-15,13 0-1 0,-13 0 1 0,12 0 1 16,-12 0-3-16,11 3 3 0,-11-3-3 0,13 0-2 16,-13 0-9-16,15 0-11 0,-15 0-16 0,17 0-14 15,-8-3-29-15,0 1 29 0,2-2-18 0,-1 1 39 0,-1-2-16 16,5-2 32-16,-3 1-21 0,0-2 32 16,3 2-23-16,-5-5 33 0,4 3-27 0,-4-4 30 15,1 4-29-15,-2-3 34 0,1 1-29 0,-4 0 33 0,1 3-29 16,-2-1 25-16,-1 0-26 0,1-1 28 0,-4 9-27 15,3-11 27-15,-3 11-28 0,0-9 28 0,0 9-27 16,-6-5 25-16,6 5-26 0,0 0 28 0,-10-1-22 16,10 1 19-16,-9 3-24 0,9-3 28 0,-10 7-28 0,4-3 28 15,6-4-25-15,-6 8 26 0,2-3-29 16,0 2 30-16,4-7-25 0,-4 9 24 0,4-9-28 16,-1 13 29-16,1-13-26 0,0 9 26 0,0-9-28 0,3 8 26 15,-3-8-44-15,4 6 36 0,-4-6-19 0,7 3 34 16,-7-3-32-16,0 0 28 0,11 0-32 0,-11 0 32 15,10-7-26-15,-5 4 22 0,-1-4-36 0,0-1 35 16,-1 0-24-16,1-1 29 0,1-1-29 0,-4-1 28 16,2-2-32-16,-2 0 37 0,-1-1-35 0,0-2 33 15,-2-1-40-15,-1-1 35 0,-3-3-26 0,1 0 30 16,0 2-2-16,0-2-5 0,-3 3 1 0,0-2 44 16,1 2-13-16,-2 0 2 0,1 3 2 0,0 2 10 15,2 3 10-15,-2-2-6 0,4 4-12 0,-1 1-11 16,-1 1-6-16,1 1-3 0,5 5-4 0,-7-6 6 0,7 6-3 15,0 0 6-15,-7 6 0 0,7-6 3 0,-3 9 2 16,4-3-3-16,-1 5 4 0,4 1-8 0,-1-1-3 16,3 4-7-16,-1-1-25 0,4 3 25 0,0 0-32 15,3 0 25-15,0-2-18 0,0 2 22 0,0 0-27 16,2-1 23-16,0 0-23 0,0-3 21 0,0 0-33 16,0 1 11-16,-1-4-54 0,-1-2-16 0,0 1-59 15,-1-3 11-15,2 0-54 0,-3-1 7 0,-1 0-17 0,1-3-37 16,-2 1 21-16,-8-3 1 0,16 1 3 0,-16-1 6 15,12-3 12-15,-12 3 28 0,9-5 28 16,-9 5 29-16,5-7 21 0,-5 7 19 0,3-8 29 0,-3 8 39 16,0-14 31-16,-1 9 28 0,-1-3 27 15,1 3-9-15,0-2 42 0,0 0 8 0,-1 0 6 0,2 7 15 16,-4-10-15-16,4 10 17 0,-2-9-52 0,2 9 22 16,-3-7-56-16,3 7 18 0,0 0-27 0,0 0 45 15,0 0-32-15,0 0 30 0,0 0-27 0,5 4 3 16,-5-4-28-16,4 10 6 0,0-4-27 0,-1 2 12 15,2-2-30-15,-2 3 19 0,1-2-29 0,2 2 3 0,-3-1 0 16,3 0 11-16,-3-1-16 0,4 0 16 16,-5 1-27-16,3-2 18 0,-1-1-54 0,-4-5-9 0,7 10-57 15,-7-10 1-15,3 5-90 0,-3-5-60 0,0 0-32 16,0 0-64-16,0 0-69 0,0 0-289 0,0 0-218 16</inkml:trace>
  <inkml:trace contextRef="#ctx0" brushRef="#br0" timeOffset="78599.1">32684 9419 316 0,'-5'-8'327'0,"-2"2"-103"0,4 0 13 16,3 6-77-16,-4-11 7 0,4 11-53 0,-2-10 19 16,2 10-57-16,3-8 30 0,-3 8-56 0,5-7 19 0,-5 7-51 15,10-5 37-15,-10 5-52 0,12-4 26 0,-12 4-68 16,13-1-13-16,-13 1-63 0,15-3-58 0,-15 3-53 16,15-2-240-16,-15 2 54 0</inkml:trace>
  <inkml:trace contextRef="#ctx0" brushRef="#br0" timeOffset="79015.9864">32810 9343 71 0,'0'0'371'0,"0"0"-65"0,9 3-29 0,-9-3-5 0,4 7-65 16,-4-7 3-16,5 5-44 0,-5-5 7 0,5 7-25 15,-2-1-30-15,-3-6-18 0,6 9-16 0,-6-9-21 16,4 10-10-16,-4-10-13 0,7 9-4 0,-7-9-7 16,6 10-5-16,-6-10-10 0,6 6 4 0,-6-6-7 15,7 6 0-15,-7-6-1 0,5 5 0 0,-5-5-11 16,0 0 6-16,11 2-6 0,-11-2-3 0,9-2-29 15,-9 2 28-15,9-6-13 0,-9 6 14 0,9-6-12 16,-9 6 16-16,10-9 4 0,-5 3-30 0,-1 1 15 0,0 1 16 16,0-1-14-16,0 1 15 0,-4 4-12 15,7-10 18-15,-3 4-23 0,-4 6 14 0,5-7-2 16,-5 7-2-16,4-8-3 0,-4 8 13 0,5-7-13 16,-5 7 13-16,3-4-9 0,-3 4 5 0,0 0-10 15,4-6 12-15,-4 6-4 0,0 0-4 0,5-7-3 0,-5 7 19 16,0 0-11-16,4-4 17 0,-4 4-7 0,0 0 5 15,5-6 2-15,-5 6 6 0,5-6 11 0,-5 6-5 16,6-3 21-16,-6 3-8 0,6-5 35 0,-6 5-20 16,8-4 29-16,-8 4-29 0,0 0 27 0,11-1-30 15,-11 1 24-15,9 2-31 0,-9-2 17 0,10 5-33 16,-6-1 14-16,-1 4-31 0,1 0 19 0,-1 0-32 16,-1 1 23-16,1 3-32 0,-2-2 22 0,-1 3-34 0,-1 0-19 15,-2 1-77-15,0 2-18 0,-3 0-47 0,0 2-124 16,-4 1-53-16,0 0-92 0,-2-1-277 0,-5 1-227 15</inkml:trace>
  <inkml:trace contextRef="#ctx0" brushRef="#br0" timeOffset="80451.127">32598 10087 474 0,'0'0'401'0,"-9"-3"-90"15,9 3-19-15,-7-6-39 0,7 6-6 0,-4-9-14 16,4 9-2-16,-1-9-17 0,1 9 2 0,1-11-20 0,-1 11-17 15,4-10-23-15,0 4-21 0,0 1-15 0,3 0-21 16,-1 1-18-16,0 0-12 0,0 0-16 0,-6 4-10 16,13-4-6-16,-13 4-5 0,11-3-9 0,-11 3-4 15,10-3 0-15,-10 3-2 0,0 0 1 0,11-1-7 16,-11 1 2-16,0 0-1 0,0 0 6 0,7 4-5 16,-7-4-1-16,0 0 13 0,0 0 1 0,0 0 2 15,0 0-1-15,0 0-3 0,-2 6 0 0,2-6-5 0,0 0 7 16,0 0 3-16,0 0-4 0,0 0 7 15,0 0-7-15,0 0 6 0,0 0-3 0,0 0-4 16,-11-1 0-16,11 1-6 0,0 0-2 0,0 0-6 0,0 0-7 16,0 0 6-16,0-9-7 0,0 9 6 0,0 0-1 15,6-6-6-15,-6 6 6 0,0 0-7 0,9-5 3 16,-9 5 3-16,7-2-5 0,-7 2 8 0,0 0-6 16,14 1 6-16,-14-1-1 0,9 4-1 0,-9-4-1 15,10 7-6-15,-7-1 6 0,-1 0-1 0,2 2-4 16,-2 1 4-16,-2 2-8 0,1-1 5 0,-2 1-6 15,-1 0 3-15,1 1 3 0,-2-2-6 0,1 1 7 16,-1 0-1-16,0-3-4 0,0 1 5 0,1-1-8 0,-1-1 10 16,3-7-2-16,-3 12-3 0,3-12 1 0,-4 8-12 15,4-8-3-15,0 0 1 0,2 9-3 16,-2-9 7-16,0 0-5 0,8 6-22 0,-8-6 37 16,10 4-31-16,-10-4 37 0,11 8-40 0,-2-3 40 0,-2 2-26 15,0-1 28-15,0 4-28 0,0-3 29 0,0 4-26 16,0 0 34-16,0 1-34 0,-2 0 33 0,-1-2-36 15,-2 2 38-15,0 0-36 0,0-3 26 0,-1 3 10 16,-1-2-5-16,0-1 2 0,-2-1 0 0,1 1-5 16,-1-3 4-16,1 1-10 0,-2-1 13 0,3-6 6 0,-3 9-7 15,3-9 3-15,0 0-14 0,-6 4 7 16,6-4-4-16,0 0-4 0,-2-9-4 0,2 9-7 0,0-15-19 16,0 7-55-16,2-3-8 0,0-4-38 0,0 1 25 15,2-1-16-15,1 1 37 0,-1-3-25 0,2 0 31 16,-2 2-30-16,1 0 29 0,0-1-30 0,1 4 26 15,-4-3-12-15,3 6 36 0,-1-3-9 0,-1 3 34 16,-1 0-12-16,-1 2 26 0,1 1-21 0,0-1 30 16,-2 7-20-16,2-10 25 0,-2 10-22 0,0-8 26 15,0 8-21-15,0 0 23 0,0-9-16 0,0 9 16 16,0 0-15-16,0-6 21 0,0 6-18 0,0 0 28 16,0 0-27-16,0 0 37 0,0 0-19 0,1-9 32 0,-1 9-25 15,0 0 31-15,0 0-25 0,4-5 33 0,-4 5-24 16,0 0 27-16,6-6-30 0,-6 6 29 0,6-6-27 15,-6 6 21-15,4-7-23 0,1 2 7 0,-5 5-20 16,4-8 19-16,-4 8-27 0,5-12 23 0,-5 12-18 16,4-7 29-16,-4 7-20 0,3-7 23 0,-3 7-8 15,2-5-4-15,-2 5-12 0,0 0-22 0,0 0 21 0,0 0-26 16,0 0 10-16,0 0-7 0,0 0 15 16,0 0-22-16,-5 3 23 0,5-3-25 0,0 8 23 0,0-8-32 15,0 11 36-15,0-11-23 0,2 10 18 16,-2-10-18-16,3 9 18 0,2-2-18 0,-1-4 19 0,-4-3-29 15,9 10 9-15,-9-10-58 0,9 7 8 0,-9-7-42 16,12 5 24-16,-12-5-50 0,11 2 28 0,-11-2-18 16,0 0 34-16,17-1-18 0,-17 1 28 0,9-4 12 15,-9 4 14-15,6-7 8 0,-6 7 16 0,5-10-14 16,-3 5 22-16,-1-3-3 0,-1 2 9 0,0-2-9 16,0-1 16-16,0 2 2 0,0-3 5 0,-1 0 4 15,1 3 32-15,0 0 9 0,0-2 12 0,0 2-7 0,1 1-6 16,-1-1 1-16,0 7-9 0,6-9 6 0,-6 9-1 15,5-8-1-15,-5 8-4 0,10-2-10 0,-10 2-31 16,11 2 31-16,-11-2-34 0,12 5 28 0,-5-2-35 16,-1 1 37-16,-2 1-37 0,4 2 30 0,-3-2-36 15,0 0 33-15,-1 0-26 0,0 2 38 0,0-4-26 16,-4-3 30-16,6 10-10 0,-6-10 38 0,4 5-16 0,-4-5 15 16,0 0-25-16,3 6 15 0,-3-6-32 15,0 0 23-15,0 0-29 0,2-7 18 0,-2 7-28 16,0-9 19-16,0 9-5 0,0-12-7 0,1 4-24 0,0 0-43 15,-1-1-30-15,2 0-12 0,0 3 4 16,0-2 2-16,-1 2 3 0,1 0 7 0,1 0 10 0,-3 6 19 16,4-8 6-16,-4 8 8 0,5-4 10 0,-5 4 8 15,0 0 3-15,0 0-1 0,11 0 9 0,-11 0 2 16,5 4 0-16,-5-4-9 0,8 3 17 0,-8-3-14 16,9 9 20-16,-9-9-18 0,8 5 24 0,-4 0-18 15,-4-5 34-15,7 5-13 0,-7-5 65 0,0 0-8 0,9 4 28 16,-9-4-27-16,0 0 19 0,0 0-8 15,5-6 0-15,-5 6-7 0,0-8-9 0,0 8-7 0,-4-9-9 16,2 3-11-16,-4 0-7 0,0-2-10 0,1 3-7 16,-1-3-7-16,-1 2-6 0,0 0-20 0,-1 0-129 15,-1 1-89-15,1-1-214 0,0 5-594 0,-1-2-659 16</inkml:trace>
  <inkml:trace contextRef="#ctx0" brushRef="#br0" timeOffset="83866.785">29949 7395 24 0,'0'0'52'0,"0"0"-11"0,0 0-5 0,3-5-3 16,-3 5-1-16,0 0-8 0,0 0 6 0,0 0-27 15,4-5 23-15,-4 5-12 0,0 0 12 0,0 0-15 0,1-8 15 16,-1 8-3-16,0 0 17 0,0 0-4 16,0 0 13-16,1-7-20 0,-1 7-1 0,0 0 11 15,0 0-7-15,0 0 5 0,0-6-16 0,0 6 11 16,0 0-13-16,0 0 13 0,0 0-18 0,0 0 17 15,0 0-18-15,1-7 19 0,-1 7-19 0,0 0 22 0,0 0-13 16,0 0 22-16,0 0-22 0,0 0 19 16,2-6-14-16,-2 6 12 0,0 0-21 0,0 0 39 15,0 0-45-15,0 0 18 0,0 0-23 0,0 0 11 16,0 0-19-16,0 0 17 0,0 0-20 0,-2-6 20 16,2 6-22-16,0 0 16 0,0 0-15 0,0 0 13 15,0 0-14-15,0 0 14 0,0 0-17 0,0 0 22 0,0 0-24 16,0 0 21-16,0 0-21 0,0 0 21 15,0 0-19-15,0 0 23 0,0 0-23 0,0 0 24 16,0 0-18-16,0 0 24 0,0 0-23 0,0 0 16 16,0 0-18-16,0 0 15 0,0 0-17 0,0 0 19 15,0 0-21-15,0 0 20 0,0 0-19 0,0 0 16 16,0 0-20-16,0 0 22 0,0 0-16 0,0 0 14 16,0 0-17-16,0 0 18 0,0 0-17 0,0 0 23 15,0 0-14-15,0 0 21 0,0 0-14 0,0 0 26 16,0 0-28-16,0 0 22 0,0 0-22 0,4 5 24 15,-4-5-21-15,0 0 26 0,0 0-27 0,0 0 32 16,0 0-28-16,0 0 37 0,0 0-31 0,0 0 27 16,0 0-29-16,0 0 32 0,0 0-32 0,0 0-3 15,0 0 28-15,0 0-38 0,0 0 31 0,0 0-39 16,0 0 37-16,8-5-43 0,-8 5 31 0,0 0-34 16,0 0 26-16,0 0-46 0,6-6-22 0,-6 6-87 15,0 0-74-15,4-7-262 0,-4 7 34 0</inkml:trace>
  <inkml:trace contextRef="#ctx0" brushRef="#br0" timeOffset="94982.0527">5393 8999 145 0,'0'0'228'0,"0"0"-66"0,0 0-10 16,-7-4-18-16,7 4-7 0,0 0-20 0,0 0-16 16,-8-3-13-16,8 3-6 0,0 0 1 0,0 0 4 15,-8-4 19-15,8 4-27 0,0 0 13 0,0 0-21 16,0 0 13-16,-6-3-6 0,6 3 6 0,0 0 4 16,0 0-4-16,0 0 10 0,0 0-18 0,-9-4 25 15,9 4-37-15,0 0 29 0,0 0-40 0,0 0 39 16,0 0-37-16,0 0 10 0,-12 0 49 0,12 0-59 15,0 0 48-15,0 0-43 0,0 0 50 0,-10 0-39 16,10 0 40-16,0 0-40 0,0 0 38 0,0 0-52 16,0 0 40-16,-13 0-46 0,13 0 32 0,0 0-46 0,0 0 29 15,0 0-48-15,0 0 37 0,0 0-42 16,0 0 33-16,0 0-40 0,0 0 40 0,0 0-36 16,0 0 49-16,0 0-32 0,0 0 42 0,-6 4-33 0,6-4 47 15,0 0-48-15,0 0 58 0,8 5-43 0,-8-5 51 16,0 0-54-16,10 4 44 0,-10-4-43 0,8 4 13 15,-8-4 7-15,9 4 10 0,-9-4 0 0,12 2 3 16,-12-2-1-16,12 3-2 0,-12-3 6 0,14 3-11 16,-14-3-2-16,16 0-1 0,-16 0-4 0,20 2 0 15,-20-2-10-15,19 0-4 0,-8-2-6 0,1 2 3 16,1 0-2-16,-2-2-51 0,2 1 60 0,1 1-15 16,0 0-6-16,0-2-4 0,-1 1-4 0,1 0 4 15,0 0-52-15,-1 1 50 0,2-2-53 0,-2 1 58 16,1 0-56-16,0 0 60 0,0-1-57 0,-1 1 62 15,1 0-61-15,-1 1 59 0,-1-1-55 0,2-1 57 16,-1 0-57-16,1 1 61 0,-1 0-60 0,1 0 55 16,-2 1-58-16,-1-2 62 0,3 1-58 0,-2 0 63 0,2-2-35 15,-4 3 49-15,4 0-22 0,-4-3-8 0,3 2 0 16,0 0 2-16,-3-1-8 0,2 1-2 16,-1-1-1-16,1 0-5 0,0 1 0 0,-2 0 10 15,2 1-7-15,-2-3-4 0,2 2-1 0,-2-1-2 0,1 0-19 16,0 0 24-16,-1 1 5 0,1-1-8 0,0 0 0 15,0 0-1-15,-2 2 0 0,3-3 6 0,-1 3 3 16,1-2-7-16,-2 0-1 0,1-1 5 0,-1 1-4 16,1 2-1-16,0-3-11 0,-11 3 14 0,21-2-5 15,-21 2 4-15,19-2-3 0,-19 2-2 0,19-2-1 16,-19 2 1-16,17-1 1 0,-17 1-1 0,17-2 5 16,-17 2-8-16,18-1 2 0,-18 1 14 0,20-2 5 15,-20 2-3-15,19-1 0 0,-9 0-1 0,-10 1 3 16,22-3-2-16,-11 3-1 0,-2 0-5 0,-9 0 2 15,23-2 1-15,-13 0 4 0,3 2-6 0,-4-1-1 16,4 0-11-16,-3 1 8 0,2-1 1 0,-12 1-2 16,20-2-1-16,-20 2-1 0,19 0 0 0,-19 0-4 15,18-2 1-15,-18 2 1 0,19 0 0 0,-19 0-3 0,16-1 3 16,-16 1-3-16,16 0-9 0,-16 0-24 16,17-2 45-16,-17 2-31 0,15 0 48 0,-15 0-40 0,19-2 37 15,-19 2-33-15,17 0 45 0,-17 0-39 0,19 0 36 16,-19 0-39-16,17-1 36 0,-17 1-44 0,20-1 45 15,-20 1-47-15,19-1 30 0,-19 1-28 0,18-2 38 16,-18 2-41-16,18 0 42 0,-18 0-5 0,18-1-41 16,-18 1 44-16,17 0-6 0,-17 0-4 0,14-1 1 15,-14 1-2-15,15 0-3 0,-15 0-1 0,13-1-4 16,-13 1-11-16,11 0 11 0,-11 0-34 0,0 0 40 16,13 0-4-16,-13 0-3 0,0 0 0 0,0 0-1 15,17-1-39-15,-17 1 44 0,0 0-2 0,0 0-1 16,0 0-2-16,12 0-37 0,-12 0 41 0,0 0-29 15,0 0 30-15,0 0-38 0,0 0 42 0,11-1-37 16,-11 1 39-16,0 0-43 0,0 0 44 0,0 0-40 16,0 0 38-16,0 0-42 0,0 0 30 0,0 0-68 0,0 0 14 15,0 0-47-15,0 0-46 0,0 0-51 16,11-1-106-16,-11 1-69 0,0 0-75 0,0 0-141 16,0 0-161-16,0 0-531 0,-10-4-883 0</inkml:trace>
  <inkml:trace contextRef="#ctx0" brushRef="#br0" timeOffset="97298.3867">6207 7928 143 0,'0'0'289'0,"-2"-4"-55"0,2 4-26 0,0 0-1 0,-4-6-6 16,4 6-10-16,0 0-15 0,-5-4-1 0,5 4-34 15,0 0 32-15,0 0-48 0,-4-6 29 0,4 6-52 16,0 0 55-16,0 0-54 0,-4-5 47 0,4 5-54 15,0 0 38-15,0 0-53 0,0 0 32 0,0 0-53 16,-4-4 28-16,4 4-41 0,0 0 41 0,0 0-43 16,0 0 35-16,0 0-45 0,7-4 41 0,-7 4-43 15,0 0 44-15,0 0-47 0,14 0 39 0,-14 0-42 16,11 2 50-16,-11-2-49 0,12 2 44 0,-12-2-43 16,15 4 42-16,-7-1-54 0,-1-1 45 0,1 3-49 15,2-3 43-15,-1 0-50 0,1 2 46 0,2 0-49 16,-3-1 47-16,1 1-54 0,0-1 46 0,-1 2-52 15,0-3 50-15,1 1-51 0,-1 1 47 0,-1-2-51 16,2 0 49-16,-10-2-46 0,14 5 51 0,-14-5-42 16,13 4 50-16,-13-4-40 0,10 5 58 0,-10-5-25 15,11 2 25-15,-11-2 17 0,7 3 19 0,-7-3 11 16,0 0 6-16,12 0-10 0,-12 0-17 0,0 0-16 16,6-2-13-16,-6 2-12 0,5-6-6 0,-5 6-10 15,7-10 4-15,-5 6-13 0,3-4 0 0,-1 0 0 16,0-1-6-16,0-1-3 0,2-3 2 0,-2 1-6 0,1-1-1 15,3-2-1-15,-3 1-2 0,0-3-46 0,3 1 54 16,-1-2-41-16,1 0 47 0,0 0-43 0,-2 3 57 16,2-3-45-16,-2 0 5 0,0 1 53 0,2 1-25 15,-4 1 30-15,2 2-35 0,1-2 40 0,-3 1-42 16,-1 0 38-16,0 3-42 0,1-1 42 0,-2 3-37 16,1 0 36-16,0 0-44 0,0 1 37 0,-3 0-40 15,1 3 28-15,1-2-39 0,-2 7 32 0,1-9-32 16,-1 9 12-16,3-9-57 0,-3 9-3 0,1-8-79 15,-1 8-18-15,0 0-119 0,0 0-59 0,0 0-91 16,0 0-81-16,0 0-82 0,0 0-730 0,-9 5-912 16</inkml:trace>
  <inkml:trace contextRef="#ctx0" brushRef="#br0" timeOffset="98032.2136">15073 10031 1 0,'2'-14'626'0,"-2"2"-176"16,0 1-38-16,0 2-70 0,-1 0 24 0,0 1-21 16,1-1-9-16,-3 1 8 0,2 2-25 0,1 6 3 15,0-11-79-15,0 11-8 0,-1-10-87 0,1 10 10 16,0 0-54-16,-3-5 46 0,3 5-51 0,0 0 59 0,-2 7-56 15,0 0 50-15,1-1-51 0,0 6 32 0,-1 0-63 16,1 5 38-16,-1 2-18 0,-2 3-14 0,0 4-17 16,0-1-11-16,-2 6-7 0,1-1-11 0,1 3-7 15,-1-4-2-15,1-2-5 0,0-3-5 0,-1 1 4 16,1-2-4-16,2-1-29 0,-1-3 21 0,0-2-46 16,2-2 20-16,0-1-102 0,0-4 3 0,-1 0-78 15,2 0-25-15,0-3-52 0,0-7-50 0,0 10-38 16,0-10-24-16,0 0-6 0,0 0-16 0,9-5 46 15,-5 0-13-15,0-3-5 0,2-1-323 0,-3-2-209 16</inkml:trace>
  <inkml:trace contextRef="#ctx0" brushRef="#br0" timeOffset="98347.9491">15037 10130 308 0,'-1'-17'370'0,"-2"2"-41"0,1 0-18 0,-1 1-18 16,2 1-8-16,-2 0-6 0,1 1 4 0,-1 2-16 15,2-1-2-15,-2 0-13 0,3 2-25 0,0 1-17 0,0 1-40 16,0 0-4-16,3-1-28 0,-3 8 19 15,6-9-37-15,-1 4 25 0,3 2-39 0,2-1 35 0,-1 4-56 16,3-2 40-16,2 2-48 0,1 2 48 0,3 0-59 16,1 1-2-16,2 2-3 0,3 0 5 15,-1 1 41-15,4 5-59 0,-1-1 48 0,0 3-55 0,1 0 34 16,0 1-55-16,-2 1 43 0,0 1-9 0,-1 1-7 16,-2 0-7-16,-2 0-6 0,0 0-15 0,-2 1 10 15,-2-4-6-15,-2 2-6 0,-2 0 1 0,0-2 0 16,-3-2-13-16,1 0 6 0,-3-1 0 0,-1-1-5 15,-1-2 0-15,2-1 2 0,-3 0-5 0,2 0 0 16,-2-1 1-16,-2-2-5 0,-2-4-4 0,7 10-7 16,-7-10-5-16,5 5-31 0,-5-5-32 0,5 7-61 15,-5-7-73-15,0 0-52 0,2 6-9 0,-2-6-95 16,0 0-15-16,0 0-75 0,0 0-57 0,0 0-55 16,-12 1-349-16,12-1-491 0</inkml:trace>
  <inkml:trace contextRef="#ctx0" brushRef="#br0" timeOffset="98547.4138">15234 10297 468 0,'0'0'463'0,"-18"-1"-94"15,18 1 8-15,-14-3-57 0,14 3 32 0,-13-5-80 16,13 5 34-16,-6-7-68 0,6 7 19 0,-3-9-91 16,3 9 11-16,4-11-77 0,1 4-16 0,0-1-19 15,4 2-13-15,0-3-7 0,4 0-13 0,-2 1-6 16,4-1-10-16,1-2-19 0,2 2-49 0,-1 0-57 15,2 0-62-15,-1 1-41 0,1-1-13 0,1 3 0 16,-1-3-26-16,3 3-21 0,0-2-98 0,-2 2-360 16,3-3-234-16</inkml:trace>
  <inkml:trace contextRef="#ctx0" brushRef="#br0" timeOffset="98916.9647">16197 9866 520 0,'1'-7'386'0,"-1"7"-63"0,-1-8-49 0,1 8 39 15,-7-7-61-15,7 7 21 0,-9-7-39 0,2 3-10 16,-1 3-24-16,0-3-26 0,-1 1-22 0,9 3-21 16,-17-4-10-16,17 4-15 0,-18-1-8 0,18 1-15 15,-16 1-6-15,16-1-2 0,-18 4-12 0,6-1 27 16,3 1-49-16,2 1 13 0,-3 2-11 0,-1 0 11 15,2 3-22-15,-1-2 16 0,1 4 12 0,3 0-1 16,-3-1 7-16,1 4 6 0,2-2-8 0,-1 0 1 16,2 1-10-16,1 2-9 0,-1-2-2 0,2-1 3 15,1 0-1-15,2 0-3 0,2-2 4 0,-1-1-2 16,4 1-9-16,-1-2-4 0,2 0-1 0,-1-1-9 16,4-3 3-16,1 2-51 0,1-4 43 0,-1 0-60 15,4-1 18-15,-1-2-61 0,2 0-10 0,-1 0-27 16,4 0-20-16,-1-2-32 0,-5 2-45 0,6-3-71 15,-4 2-18-15,-1 0 10 0,0-2 12 0,-13 3-42 16,18-1 9-16,-18 1-82 0,11 1-292 0,-11-1-200 0</inkml:trace>
  <inkml:trace contextRef="#ctx0" brushRef="#br0" timeOffset="99149.9292">16059 10240 293 0,'-11'11'343'0,"-2"-1"-73"0,4 0 4 15,-1-1-19-15,-2 1-24 0,5-1 38 0,0-1-63 16,-2-1 13-16,3 0 34 0,2 0-48 0,2 0 42 15,0-2-43-15,2-5 35 0,0 11-65 0,0-11-16 16,7 6-17-16,-7-6-27 0,15 3-25 0,-15-3-13 16,21-3-8-16,-9 3-2 0,4-2-11 0,0-1-11 15,1-2-9-15,1 1-8 0,1-1-3 0,-3 2-7 16,6-4-1-16,0 1-1 0,-3 0-10 0,1 0-5 16,1-2-5-16,-2 3-22 0,-2-2-40 0,-2 0-12 15,2 3-97-15,-4-2 11 0,2 1-81 0,-4-1-18 16,0 2-14-16,-1-3-16 0,-1 4-69 0,-3-4-10 15,2 2-357-15,-5 0-234 0</inkml:trace>
  <inkml:trace contextRef="#ctx0" brushRef="#br0" timeOffset="99501.9914">16416 9982 135 0,'-3'-6'477'0,"3"-2"-96"0,-1 2 8 16,1 6-85-16,-4-11 48 0,0 5-15 0,2 0-19 15,2 6-2-15,-3-8-25 0,3 8-14 0,-5-9-53 16,5 9-17-16,-4-5-58 0,4 5 4 0,-2-6-44 16,2 6 30-16,0 0-34 0,0 0 39 0,0 0-47 15,0 0 47-15,0 0-51 0,-2 8 10 0,2-8 6 16,4 5 46-16,-4-5-61 0,4 10 46 0,1-5-48 16,-2 2 41-16,1 1-45 0,2 0 35 0,-1 0-42 15,0 0 26-15,-1 2-49 0,1-1 37 0,3 4-45 16,-4-5 31-16,1 2-50 0,-1 1 35 0,-1-1-50 15,3 1 39-15,-4-2-48 0,2 1 26 0,1 0-34 16,-3 0 37-16,1-1-44 0,1-2 42 0,-3 0-45 16,2 0 41-16,-3-7-47 0,4 11 41 0,-2-4-43 0,-2-7 39 15,2 8-43-15,-2-8 24 0,2 9-35 16,-2-9-36-16,0 0-31 0,5 7-46 0,-5-7-65 16,0 0-88-16,0 0-46 0,0 0-37 0,0 0 9 0,0 0-73 15,8-7-20-15,-8 7-55 0,-2-7-7 0,2 7-409 16,-1-10-515-16</inkml:trace>
  <inkml:trace contextRef="#ctx0" brushRef="#br0" timeOffset="99947.8661">16434 10018 108 0,'-5'-4'457'0,"1"-1"-107"0,-1-2-50 16,1-1-25-16,-1 1-4 0,0-2 25 0,1 2-33 15,1-4-15-15,-2 2-32 0,4-3-27 0,0 1-33 16,1-1-22-16,1-1-20 0,1-1-10 0,2-1-2 0,1 1-13 15,3-2-10-15,1 4-5 0,1-3-11 16,2-1-7-16,-1 4 13 0,1 0-27 0,-1 2-7 16,3 0 1-16,-2 3-3 0,-1 0 0 0,1 3-1 15,-1 1 2-15,-1 2-4 0,-10 1-2 0,18 2 3 0,-9 4-9 16,-5-1-3-16,1 2 0 0,-2 2-3 0,-2 1-12 16,-2 2 15-16,0 1-17 0,-3-1 10 15,0 3-1-15,-1-1 2 0,-1 0-2 0,3-2 4 0,-5 3 2 16,6-6-6-16,-2 1-1 0,1 0-2 0,1-4 9 15,-1 0 6-15,3-6 10 0,-3 11-7 16,3-11-3-16,4 6-4 0,-4-6-2 0,9 0-5 0,-9 0-1 16,17 0-25-16,-7-3 25 0,4 3-23 0,-2-3 23 15,1 3-21-15,2-2 19 0,-2 3-20 0,2-1 20 16,-1 1-19-16,0 2 24 0,-1-2-22 0,-1 3 28 16,-1 1-21-16,-1 0 36 0,-1 3-6 0,-3 1-4 15,-1 0-3-15,-1 2-1 0,-4 0-3 0,0 1 2 16,-5 0 12-16,0 1-10 0,-4 1-4 0,-4 1-4 15,0-2-3-15,-2 0-1 0,-4 2-1 0,2-4-9 16,-2 1-9-16,1-2-52 0,-1-2-94 0,0 0-82 16,1-2-140-16,2-1-147 0,-1-4-627 0,2 0-765 15</inkml:trace>
  <inkml:trace contextRef="#ctx0" brushRef="#br0" timeOffset="101421.5316">15540 8965 420 0,'3'-5'341'0,"-3"5"-92"0,0 0-19 0,0 0-32 15,1-8 4-15,-1 8 16 0,0 0-27 0,0 0-10 16,0 0 24-16,0 0-73 0,0 0 19 0,0 0-70 16,0 0 58-16,0 0-26 0,0 0 57 0,0 0-29 15,0 0 47-15,2 6-21 0,-2-6 16 0,2 10-6 16,-2-10-1-16,0 15-6 0,0-8-7 0,1 5-38 16,1-2 37-16,-1 2-56 0,2 3 49 0,0-1-62 15,-1 1 47-15,0-1-59 0,2 3 44 0,-1-1-58 16,-1 2 35-16,2-1-5 0,1 0-15 0,-2 0-9 0,3 0-18 15,-2-3-3-15,1 3-8 0,-1-2-4 0,2 2 0 16,-2-3-2-16,0 0-8 0,2 1-4 0,-2-1-2 16,1-1-6-16,-1-1-3 0,1 0-4 0,-2-2 2 15,1 2-6-15,-1-2 2 0,1-1-2 0,-1 2-2 16,-1-3 2-16,0 0 0 0,0-1-4 0,-2 0 1 16,3 0 5-16,-2-1-7 0,-1-6-1 15,3 12-2-15,-3-12-3 0,2 9-6 0,-2-9-2 0,0 10-26 16,0-10-28-16,1 7-31 0,-1-7-37 0,2 8-47 15,-2-8-49-15,0 0 3 0,0 7-108 0,0-7-29 16,0 0-87-16,-3 7-83 0,3-7-62 0,-9 4-398 16,9-4-592-16</inkml:trace>
  <inkml:trace contextRef="#ctx0" brushRef="#br0" timeOffset="101664.4813">15410 9593 443 0,'0'0'378'0,"-11"2"-55"0,11-2-37 15,-9 3 29-15,9-3-34 0,0 0 13 0,0 0-8 0,-12-1-71 16,12 1 7-16,0 0-66 0,0 0 18 0,0 0-55 16,0 0 25-16,5-4-55 0,-5 4 31 15,9-3-57-15,-9 3 36 0,13-2-44 0,-13 2 21 0,19-1-52 16,-19 1 35-16,23 0-52 0,-11-1 38 0,0 1-45 16,1-1 38-16,1 1-49 0,2 0 45 15,-1 0-51-15,-1-2 40 0,3 2-56 0,-1-1-14 0,2 0-89 16,0 1 0-16,1-3-98 0,-1 1-39 0,-1-1-61 15,0-1-78-15,0 0-450 0,0 0-410 0</inkml:trace>
  <inkml:trace contextRef="#ctx0" brushRef="#br0" timeOffset="101820.0612">15854 9457 406 0,'0'0'542'16,"0"0"-144"-16,-8-4-8 0,8 4-50 0,0 0 39 0,-13 0-50 15,13 0 36-15,-11 1-69 0,11-1 22 16,-12 4-70-16,4 3 13 0,0-3-93 0,0 2-29 15,0 3 8-15,2-2-67 0,-2 5-19 0,-1-2-10 0,4 2-9 16,-1 0-4-16,-2 3-19 0,4-1-9 16,0 5-98-16,2-2-114 0,-1 0-122 0,3 1-101 15,1 1-152-15,2 0-487 0,2-1-682 0</inkml:trace>
  <inkml:trace contextRef="#ctx0" brushRef="#br0" timeOffset="108514.4249">23956 9032 223 0,'0'0'350'15,"0"0"-91"-15,0 0-26 0,0-6-11 0,0 6-26 16,0 0 1-16,0 0 3 0,0 0-2 0,0-5 31 15,0 5-58-15,0 0-6 0,0 0-15 0,0 0-18 16,0 0-11-16,0 0-6 0,-4-7-7 0,4 7-5 0,0 0-13 16,0 0-9-16,0 0-2 0,0 0-8 15,0 0 10-15,0 0 8 0,0 0 8 0,0 0 7 16,-1 7-3-16,1-7 24 0,0 0-19 0,1 9 29 16,-1-9-22-16,3 12 47 0,-2-5-43 0,1 3 3 15,0-1 5-15,1 3-3 0,-1 0-4 0,3 0-6 0,-1 4 38 16,1 1-59-16,-1 0 27 0,3 3-56 15,-2 0 34-15,2 1-59 0,-2 2 32 0,2-1-48 16,-1 0 34-16,-2-1-53 0,4 0 44 0,-3-3-48 0,0-1 39 16,-1-1-43-16,1-2 41 0,-1-1-47 15,1-1 38-15,-3-3-39 0,1 0 37 0,-1-1-39 0,1 0 35 16,-2-2-38-16,-1-6 38 0,4 11-49 0,-4-11-14 16,3 6-144-16,-3-6-46 0,0 0-68 0,0 0-45 15,0 0-60-15,-4-5-28 0,4 5-46 0,-8-9-83 16,4 2-33-16,-2 0-268 0,0-3-414 0</inkml:trace>
  <inkml:trace contextRef="#ctx0" brushRef="#br0" timeOffset="108784.6993">23979 9097 355 0,'0'0'346'0,"-2"-11"-65"16,2 11-25-16,-4-8-26 0,4 8 2 0,-3-7-3 15,3 7 35-15,-5-6-34 0,5 6-30 0,0 0-34 16,-7-6-26-16,7 6-12 0,0 0 11 0,-9 4 1 16,9-4 1-16,-11 5 1 0,4 2-14 0,2-1 4 15,-2 0-20-15,-1 4 0 0,0-3-31 0,1 4-1 16,-2 0-25-16,1 0-2 0,0 2-24 0,0-3 8 16,0 4-8-16,1-2-5 0,-1 0 0 0,2 0-12 15,-1 1-5-15,2-1-2 0,1-3-5 0,-1 0-38 16,0-1-61-16,3-1-77 0,0-1-54 0,2-6-31 15,-1 11-21-15,1-11-25 0,0 0-34 0,0 0-90 0,10 0-323 16,-10 0-265-16</inkml:trace>
  <inkml:trace contextRef="#ctx0" brushRef="#br0" timeOffset="109017.0789">23930 9136 171 0,'0'0'488'15,"2"-8"-125"-15,-2 8-56 0,6-8 18 0,-6 8-88 16,3-6 35-16,-3 6-35 0,1-11 4 0,-1 11-1 15,4-6-21-15,-4 6-26 0,4-7-22 0,-4 7-26 0,6-8-18 16,-6 8-3-16,12-4-15 0,-12 4-2 0,13-2-15 16,-13 2 4-16,17-3-23 0,-17 3 10 0,18 0-31 15,-5 0 18-15,-1 0-40 0,-1 2 16 16,2-1-28-16,0 0 15 0,-1 0-22 0,1 1 15 0,-1 0-26 16,2-2 24-16,-3 3-31 0,1 1 14 0,-1-1-27 15,-2-1-21-15,1 1-46 0,-2 1-42 0,0 1-58 16,-2 0-98-16,-2-1-33 0,-4-4-147 0,8 9-535 15,-8-9-597-15</inkml:trace>
  <inkml:trace contextRef="#ctx0" brushRef="#br0" timeOffset="113798.7511">12029 11988 201 0,'0'0'317'0,"-4"-5"-104"15,4 5 6-15,0 0-21 0,-6-7 6 0,6 7-17 16,0 0-11-16,-4-4-10 0,4 4-1 0,0 0-12 15,-5-4-8-15,5 4-15 0,0 0-2 0,0 0-5 16,-6-4 0-16,6 4-2 0,0 0-10 0,0 0-11 16,0 0-6-16,-4-5-10 0,4 5-7 0,0 0-13 15,0 0-6-15,0 0-4 0,0 0 3 0,0 0 10 16,0 0-8-16,0 0-1 0,0 0-8 0,0 0-2 16,7 3 8-16,-7-3-17 0,9 6 0 0,-9-6-4 15,9 7 4-15,-5-3-15 0,5 0 1 0,-3 1-8 16,2 0-3-16,0 0 0 0,0 2 1 0,2-2-5 0,-1 2-2 15,0-2 2-15,2 2-4 0,-2-1-1 16,1 0-1-16,-1 0 3 0,3 1-4 0,-3-2 2 16,1 0 7-16,-1 0 2 0,-3 0 0 0,4-1 5 0,-3 0 10 15,-7-4-1-15,11 5 47 0,-11-5-11 0,10 5 58 16,-10-5-29-16,8 2 38 0,-8-2-60 16,0 0 38-16,9-2-61 0,-9 2 43 0,8-7-47 0,-8 7 41 15,7-12-59-15,-4 5 54 0,1-1-66 0,0-2 54 16,1-1-64-16,-1-1 57 0,2-3-58 0,0 1 60 15,-1-1-60-15,2 0 58 0,-1-3-61 0,3 0 59 16,-1 1-59-16,-2 0 56 0,1-2-49 0,-1 5 47 16,2-2-52-16,-5 2 54 0,4-1-43 0,-3 1 49 15,1 2-45-15,0 0 39 0,-1 0-42 0,-2 2 45 0,2 0-40 16,-1 1 43-16,-1 1-26 0,0 2 22 16,-1-1-43-16,0-1 36 0,-1 8-47 0,3-10 36 15,-3 10-40-15,1-11 32 0,-1 11-40 0,3-9 39 16,-3 9-48-16,1-5 40 0,-1 5-40 0,1-7 32 0,-1 7-55 15,0 0 9-15,1-8-91 0,-1 8-63 0,0 0-134 16,4-8-110-16,-4 8-119 0,0 0-111 0,4-8-681 16,-4 8-942-16</inkml:trace>
  <inkml:trace contextRef="#ctx0" brushRef="#br0" timeOffset="168261.5067">8842 15046 171 0,'0'0'195'0,"0"0"-35"0,-10-4-17 0,10 4-21 16,0 0-11-16,-9-1-14 0,9 1-27 0,0 0-7 16,0 0-6-16,-11-1-8 0,11 1-3 0,0 0 4 15,0 0-6-15,0 0 0 0,0 0 2 0,-11 0 2 16,11 0-2-16,0 0 0 0,0 0 17 0,0 0-19 15,0 0 1-15,0 0 5 0,0 0 3 0,0 0-23 16,0 0 43-16,0 0-30 0,0 0 55 0,0 0-24 16,0 0 53-16,0 0-45 0,-9 1 51 0,9-1-35 15,0 0 35-15,0 0-33 0,12 1 25 0,-12-1-31 16,0 0 20-16,15 0-28 0,-15 0 18 0,13-1-28 16,-13 1 6-16,18-1-20 0,-18 1 8 0,19-3-24 0,-19 3 17 15,22 0-20-15,-11-1 6 0,2 1-18 16,-2-2 10-16,1 2-14 0,2 0 9 0,0 0-12 0,0 0 7 15,-1-1-10-15,1 1 9 0,-1 0-17 0,2-1 15 16,-2 1 2-16,1-1 11 0,-1 1-13 0,0-1 5 16,-1 1-16-16,1-1 11 0,0-1-4 0,-3 1-2 15,2 1 2-15,-12 0-11 0,19-1-3 0,-19 1-2 16,14 0 1-16,-14 0-3 0,15-2 4 0,-15 2 0 16,10 0-3-16,-10 0 0 0,0 0 0 0,14 0-2 15,-14 0 1-15,0 0 0 0,0 0-1 0,13-1 0 16,-13 1-3-16,0 0 6 0,0 0-7 0,0 0 3 15,14 0 1-15,-14 0-4 0,0 0 2 0,0 0-1 16,0 0 3-16,0 0-3 0,0 0 1 0,0 0 0 16,12-2 2-16,-12 2-3 0,0 0 2 0,0 0-1 15,0 0 1-15,0 0 1 0,0 0 5 0,0 0-5 16,0 0 2-16,0 0 2 0,0 0 3 0,0 0 3 16,0 0 1-16,0 0-3 0,0 0-1 0,0 0 0 0,0 0-3 15,0 0-3-15,0 0 1 0,0 0 0 0,0 0-4 16,0 0 1-16,0 0-4 0,0 0 2 15,0 0 1-15,0 0-2 0,0 0 4 0,0 0-6 16,10 0 1-16,-10 0 2 0,0 0-3 0,0 0 4 0,0 0-3 16,0 0 0-16,0 0 3 0,0 0-3 0,0 0 2 15,0 0-4-15,0 0 5 0,0 0-3 0,0 0 0 16,0 0-1-16,0 0-2 0,0 0 0 0,0 0-10 16,0 0 11-16,-4-5 0 0,4 5-10 0,0 0-59 15,0 0-74-15,0 0-57 0,-2-7-123 0,2 7-90 16,0 0-130-16,-6-7-395 0,6 7-520 0</inkml:trace>
  <inkml:trace contextRef="#ctx0" brushRef="#br0" timeOffset="202027.9389">11288 13842 74 0,'0'0'159'0,"0"0"-11"0,-8-5-23 0,8 5-4 0,0 0-20 16,-6-5-3-16,6 5-9 0,-5-7-14 0,5 7-8 15,-7-7 11-15,7 7-2 0,-5-7-16 0,5 7-9 16,-8-6 6-16,8 6 1 0,-8-9-5 0,3 4-7 16,-2 3 8-16,2-3 2 0,-4 0-12 0,3 2 0 15,-2-4 6-15,0 4-1 0,-2-2-20 0,1 0 14 16,-1-1-23-16,-1 3 11 0,0-2-18 0,-3-2 7 15,1 2 3-15,-1 1-11 0,0-1 3 0,0 2-5 16,0-2 0-16,-1 1-1 0,-2 0-9 0,2 3 10 16,-3-3-4-16,3 1-3 0,-3 1-1 0,1 1 7 15,-1-1-9-15,-1 2 1 0,1 0 5 0,0 0-7 16,0 0 2-16,-1 0-1 0,0 0 2 0,1 0-4 16,-1 2 2-16,0 0 3 0,2 1 0 0,-2-2-5 15,1 3 2-15,-1-3 0 0,1 3 0 0,0-1 2 16,2 1 8-16,-1 1-10 0,-1-3 4 0,0 4 19 15,2-2-13-15,-1 1 1 0,2 1-2 0,-2 0 1 0,2-1-4 16,-2 1 1-16,3 0-2 0,-1 0-1 0,2 0-2 16,-1 1 0-16,0-2 2 0,2 3 0 0,-2-2-3 15,4-1 2-15,-3 1 0 0,3 0-2 0,1-1 8 16,0 1-8-16,-1 0 6 0,1 0 6 0,0 0 3 16,0 0-2-16,0 0-1 0,0 2 7 0,0-3-10 15,2 2 1-15,0 0 0 0,-2 0-1 0,2 1 0 16,-1-1-3-16,0 0 9 0,2 0 14 15,-3 2-15-15,3-1 3 0,-2 2-1 0,0-2-3 0,3 1-2 16,-4-1 6-16,4 1 28 0,-1-1-41 0,-1 1 43 16,0 0-45-16,-1 2 54 0,2-2-56 0,-1 0 0 15,-2-1 6-15,4 1 4 0,-1 0 3 0,-2 2 2 16,0-1 11-16,1-1 27 0,-1 1-30 0,2 1 2 16,-1-3 3-16,0 4 6 0,0-2 2 0,2-1 10 15,1 1 23-15,-2 0-38 0,1 0-2 0,0-1 1 16,1 3 7-16,0-2-8 0,0 2 1 0,3-2-1 15,-3 2-5-15,3 0 0 0,-2-2 7 0,3 2 0 16,-1 0-1-16,0 0 4 0,1 0-3 0,0-2-3 16,0 2-3-16,0 1 1 0,0-3 1 0,1 4-29 15,0-3 40-15,-1 1-9 0,3 2 0 0,-2-3-2 16,2 1 6-16,-1 3 3 0,1-2-5 0,-2 1 2 0,3 2-7 16,-2-2 2-16,1-2 2 0,3 2 2 0,-3 0-3 15,2 0 0-15,-1-1 2 0,0 0 1 16,1 0-2-16,0-1 1 0,1 2-3 0,-1-2 0 0,2 1 0 15,-1-2-4-15,-2 2-2 0,5-2 2 0,-3 1 2 16,1 0 1-16,-1-4 4 0,4 4 4 16,-2-1-4-16,0-2-4 0,1 0-2 0,1 1 3 15,-1 0 1-15,1-3-6 0,1 0-4 0,1 2 3 0,2-1 3 16,-2 0-3-16,2-1 0 0,1 0 9 0,-1 1-7 16,3-1 1-16,-1 1-4 0,3 0 3 0,2-1-7 15,-3 3 10-15,2-3-13 0,1 3 11 0,-1-2-13 16,1-1 10-16,0 2-5 0,-3-1 1 0,4-1-3 15,-2 0-8-15,1 1 5 0,-1-3 4 0,-1 2-4 16,-2-1 2-16,2-2-2 0,-2 1 7 0,2-2-3 16,-1 3-4-16,1-3 1 0,0 1 4 0,0-1-4 15,-2 1-4-15,2-1 5 0,-1-1-8 0,1 1 0 16,0 0 1-16,-1-2 2 0,0 2-4 0,1 3-1 0,0-4 5 16,2 1-10-16,-3 0 6 0,2 1-2 0,1-1 0 15,-2 1 3-15,1-2-5 0,1 2 5 16,-2-4 1-16,0 3 8 0,1-2 2 0,0 0-3 15,0-1-1-15,-2 2 2 0,1-2-2 0,2 0 0 0,-3 0 3 16,1-2-3-16,0 2 3 0,-3-1-5 16,2 0 8-16,-1 1-15 0,2-3 7 0,-3 3 1 15,0-2-3-15,1 1-2 0,-3 0-2 0,2 0 0 0,0-1-4 16,0-1 7-16,0 1 1 0,0 0-3 0,-2-1 1 16,3 0-2-16,-3 1-3 0,2-1 2 0,0-1 3 15,-1-1 4-15,1 3-5 0,-1-3 1 0,-2 0 1 16,3 1 1-16,-3 1-2 0,1-2 2 0,0 0-1 15,-2 0 0-15,2 1-1 0,-4-2-16 0,3 4 9 16,-2-4-10-16,0 1 20 0,0 1-17 0,-1-1 17 16,-1 1-16-16,4-1 16 0,-4 1-1 0,1-1-20 15,0-1 20-15,-1 1 0 0,0-1-1 0,0-1-1 16,0 2-8-16,0-2-11 0,-1-1 22 0,2 0-5 16,-4 1-4-16,2-1-6 0,1 1-7 0,-3-2 22 0,2 1-21 15,-3-1 19-15,3 2-15 0,-2-4 16 16,-1 5-18-16,3-5 15 0,-3 3-15 0,2-2-16 15,-1 2 24-15,-1-1 14 0,0 0-17 0,0 0 15 0,2-2-18 16,-3 3 18-16,2-2-17 0,-1-1 17 16,-1 1-19-16,1-1-1 0,-1 3 5 0,-2-3 21 15,1 1-21-15,2-1 18 0,-4 1-13 0,2 1-4 0,-2-3 2 16,0 3-1-16,-1-2 4 0,0 2-2 0,0-3 9 16,0 4-10-16,0-4 0 0,-1 3 0 0,0-1 15 15,-2 0-17-15,2 0 14 0,-2-1-13 0,1 1 4 16,-1-2-8-16,1 3 15 0,-1-2-20 0,1 0 19 15,-1 1-12-15,-1 0 13 0,2-2-19 0,-2 2 17 16,0 0-16-16,0-1 16 0,-1 1-16 0,1-1 16 16,-1 2-14-16,1-3 12 0,-1 0-10 0,0 3 15 15,-3-3-17-15,3 2 19 0,-1-2-19 0,1 2-8 16,-3-2 11-16,2 0 15 0,-1 2-15 0,1-2 11 16,1 1-7-16,-3 0 0 0,2-1-6 0,-2 3 13 0,3-4-2 15,-2 3 1-15,1-1-1 0,-2 1-2 16,2-2-8-16,0 2-3 0,-2 2 17 0,2-4-4 15,-1 1-1-15,1 1-1 0,-1 1-5 0,1-1-5 0,-2 2 16 16,2-1-18-16,0-1 20 0,-2 0-19 0,2 1 18 16,-1 0-15-16,-2 1 14 0,3-2-17 0,-2 0 15 15,-1 1-16-15,0 3 14 0,-1-5-10 0,1 5 11 16,-1-2-13-16,-2 0 16 0,2 1-17 0,0-1 18 16,-3 1-18-16,2 0 7 0,-2 0-6 0,0 2 16 15,0-2-18-15,1-1 17 0,-1 4-12 0,0-1 8 16,0-2-14-16,-1 2 16 0,3 0-13 0,-2 1 16 15,0-2-21-15,3 2 19 0,-5-2-16 0,3 4 19 16,3-3-19-16,-4 1 16 0,3-1-16 0,0 2 15 16,-3-2-13-16,3 0 16 0,-3 3-21 0,3-2 20 15,-3 1-19-15,0-2 1 0,2 2 2 0,-2 0 1 16,0 1 3-16,0-2 1 0,-2 2 2 0,4 1-2 16,-5-3 3-16,2 3-3 0,0-2 1 0,0 2 2 0,0 0 0 15,1-1 2-15,-2 2-1 0,2-2 2 0,-1 1 0 16,0-1 0-16,0 2-2 0,-1 0 0 15,1 0-2-15,-2 0 6 0,2 0-6 0,-1 0 2 0,2 0 13 16,-3 0-18-16,3 0 18 0,-4 0-19 0,3 0 15 16,-1 0-16-16,2-2 16 0,-2 2-15 15,1-1 14-15,0 0-16 0,1 0 12 0,-1-1-12 0,0 0 15 16,-2 2-17-16,2-3 2 0,0 3 1 0,0-1 2 16,0-1-1-16,0 0-10 0,1 0 8 0,-2 2-25 15,2-1-68-15,1 1-34 0,12 0-109 0,-22 0-38 16,10 1-81-16,2 2-102 0,0 1-144 0,1-1-564 15,0 2-783-15</inkml:trace>
  <inkml:trace contextRef="#ctx0" brushRef="#br0" timeOffset="204126.0463">15092 14130 67 0,'0'0'130'0,"-8"-5"22"16,8 5-39-16,-9-6-14 0,9 6 0 0,-10-7-6 15,4 3-3-15,6 4-17 0,-12-6 0 0,5 2 10 16,0 0-10-16,0 0-10 0,-1 0 0 0,-1 1-3 15,3-3-4-15,-2 3-2 0,0-3 5 0,-2 2-22 16,4-1 6-16,-3 2-4 0,1-3 5 0,-2 3 5 16,-1-2-10-16,2 0-6 0,-2 1 19 0,1-1-32 15,-1 1 24-15,-2-2-33 0,0 1 26 0,-1 1-31 16,0-1 33-16,-3 2-29 0,3-2 31 0,-4 1-37 16,1 1 33-16,0-2-32 0,-2 4 38 0,1-3-45 15,-3 2 41-15,2 0-39 0,-3 0 35 0,2 0-42 0,-2 1 42 16,0 0-32-16,-1 0 37 0,-1-1-41 0,1 2 40 15,3 0-38-15,-3-1 38 0,0 1-33 0,-2 0 39 16,5 0-44-16,-3 0 33 0,1 0-38 16,0 1 39-16,1-1-40 0,-1 2 64 0,2-1-55 0,0 0 32 15,1 1-41-15,0-1 34 0,0 1-37 0,-2 2 39 16,3-1-43-16,1-1 44 0,-2 3-48 0,2-2 40 16,-1 1-40-16,0 1 39 0,2 0-43 0,-1-2 43 15,-1 2-36-15,0-1 37 0,0 3-44 0,2-2 42 16,0-1-43-16,-3 2 49 0,2 0-49 0,2-2 52 15,-4 2-39-15,4 0 46 0,-2-1-35 0,0 1 37 16,2-2-39-16,0 3 36 0,-2-2-37 0,3 0 36 16,0 1-41-16,0-1 37 0,0 1-21 0,1 0 26 15,0-1-30-15,1 1 34 0,0 0-41 0,-2 0 11 16,5 0 8-16,-1 2 32 0,0-3-26 0,1 2 31 16,1 0-38-16,0 0 23 0,-2 0-28 0,4 1 26 15,-2-1-29-15,2 3 4 0,-2-4-1 0,2 5 1 16,-1-2 3-16,1 1 4 0,-3 0 2 0,4 1-4 0,0-1-4 15,-2 2 0-15,2-1-3 0,-1 1 3 0,1 0 6 16,1-1 2-16,-1 2 7 0,2-1 4 0,-2 0 8 16,2 2-4-16,1-1-1 0,-2 1 4 15,2 0 0-15,-1-1-3 0,2 2 8 0,0-1-2 0,-1 0-2 16,2 2-6-16,-1 1 6 0,1-1 1 0,0 1 5 16,1 0 2-16,-1 1 1 0,0 0 2 15,2-1 5-15,-1 2-3 0,0 0 4 0,-1 1 3 0,4-3-7 16,0 2-3-16,-2-1-4 0,2 1-4 0,0-1-3 15,1 2 1-15,0-1 5 0,0 1-1 0,3-3 0 16,-2 0-2-16,1 1-1 0,0 0-5 0,2-2-4 16,0-1-9-16,0 2 4 0,1-1 0 0,-1 0-1 15,2-1-2-15,1-1 5 0,0 0-10 0,-1 1 3 16,3-2-1-16,-1 0-4 0,2 0 4 0,1-1-35 16,0 0 42-16,1 0-32 0,2-2 34 0,-1 0-36 15,0-1 37-15,1 1-35 0,2-3 36 0,-1 1-37 16,3-2 14-16,-1 2-12 0,0-4 33 0,1 2-32 15,-1-3 25-15,3 2-24 0,-2-2 17 0,1 0-21 0,0 0 26 16,-2-1-30-16,1 1 26 0,0-2-27 16,-1 1 27-16,1-1-27 0,-1 3 27 0,-1-3-33 15,2 1 31-15,-1-1-29 0,-1 0 29 0,0 0-31 0,1-1 31 16,0 2-26-16,-2-2 24 0,3-2-29 0,-1 2 32 16,-2-2-27-16,4-1 18 0,2 1-20 0,-2-4 30 15,2 1-30-15,-2 1 25 0,0-2-25 0,2-2 27 16,-1 2-13-16,1-2 10 0,-3 2-5 0,3-2 0 15,-2 1-5-15,0-2 3 0,-2 1-1 0,0 0-5 16,1 2 2-16,-3-2-1 0,-2 0 3 0,2 0-4 16,-1 1 4-16,0 0-6 0,-3-1 5 0,0 0-2 15,0 0 0-15,-1 0 1 0,3-2-1 0,-2 0 1 16,0-1-7-16,-3 2 5 0,4-2 6 0,-3-1-5 16,1 1 2-16,-2-1-3 0,1 1 0 0,-4-1-7 15,3 0 10-15,-3 0-3 0,2 0 0 0,-1 1-1 16,-2-3 4-16,0 2-26 0,2-3 30 0,-3 1-28 15,1 1 29-15,-1-1-27 0,1-1 30 0,-2 1-24 0,1 0 15 16,-1-1-18-16,0-1 28 0,-2 1-26 16,3 2 28-16,-3-1-25 0,0-2 22 0,3 1-25 15,-4 3 0-15,1-3 4 0,-1 2 3 0,-1-2 0 0,0 3 5 16,1 1-2-16,-3 0-3 0,3 0 30 0,-3-1-32 16,2 2 28-16,-3-1-31 0,1 1 28 0,0 0-26 15,-1 1 21-15,0-1-26 0,0 0 30 16,-1-1-30-16,0 1 31 0,-1 1-32 0,1-2 32 0,0 2-32 15,-2-3 29-15,2 4-28 0,1-4 30 0,-2 4-28 16,-1-1 18-16,2 0-19 0,-1-1 29 0,1 3-30 16,-1-3 32-16,0 3-34 0,0-3 29 0,-1 3-5 15,1-1 4-15,-1 0-6 0,-1 0 0 0,-1-1-4 16,3 1 3-16,-2 1-4 0,0-1 0 0,0 1 3 16,-1-1-4-16,0 2 2 0,-1-2 0 0,0 1 0 15,1 0-6-15,-1 0 6 0,-1 1 4 0,0-1-9 16,-1-1 3-16,2 2 2 0,-2 0-4 0,-1 0-3 15,0-1 7-15,-2-1 4 0,-1 2-6 0,1 0 0 16,-2 0 3-16,-1-2-5 0,0 3 4 0,0-2-2 16,-2 0 1-16,-2 2-1 0,-2-5-1 0,1 5 2 15,-4-2-5-15,1 0 2 0,-3 1 2 0,0-1-2 16,-6 0 2-16,1 2-2 0,-4-2 0 0,0 1-31 0,0 2-84 16,-1 2-84-16,-3 0-59 0,-3 4-97 0,0-1-83 15,-5 3-195-15,-2-2-465 0,-1 5-717 16</inkml:trace>
  <inkml:trace contextRef="#ctx0" brushRef="#br0" timeOffset="205675.6282">11757 14030 272 0,'0'0'211'0,"0"0"2"0,0 0-50 0,0 0 9 16,0 0-43-16,-4-4 8 0,4 4-46 0,0 0 14 15,0 0-42-15,-3-8 24 0,3 8-19 0,2-5 29 16,-2 5-36-16,1-9-4 0,-1 9 0 0,5-10-3 15,-2 3-10-15,2-1 4 0,0 0-8 0,0-1-2 16,0-1-4-16,4-2 0 0,-1-1-3 0,1 2-22 16,1-5 25-16,3 3-19 0,-2-3 8 0,3 0-15 15,-1 1 13-15,1-2-16 0,5-1 11 0,-1-1-13 16,0 0 12-16,4 2-4 0,3-7 0 0,2 2-3 16,2-4 2-16,2 3-1 0,1 0-1 0,0 0-1 15,4-3 0-15,0 2 0 0,-1-1-2 0,5-1 5 0,3-3-8 16,1 0 3-16,3 0 0 0,-3 0-4 15,4-1 1-15,-2 1 3 0,3 1-2 0,1-1 5 16,0 0-7-16,2 2 2 0,0-2 10 0,3 2-30 16,0-3 16-16,0 6-15 0,3-3 29 0,-1-1-24 0,2 2 18 15,1-3-16-15,1 4 18 0,3-1-18 16,3-2 18-16,0 0 3 0,4-1-8 0,0 2-4 16,3-1 3-16,3-1 0 0,1 0-2 0,0 0 1 0,1 1 8 15,3-2-25-15,16-5 18 0,-2 2 0 0,1 1-1 16,-14 3 2-16,16-2-5 0,-16 3 5 0,2 3-19 15,14-7 17-15,-15 8-10 0,2-3 14 0,-2 2-22 16,21-4 33-16,-20 6-26 0,2-2 18 0,0 2-18 16,-1-1 17-16,1 2-19 0,-2-3 21 0,1 4-19 15,-3-1 19-15,3 0-13 0,-1 0 11 0,-2 2-2 16,0-1 0-16,-3 2-3 0,0-1 8 0,-3 3-10 16,-2-1 1-16,-1 1-17 0,0 0 21 0,-3 2-3 15,-2-1 0-15,-2 0 6 0,1 2-9 0,-3-1-2 16,-2 2 2-16,-11 2 3 0,1-2 0 0,-1 2-2 15,-1 0-1-15,-2 0-2 0,1-1 4 0,-3-1-2 16,-1 4-14-16,0-3 21 0,-3 3-20 0,2-4 18 16,-3 4-19-16,-1-2 24 0,1 1-23 0,-2-2 23 15,1 2-26-15,-2 0 34 0,2-3-28 0,-2 5 30 16,1-3-17-16,0 1 27 0,-3-1-30 0,3 0 46 16,-6 1-45-16,1 1 25 0,-1 1-31 0,-2-1 32 15,3 0-32-15,-1 0-1 0,-2-2 5 0,1 2 9 0,1 1-3 16,-1-2-2-16,-1 2 3 0,0-1 9 0,0 0 0 15,-2-1 1-15,1 2-2 0,0-1 3 0,-1 0-6 16,-2 2 4-16,0-3 1 0,-2 4 6 0,-2-3 38 16,2 4-48-16,-2-3 44 0,0 1-48 0,0 1 49 15,0-2-57-15,-1 1 43 0,0 2-48 0,-1-1 45 16,1-1-47-16,-2 2 47 0,1-2-44 0,-3 0 47 16,3 1-50-16,-2 1 43 0,-2-2-48 0,-1 3 46 15,-2-2-6-15,3 0-6 0,-4 1-2 0,1 1-5 16,-2-1-3-16,0 0-2 0,-3 1 0 0,0 1 3 15,0-1-5-15,0-1-2 0,-3-1 0 0,1 4-5 16,-2-1 1-16,-6 3-1 0,9-6 4 0,-9 6-4 16,11-7-1-16,-11 7 0 0,8-6 3 0,-8 6-2 15,7-4 1-15,-7 4-4 0,6-7 3 0,-6 7 2 16,4-5-5-16,-4 5 0 0,0 0-2 0,4-6 5 16,-4 6-8-16,0 0 0 0,1-9 1 0,-1 9-4 15,0 0-3-15,0-5-21 0,0 5 1 0,0 0 4 0,-4-6 2 16,4 6 3-16,-5-5 7 0,5 5 4 0,0 0 2 15,-8-6 4-15,8 6 2 0,0 0 0 0,-7-4 0 16,7 4 4-16,0 0-2 0,-10-3 8 16,10 3-6-16,0 0-1 0,-11-2 4 0,11 2 1 0,0 0 0 15,-9-3-2-15,9 3 6 0,0 0-1 0,-10-3-7 16,10 3 1-16,0 0 2 0,0 0-1 0,-11-2-6 16,11 2 19-16,0 0-9 0,0 0-9 0,0 0 1 15,0 0 0-15,-11-1 1 0,11 1 2 0,0 0-2 16,0 0 3-16,0 0-2 0,0 0-1 0,0 0 0 15,0 0-1-15,0 0-8 0,0 0-60 0,0 0-53 16,0 0-38-16,0 0-53 0,0 0-54 0,0 0-79 16,8-4-289-16,-8 4-147 0</inkml:trace>
  <inkml:trace contextRef="#ctx0" brushRef="#br0" timeOffset="205960.8651">19049 11114 246 0,'-19'-1'310'0,"19"1"-44"0,-16-1-56 0,16 1-1 0,-14 0-8 16,14 0 5-16,-11-2 9 0,11 2-54 16,0 0-21-16,-15 0-13 0,15 0-3 0,0 0 9 0,0 0 9 15,0 0-2-15,0 0-3 0,0 0-16 0,5 7-6 16,-5-7-5-16,14 5-13 0,-4-4-13 0,1 4 1 16,3 2-11-16,-1 0-7 0,0 2-5 0,2-2 1 15,0 6-5-15,0-2-7 0,-1 4-38 0,-1 0 35 16,1 2-41-16,-2 0 36 0,-2 1-34 0,0 2-7 15,-2 0 3-15,-2 1 32 0,-1 1-44 16,-2-1 37-16,-2 3-40 0,-1-4 31 0,0 0-41 0,-1 4 41 16,-3-1-12-16,-1 0-32 0,-2 0-75 0,2-2-60 15,-5 1-57-15,2-1-93 0,2-2-71 0,0-3-96 16,-2-1-318-16,4-3-319 0</inkml:trace>
  <inkml:trace contextRef="#ctx0" brushRef="#br0" timeOffset="206460.315">20690 10650 261 0,'-7'-10'448'0,"1"4"-81"15,1 0-13-15,0 0-46 0,1 1 8 0,-1 0 45 0,5 5-60 16,-7-8 16-16,7 8-78 0,-8-7-1 0,8 7-80 16,-7-3 47-16,7 3-19 0,0 0 27 0,0 0 9 15,-5 5-24-15,5-5-49 0,2 12 52 16,0-5-45-16,1 4 28 0,2 3-43 0,-1 0 27 0,2 5-25 16,0 3-20-16,1 2-20 0,1 3-17 0,-1 3-17 15,1-2-15-15,-1 4-8 0,1-3-10 16,1 0-7-16,1 0-4 0,-1-2-7 0,0-2 4 0,0-2-7 15,-1-1 0-15,0-3-5 0,-1-1-3 0,1-2-8 16,-2-3-6-16,1 0-27 0,-2-1-29 16,-1-4-23-16,0 2-22 0,-1-3-45 0,1-2-117 0,-4-5-78 15,3 7-136-15,-3-7-45 0,0 0-86 0,0 0-59 16,-7-8-302-16,1 4-567 0</inkml:trace>
  <inkml:trace contextRef="#ctx0" brushRef="#br0" timeOffset="206731.6068">20597 10741 218 0,'-6'-14'498'16,"3"2"-128"-16,-1 2-50 0,2-2-57 0,0 1-28 15,2-2-15-15,0 1 39 0,2 2-67 0,0-2 26 16,3 3-62-16,3-3 22 0,-2 0-64 0,4 4 25 0,2-1-56 16,2 2 30-16,0 0-51 0,1 3 30 0,1 0-39 15,2 3 28-15,-3 1-45 0,3 1 37 16,-2 3-50-16,0 0 37 0,0 3-47 0,-3 0 5 15,-1 2-1-15,-2-1-4 0,-2 4 9 0,-3 0 24 0,-4 0-48 16,0 1 41-16,-2 1-43 0,-3 0 34 0,0 2-38 16,-3 0 34-16,-3 1-42 0,1-1 39 15,-2 0-39-15,2-4 37 0,0 1-43 0,2-1 39 0,0-2-66 16,-2 1-17-16,4-5-66 0,0 2-85 0,3-1-91 16,2-7-69-16,-3 6-84 0,3-6-379 0,0 0-382 15</inkml:trace>
  <inkml:trace contextRef="#ctx0" brushRef="#br0" timeOffset="207508.8995">20934 10713 342 0,'0'0'428'0,"-5"-5"-81"0,5 5-11 15,0 0-57-15,-5-7-31 0,5 7-18 16,0 0-20-16,0-8-17 0,0 8-12 0,5-4-17 15,-5 4-15-15,10-3-16 0,-10 3-13 0,13-3-19 0,-13 3-13 16,19 0-15-16,-8 2-16 0,0-1-10 16,-1 2-8-16,0-2-6 0,2 3-8 0,-2 0 35 0,-1 1-49 15,1 2 30-15,-1-2-45 0,-2 3 41 0,-2-2-45 16,-1 0 36-16,1 3-36 0,-3-3 31 0,-2-6-41 16,0 12 40-16,0-12-35 0,-5 11 32 0,5-11-33 15,-5 8 37-15,5-8-38 0,-6 4 39 0,6-4-36 16,0 0 37-16,-8-2-38 0,8 2 40 0,-4-7-46 15,4 7 40-15,0-12-40 0,1 4 6 0,3-1 0 16,-1 0-2-16,3-2-4 0,1-2-13 0,3 0-2 16,0 2 4-16,0-1 41 0,4 2-39 0,0-3 43 15,0 3-45-15,-1 3 52 0,1-1-52 0,-1 2 44 16,-3 1-45-16,2 3 41 0,-3 2-42 0,-9 0 44 16,16 0-41-16,-16 0 9 0,13 2 8 0,-13-2 5 0,10 9-3 15,-3-3-1-15,-5 0 6 0,2 2 1 0,1-1 3 16,-1 0 36-16,1 3-39 0,-2-4 39 15,3 2-49-15,-2-1 43 0,1 1-44 0,0-1 45 16,-1-1-41-16,1 1 41 0,-1-1-38 0,4-3 40 0,-8-3-44 16,10 7 41-16,-10-7-38 0,10 5 35 15,-10-5-42-15,11 2 39 0,-11-2-44 0,0 0 39 16,11-2-41-16,-11 2 40 0,0 0-35 0,0-9 37 0,0 9-45 16,-7-8 9-16,2 1 4 0,-1 1 4 0,-2-1 3 15,-1-3-2-15,0 1 5 0,-1-3-2 0,1 2 3 16,0-1 37-16,3-2-44 0,-2 3 41 0,2-1-45 15,3 3 40-15,-2-3-40 0,4 3 36 0,1-1-39 16,1 3 38-16,2-1-45 0,0 0 47 0,4 1-46 16,-1 0 42-16,4 4-42 0,1-2 43 0,-1 2-44 15,3 2 44-15,-2 0-43 0,3 1 42 0,-1 0-40 16,4 3 39-16,-2 0-34 0,2 1 34 0,-3 0-37 16,2 3 40-16,-3 0-41 0,2-2 6 0,-2 3 4 15,1-1 2-15,0 1 38 0,-2-1-42 0,-1-1 37 16,0 2-43-16,-2-4 42 0,-1 2-39 0,-1-2 42 15,-1 0-27-15,1-2 54 0,-7-3-37 0,10 7 34 16,-10-7-48-16,0 0 38 0,0 0-47 0,0 0 38 0,0 0-46 16,0 0 2-16,2-7 41 0,-2 7-44 0,-10-9 40 15,5 2-42-15,-3 1 40 0,2-2-46 16,-2 1 39-16,1 1-41 0,0-2 37 0,0-1-45 0,0 3-3 16,0-3-87-16,0 4 2 0,2-1-85 0,0 0-17 15,5 6-48-15,-8-10-59 0,8 10-29 0,-1-7-82 16,1 7-185-16,1-9-137 0</inkml:trace>
  <inkml:trace contextRef="#ctx0" brushRef="#br0" timeOffset="207859.9336">21817 10294 50 0,'0'-12'428'15,"0"1"-78"-15,-1 1-27 0,-2 0-18 0,-2 2-6 0,3-1-16 16,-2-1-10-16,-1 5-32 0,1-4-26 0,-1 4-27 15,1 0-30-15,4 5-32 0,-9-6-19 16,9 6 2-16,0 0-7 0,-13 1-9 0,13-1 1 16,-6 11 7-16,3-3 4 0,1 0 5 0,2 4-4 0,-3 0-6 15,6 2-5-15,-1 3-10 0,1-1-2 16,2 5-47-16,0 0 48 0,2-1-43 0,-1 2 46 0,3 2-38 16,0 2 16-16,0-2 12 0,1 3 15 0,0 0-66 15,-1 0 36-15,1 1-11 0,-1-3-2 0,0 4-9 16,1-3-3-16,-3 3-9 0,-1 0 1 0,-2 1-11 15,1-6 28-15,-2 3-37 0,-1-1 25 0,1-3-30 16,-2 2 22-16,-1-4-32 0,0-3 33 0,-1 0-40 16,-3-2 30-16,4-3-35 0,-4 0 33 0,2-2-61 15,-2-2-34-15,0-3-121 0,-3 1-28 0,2-3-55 16,5-4-55-16,-16 0-67 0,8-3-16 0,-1-2 7 16,0-2 9-16,-1-2-15 0,1-1-308 0,-1-5-233 15</inkml:trace>
  <inkml:trace contextRef="#ctx0" brushRef="#br0" timeOffset="207986.593">21721 10785 209 0,'-6'-12'335'0,"2"1"-20"0,2 1-36 16,-2 1-22-16,1-1-12 0,1 2-41 0,-1-3 34 16,0 3-52-16,2-2 28 0,1 3-68 0,0-3 20 15,1 3-67-15,2-4 18 0,0 3-67 0,2-1 32 16,0 1-59-16,1 0 41 0,3-2-63 0,1 3 10 16,2-3-104-16,1 3-45 0,0-4-66 0,-1 3-108 15,2-2-478-15,2 2-313 0</inkml:trace>
  <inkml:trace contextRef="#ctx0" brushRef="#br0" timeOffset="208128.2277">22010 10398 253 0,'0'0'368'0,"0"0"-83"0,0 0-36 16,-1-7-46-16,1 7-35 0,0 0-34 0,0 0-25 16,0 0-26-16,-8-2-19 0,8 2-13 0,0 0-12 15,0 0-65-15,0 0-113 0,0 0-137 0,0 0-215 16,3 6 18-16</inkml:trace>
  <inkml:trace contextRef="#ctx0" brushRef="#br0" timeOffset="208271.8309">22117 10519 296 0,'4'7'393'0,"-2"0"-68"0,-2-7-26 0,1 11-39 0,-1-11-9 16,-1 11 21-16,1-11-11 0,-2 8-28 16,2-8-32-16,-2 7-36 0,2-7-32 0,0 0-22 15,-3 9-25-15,3-9-17 0,0 0-21 0,0 0-59 16,0 0-97-16,0 0-64 0,0 0-70 0,0 0-26 0,0 0-102 15,5-5-338-15,-5 5-215 0</inkml:trace>
  <inkml:trace contextRef="#ctx0" brushRef="#br0" timeOffset="208860.9478">20882 11305 142 0,'0'0'255'16,"0"0"-19"-16,-13 0-6 0,13 0 0 0,0 0-5 16,0 0-15-16,-10 1-21 0,10-1 3 0,0 0-42 15,0 0 33-15,0 0-58 0,0 0 39 0,0 0-43 16,-12 1 58-16,12-1-51 0,0 0 30 0,0 0-51 16,0 0 36-16,7-6-50 0,-7 6 35 0,13-8-39 15,-1 4 28-15,1-3-47 0,4 0 30 0,3-1-50 16,3-2 34-16,5-1-47 0,0-1 35 0,4 0-50 15,3 0 39-15,4-1-16 0,-2-2-11 0,2 4-4 16,0-3-9-16,2 1-3 0,0 1-1 0,-1-1-2 16,1 1-8-16,-3 2 1 0,-5 1-4 0,-1-1-1 15,-1 0-6-15,-2 2-19 0,-6 0-48 0,-2 3-52 16,-3-1-39-16,-2 0-33 0,-2 1-6 0,0 3-73 0,-5-3-79 16,2 1-77-16,-4-2-412 0,-1 3-383 0</inkml:trace>
  <inkml:trace contextRef="#ctx0" brushRef="#br0" timeOffset="210613.8607">22612 10427 41 0,'-3'-13'429'0,"1"3"-69"0,1 1-12 0,-2 0 3 15,-1 1-41-15,3-1 44 0,0 2-30 0,-2 0-35 16,3 7-42-16,-1-11-49 0,1 11-14 0,0-6-6 15,0 6-7-15,0 0 2 0,0 0-52 0,0 0 39 0,13 0-60 16,-13 0 27-16,9 9-57 0,-4-3 32 16,0 1-53-16,1 2 37 0,-1 1-61 0,2 2 38 15,-1 1-52-15,-1 1 38 0,0-2-49 0,2 5 0 0,-2-3 3 16,0-1 4-16,-1 1-6 0,0-1 0 0,-1-4 0 16,0 3 0-16,3-5 0 0,-4 3 4 0,0-5 5 15,-2-5-5-15,5 11-3 0,-5-11-2 0,5 5 1 16,-5-5 1-16,0 0-2 0,12-3 6 0,-12 3-11 15,9-7 1-15,-4 2 1 0,0 0 42 0,0-2-50 16,3 1 46-16,-2 1-48 0,2 1 37 0,0-3-45 16,-1 3 46-16,1 2-52 0,-8 2 47 0,15-3-45 15,-15 3 47-15,14-1-31 0,-14 1-13 0,18 2 5 16,-18-2 5-16,19 2 2 0,-11 3 3 0,3-4 1 16,0 3 0-16,-1-1 1 0,0-2 5 0,-1 2 0 15,-9-3 6-15,16 2-4 0,-16-2 1 0,12 2 6 16,-12-2-9-16,12-4-1 0,-12 4 1 0,6-4 1 15,-6 4-2-15,5-11 0 0,-5 11 40 0,0-14-45 16,-1 7 40-16,0-1-48 0,-4-2 44 0,1 2-46 16,-1-2 46-16,-2 0-45 0,3 0 38 0,-4 0-51 15,0 0 45-15,1 1-50 0,2-1 29 0,-5 3-99 16,6-1-13-16,-2 1-98 0,1 2-33 0,0-2-80 16,5 7-27-16,-4-5-30 0,4 5-25 0,0 0-56 15,2-8-292-15,-2 8-269 0</inkml:trace>
  <inkml:trace contextRef="#ctx0" brushRef="#br0" timeOffset="210943.663">23087 10374 417 0,'13'3'343'0,"-13"-3"-37"0,8 2-3 15,-8-2-21-15,0 0 60 0,6 4-62 16,-6-4 0-16,0 0-74 0,0 0 16 0,0 0-62 0,0 0 16 16,0 0-56-16,0 0 14 0,0 0-58 0,9-5 20 15,-9 5-55-15,3-6 30 0,-3 6-18 0,5-8-43 16,-1 4 34-16,0-3-10 0,1-1-7 0,1 2-3 15,-1-2-7-15,0-1-3 0,0 1 1 0,-1-1-7 16,-1 1-3-16,1-1 0 0,-1 1-2 0,-3 1 0 16,2 1-5-16,-2 6 0 0,-3-11 10 0,3 11-12 15,-9-5 4-15,9 5 4 0,0 0 2 0,-15 0-1 16,15 0-1-16,-15 9-33 0,8-4 43 0,1 2-37 16,-1 1 42-16,2 1-20 0,0-1 34 0,3 4-47 15,0-3 41-15,2 1-42 0,0 2 41 0,3-1-40 16,1-1 40-16,3 1-44 0,2 1 42 0,2-3-40 15,1-1 31-15,4 1-64 0,0-4-2 0,1 1-80 16,1-4 11-16,2 2-82 0,-1-3-5 0,2-1-27 16,0-3-38-16,0 0-23 0,3-1-33 0,-1-1-403 15,-4-1-238-15</inkml:trace>
  <inkml:trace contextRef="#ctx0" brushRef="#br0" timeOffset="211375.8443">23830 10057 176 0,'5'-9'341'0,"-2"1"-70"16,-1 3-2-16,-2 5-6 0,0-12-17 0,0 12-16 16,0-9-9-16,0 9 8 0,-4-10-27 0,4 10-18 15,-9-7-4-15,9 7-7 0,-14-3-4 0,14 3-10 16,-14 0 17-16,14 0-58 0,-18 5 21 0,11-2-59 15,-1 2 25-15,0 2-48 0,2-3 29 0,1 2-47 16,0 2 36-16,3 0-50 0,0 0 38 0,2 1-49 16,1 0 40-16,2 1-53 0,0 0 40 0,4 2-47 15,2 0 40-15,0-2-46 0,2 1 44 0,3 2-47 16,-1-1 43-16,4-1-46 0,-2 0 44 0,2 0-46 16,-1-1 41-16,-2-2-41 0,-1 1 42 0,2-1-42 15,-4 0 35-15,0-1-43 0,-3-1 41 0,-2 0-38 16,-1-1 39-16,-5-5-41 0,0 12 45 0,-2-5-43 15,-3-2 44-15,-2 0-44 0,-3 2 46 0,0-2-42 0,-1-1 42 16,-1 0-44-16,0 1 47 0,2-4-46 16,-3 2 44-16,4-1-41 0,-2 0 42 0,11-2-42 15,-17 0 35-15,17 0-64 0,-11-2 0 0,11 2-89 16,-9-6 3-16,9 6-80 0,0-13 15 0,1 6-43 0,4-2-18 16,1-2-20-16,2-1-26 0,1-5-26 0,3 0-37 15,-2 0-206-15,0-2-90 0</inkml:trace>
  <inkml:trace contextRef="#ctx0" brushRef="#br0" timeOffset="211760.1388">23938 10039 455 0,'4'-20'177'0,"1"2"50"0,-2 0-4 0,-2 2 15 16,-1 0-3-16,0 1 14 0,0 1 19 0,-2 2 47 16,0 0-48-16,0 0 40 0,-1 2-57 15,1-1 24-15,-1 3-80 0,-1 1 5 0,3 1-79 0,1 6 39 16,-4-9-48-16,4 9-2 0,0 0-3 0,0 0 7 16,0 0-1-16,-5 9-2 0,5-9-39 0,3 13 29 15,-1-4-7-15,1 3-9 0,3 0-16 0,-1 4-17 16,2 0-7-16,0 5-8 0,2-2-9 0,0 0-4 15,3 1 0-15,0 3-6 0,1 0 1 0,-2-4-2 16,1 1 21-16,0-3-38 0,0 1 16 0,1-1-15 16,-2-3 30-16,-1 0-32 0,-1-2 25 0,0-2-29 15,-3 0 26-15,2-2-30 0,-2-3 6 0,-1 1 6 16,-5-6-5-16,7 7-2 0,-7-7 2 0,0 0 3 16,0 0-3-16,11-5 0 0,-11 5 0 0,3-9 0 15,-2 2 5-15,-1-2-4 0,1 1-1 0,2-2-1 16,-2 0 3-16,0 0-2 0,2 1 3 0,1 0 3 15,-2 1-5-15,2 1-1 0,2 1 0 0,-2 1 0 16,-4 5-1-16,9-6 6 0,-9 6-4 0,13-5 1 16,-13 5-1-16,15 2 0 0,-15-2 1 0,18 3 0 15,-9 2-2-15,0-1 2 0,0 1-28 0,1 0-44 16,-1 0 3-16,0 0-92 0,1 0-13 0,-1 2-78 16,-1-4 15-16,1 3-41 0,0-1-62 0,-1-2 4 15,-1 0-55-15,3-1-29 0,-10-2-59 0,17 4-246 16,-17-4-233-16</inkml:trace>
  <inkml:trace contextRef="#ctx0" brushRef="#br0" timeOffset="212294.7178">24572 10028 108 0,'0'-7'460'0,"0"7"-102"16,-1-11-3-16,1 11-61 0,-6-9-29 0,6 9-4 16,-9-4-21-16,9 4-24 0,-16-3 17 0,16 3-66 15,-18 3 15-15,6-3-64 0,0 4 13 0,2 1-60 16,-2 0 24-16,2 2-53 0,0 1 32 0,0-1-51 15,3 3 37-15,2-1-14 0,-1-1-7 0,2 3-5 16,0 0-12-16,3-2-4 0,1 1-6 0,1-1 1 16,3-1-15-16,0 0-32 0,2-2-26 0,1 0-16 15,0-1-44-15,3-1 57 0,1-4-48 0,-11 0 51 16,23 2-57-16,-12-4 52 0,1-1-35 0,-1-1 53 16,1-3-30-16,-1 1 44 0,1-3-24 0,-2 1 9 15,0-3 14-15,-2-2 5 0,-2 1 7 0,1 2 4 16,0-2 8-16,-4 0 0 0,1 3 6 0,-2-4 4 15,2 5 35-15,-1-1 14 0,-5 2 14 0,5 1-9 16,-2 0-15-16,-1 6-8 0,4-7 21 0,-4 7 19 16,0 0-13-16,9-5-7 0,-9 5 0 0,6 3-1 15,-6-3-6-15,8 10 31 0,-3-3-49 0,3 0 31 16,-2 2-51-16,3-1 45 0,-1 1-48 0,2 0 38 16,0-1-46-16,-1 2 44 0,4-3-42 0,-2 0 36 0,3-2-41 15,-1 0 41-15,-1-1-45 0,0-1 41 16,0-1-45-16,2-2 44 0,-2 0-44 0,-1-1 41 15,1-3-43-15,-3 2 39 0,1-2-40 0,-1 1 42 16,-2-4-42-16,0 1 41 0,-1-1-42 0,-1 1 44 0,-1-2-45 16,-1-3 7-16,-2 2 0 0,0 1 6 15,-2 0-2-15,-2-2 2 0,1 1 1 0,-1-1 0 16,-2 0 2-16,0 1-1 0,0-1 2 0,0 1-2 0,0-1 10 16,-3 3 29-16,3-2-47 0,0 2 1 0,0 1 4 15,0-1-2-15,1 2-1 0,4 5-22 0,-8-8-50 16,8 8-26-16,-6-7-30 0,6 7-32 0,-7-2-47 15,7 2-97-15,0 0-77 0,-9-3-301 0,9 3-199 16</inkml:trace>
  <inkml:trace contextRef="#ctx0" brushRef="#br0" timeOffset="212742.5131">24820 9954 222 0,'0'0'329'0,"0"0"-111"0,0 0-12 15,0 0-47-15,0 0 16 0,0 0-15 0,4 5 2 16,-4-5-10-16,4 6-12 0,-4-6 25 16,6 8-30-16,-3-3 24 0,2 2-58 0,2 1 3 15,-1-2 39-15,1 2-53 0,0-1 44 0,3 2-60 0,0-1 40 16,-1 0-45-16,4 0 29 0,-2 0-47 0,1-3 42 16,1 1-54-16,-3-1 38 0,0-2-46 0,3-1 41 15,-3-1-51-15,4 0 35 0,-2-2-45 0,-1 1 40 16,2-3-50-16,-3 0 37 0,1-2-38 0,0-1 42 15,-2-1-41-15,1-2 41 0,-4 0-34 16,1 0 34-16,-3-2-45 0,-2 1 6 0,1-1-1 0,-3-1 3 16,-3 0-3-16,2 0 0 0,-4-1 34 0,-2 1-46 15,1-2 37-15,-4 2-44 0,1 2 37 0,0 1-44 16,-4-1 38-16,3 4-60 0,1-1-4 0,-1 3-102 16,1 2-41-16,0-2-80 0,9 4-91 0,-15-1-76 15,15 1-359-15,-12 0-325 0</inkml:trace>
  <inkml:trace contextRef="#ctx0" brushRef="#br0" timeOffset="213043.5751">25437 9764 521 0,'0'0'436'0,"-1"-11"-30"0,1 11-73 0,-3-10 51 15,3 10-58-15,-2-8 17 0,2 8-69 0,-1-7-2 16,1 7-92-16,0 0 13 0,-2-5-35 0,2 5 43 0,0 0-57 16,0 0 42-16,4 8-55 0,-4-8-10 15,8 8-13-15,-2-2-14 0,-2 2-14 0,6-1-11 16,-2 4-13-16,1-3-43 0,1 2 34 0,-1 2-40 0,1 0 28 16,-1 0-41-16,0 0 35 0,0 0-8 15,-1 0-11-15,-1 3-9 0,0-2-38 0,-3 0-53 0,0-1-39 16,-3-2-19-16,0 2-68 0,-2-3-32 0,0 0-80 15,-3 0-13-15,0-1-17 0,-3-1-64 0,-3-2-52 16,1 0-282-16,-4-1-269 0</inkml:trace>
  <inkml:trace contextRef="#ctx0" brushRef="#br0" timeOffset="213560.1869">25373 9989 624 0,'-15'-6'199'0,"2"0"25"0,-1 0-25 16,4 0 7-16,-2-3 7 0,1 2 0 16,3-3 14-16,2 3 9 0,-1-3-5 0,4 3-16 0,-1-1 18 15,3-1-63-15,2 1 17 0,3-1-63 0,1 0 26 16,1-2-68-16,3 2 23 0,3 0-56 0,-1-1 25 15,6-1-47-15,-2 0 30 0,4 1-48 0,-2 0 39 16,3 2-51-16,-1-3 36 0,2 3-43 0,-1-2 36 16,3 1-39-16,-3-1 35 0,1 1-41 0,-2-2 43 15,-2 3-11-15,2-2-2 0,-1 0-2 0,-4 1-4 16,-2 1-5-16,0-2-1 0,-3 1-6 0,-1-1 6 16,-1 2 7-16,-1-3-12 0,-4 3-2 0,0 1 0 15,-1-2 2-15,-1 1 1 0,-1 3-1 0,1 5 0 16,-2-13-1-16,2 13 1 0,-5-8 2 0,5 8 0 15,-7-4 0-15,7 4 4 0,0 0-2 0,-13 1 8 16,13-1-4-16,-7 9-3 0,1-1 1 0,2 0 1 16,2 3-36-16,-1-1 47 0,2 4-40 0,0-1 42 15,1 1-37-15,0-1 47 0,1 4-45 0,0-1 41 16,4 1-40-16,-1 0 5 0,1-1 3 0,0 0 6 16,-1 0-2-16,4-1 3 0,-2 0 41 0,0-3-50 15,2 2 38-15,-3-3-41 0,-1-3 40 0,3 2-40 0,-2-3 43 16,0-1-41-16,0 1 41 0,-5-7-45 15,9 7 40-15,-9-7-43 0,10 2 5 0,-10-2 1 16,13 0 7-16,-13 0-1 0,10-2 2 0,-10 2 0 16,14-7 1-16,-9 2 36 0,4 0-39 0,-2-1 33 15,0 2-39-15,2-1 37 0,0 0-43 0,-1 1 40 16,1 1-40-16,-9 3 41 0,15-4-41 0,-15 4 39 16,17-3-39-16,-17 3 41 0,14 0-39 0,-14 0 39 15,16 2-39-15,-16-2 38 0,13 5-40 0,-13-5 7 0,13 5-10 16,-7-2-37-16,1 0-58 0,-2 2-45 0,-5-5-18 15,11 5-9-15,-3-2 4 0,-8-3-36 16,13 5-25-16,-13-5-81 0,18 3-52 0,-18-3-206 16,20-2-102-16</inkml:trace>
  <inkml:trace contextRef="#ctx0" brushRef="#br0" timeOffset="214143.8109">26196 9740 207 0,'0'-9'289'16,"-2"0"-31"-16,-2 1-24 0,1-1 1 0,-4 1-16 0,2 1-6 15,-2 0-19-15,-2 1-7 0,-1 1-35 0,1 1-16 16,-2 1-24-16,-1 3-13 0,1 0-19 0,0 0-14 16,-1 2-17-16,1 2-3 0,-1 0-12 15,3 2-39-15,2 0 37 0,-1 1-42 0,3 1 38 0,-1 1-34 16,2 1 32-16,2 0-40 0,2-1 1 0,0 0 1 16,2-1 6-16,2 4-1 0,0-5 5 0,2 1-6 15,3-1 5-15,-2 0-9 0,2-2-4 0,1 0-15 16,0-2-9-16,-1 1-1 0,4-2 7 0,-13-2 22 15,18 0-15-15,-7-2 21 0,-2-2-14 0,-1 2 19 16,2-3-13-16,-4 0 16 0,1-3-14 0,-1 3 14 16,-2-4-16-16,2 1 23 0,-3-1-14 0,1 1 16 15,-2-4 4-15,2 5 23 0,-4 0-15 0,4-1 37 16,-3 1 5-16,2 1-8 0,-3 6-7 0,2-11-13 16,-2 11-4-16,5-7 1 0,-5 7-18 0,6-5 3 15,-6 5 3-15,0 0-8 0,11-1-43 0,-11 1 53 16,13 4-49-16,-13-4 45 0,13 8-43 0,-4-4 44 15,1 0-45-15,-1 2 53 0,4 1-52 0,-1-3 49 16,1 2-51-16,2 1 48 0,0-3-43 0,1 1 46 16,-2-2-41-16,3 1 49 0,-4-2-53 0,3 3 50 15,-3-5-55-15,0 0 55 0,-2 0-56 0,-2-1 52 16,3-2-47-16,-3 0 51 0,-2-1-5 0,-3-3 0 16,1 2-2-16,-1-4 2 0,-3 1 15 0,-1-2-5 15,-3-1 3-15,-1-1 3 0,-1-2 3 0,-2 0-3 16,-2-3-1-16,-1 0-15 0,-2 0 0 0,2-2-3 15,-4 1-7-15,3 0-4 0,-3-1-1 0,2 2-3 16,1-2 2-16,-1 2 8 0,1 0-6 0,-1 2-4 16,3 3 0-16,3 0-7 0,-1 2-2 0,0 0 1 15,2 8 1-15,1-3-1 0,4 5-3 0,-8-5 1 16,8 5 4-16,0 0-6 0,0 0-2 0,-4 7 2 16,4-7-43-16,0 9-53 0,0-1-32 0,2 0-45 0,0 1-5 15,1 1-30-15,-1 1-22 0,1-2-23 0,-1 2-32 16,2 1-2-16,0-2 3 0,0-1-161 15,-2 0 75-15</inkml:trace>
  <inkml:trace contextRef="#ctx0" brushRef="#br0" timeOffset="214241.0799">26352 9552 646 0,'0'0'175'0,"3"8"38"0,-3-8 30 16,0 0 4-16,5 4 16 0,-5-4-35 0,0 0 48 15,11 0-32-15,-11 0-38 0,11-5-33 16,-5 1-31-16,2 0-24 0,1 0-29 0,1 1-13 16,4-2-25-16,-1-2-72 0,1 3-112 0,0-1-127 15,0-1-140-15,1-1-415 0,-1 1-345 0</inkml:trace>
  <inkml:trace contextRef="#ctx0" brushRef="#br0" timeOffset="232757.9225">23717 11067 123 0,'0'0'243'0,"0"0"-42"0,-1-9-10 16,1 9-7-16,0 0-6 0,-1-8-10 0,1 8-14 15,0 0-7-15,-3-6-2 0,3 6 3 0,-2-5-29 16,2 5 11-16,-3-9-24 0,3 9 26 0,-4-3-47 16,4 3 54-16,-6-6-66 0,6 6 50 0,-8-6-47 15,8 6 36-15,-10-3-46 0,10 3 44 0,-13-2-34 16,13 2 29-16,-14 0-45 0,14 0 37 0,-17 3-4 16,7 1-6-16,1 0-9 0,0 0-41 0,-1 1 36 15,-1 5-11-15,-1-3-40 0,2 5 45 0,0-2-37 16,-2 5 40-16,1 1-43 0,-1 1 46 0,2 1-55 15,4 0 38-15,-1 3-47 0,1-1 0 0,2 0 1 16,0 0 2-16,4 1 7 0,0-3-3 0,3 2-1 0,2 0-1 16,0-1 1-16,3-1 5 0,2-1-7 15,0-1 4-15,2-3-8 0,0-2 2 0,1-3-3 16,4-1 1-16,-3-2-2 0,4-1-1 0,-3-3 4 16,4-1-9-16,2-3-8 0,-3-1 12 0,3-2 0 0,2 1-1 15,-2-4-2-15,-1 1 3 0,2-3-6 0,-4 1 2 16,2-2-1-16,-4 1 2 0,-1-1 43 15,-1-1-53-15,-1-1 45 0,-4 3-52 0,0-3 46 0,-2 0-50 16,-2-1 48-16,-3 1-45 0,0 2 46 0,-4-3-53 16,0 3 47-16,-3-2-47 0,-2 0 46 0,-2 3-49 15,0-2 45-15,-3 1-45 0,-2 3 45 16,3-2-41-16,-7 3 41 0,1-2-45 0,-1 6 39 0,0-1-62 16,2-1-4-16,-3 5-73 0,1-2-9 0,-2 3-68 15,5-1-92-15,0 1-76 0,0 1-86 0,4-2-461 16,0 2-489-16</inkml:trace>
  <inkml:trace contextRef="#ctx0" brushRef="#br0" timeOffset="233067.2539">23650 10829 371 0,'-2'-5'415'0,"0"-2"-90"0,-1 0-43 0,3 7-58 15,-4-8-8-15,4 8-68 0,-4-8 31 16,4 8-5-16,0 0 8 0,0 0 41 0,0 0-54 16,0 0 37-16,0 11-42 0,3-1 32 0,0-1-47 0,-1 7 36 15,3 1-53-15,-2 5 30 0,1 1-60 16,0 4 36-16,1 4-63 0,0 1 35 0,-1 3-64 16,-2-1-1-16,3 2-9 0,-1 1-7 0,-1-2-2 15,1 3-19-15,-1-3 18 0,1-1-4 0,-1 0-3 0,-1-1 0 16,2-3-3-16,0-2 2 0,-1-4-8 0,-1-1-2 15,2 0-2-15,-3-5 1 0,3-3-2 16,-3-1-5-16,2-1 0 0,-1-2-29 0,0-1-53 0,-1-4-30 16,0 1-149-16,-1-7-118 0,5 7-103 0,-5-7-97 15,0 0-347-15,8-3-497 0</inkml:trace>
  <inkml:trace contextRef="#ctx0" brushRef="#br0" timeOffset="233574.8903">24516 10767 67 0,'0'0'386'0,"-6"-10"-62"16,6 10-55-16,-7-8-6 0,7 8-39 0,-11-6-1 15,4 2-11-15,0 0-6 0,0 1-6 0,7 3-25 16,-16-2-20-16,16 2-15 0,-18 0-14 0,18 0-6 15,-21 3 29-15,12 1-45 0,0 1 28 0,-2 0-47 16,1 2 34-16,-2 1-47 0,3 1 34 0,-1 0-55 16,2 1 36-16,-2 3-49 0,1-1 37 0,5 0-48 15,-2 1 34-15,1 0-44 0,2 1 44 0,-2-2-51 16,5 1 42-16,-1-1-48 0,1 1 43 0,1 0-45 16,2-3 44-16,0 3-46 0,3-2 40 0,-1-1-45 15,1 1 44-15,3-3-48 0,0 2 44 0,1-3-47 16,-1-3 42-16,3 1-42 0,-1 0 38 0,3-2-47 15,0-1 42-15,-1-2-49 0,2 0 21 0,1 0-76 16,2-1 21-16,1-2-68 0,-1 0 16 0,1-2-95 16,1 1 6-16,-2 1-53 0,1-2-39 0,-3 1-43 15,2-2-56-15,-3 3-383 0,0 0-293 0</inkml:trace>
  <inkml:trace contextRef="#ctx0" brushRef="#br0" timeOffset="233824.8278">24474 11191 313 0,'-8'6'375'0,"4"-2"-86"0,-1 3-18 15,5-7-12-15,-7 9 8 0,7-9 22 16,-4 5-43-16,4-5 23 0,0 0-62 0,2 8 10 0,-2-8-65 16,10 3 8-16,-10-3-63 0,15-2 21 0,-3 1-54 15,-3 0 27-15,4-3-47 0,2 0 24 0,-1 0-45 16,4-1 33-16,-2 1-39 0,0-3 31 0,3 3-42 15,-3-1 35-15,2 0-42 0,-2-2 39 0,2 3-49 16,-1-1 37-16,-1-2-51 0,-1 3 7 0,0 0-103 16,-4 1-7-16,2-3-87 0,-3 3-20 0,-2 1-84 15,1-1-84-15,-3-2-411 0,-1-1-346 0</inkml:trace>
  <inkml:trace contextRef="#ctx0" brushRef="#br0" timeOffset="234325.0853">25376 10557 212 0,'0'0'329'0,"-5"-11"-40"15,5 11-22-15,-7-7-10 0,1 0-9 0,0 3-30 16,-1 2 31-16,0-2-53 0,-5 4 25 0,3 0-59 16,-2 0 27-16,-3 0-62 0,1 2 40 0,-2 1-54 15,0 2 29-15,0-2-57 0,2 2 27 0,-1 0-54 16,3 1-9-16,0 0 0 0,3 0 0 0,1 1-1 15,1 1-1-15,1-3-6 0,3 4-2 0,0-2-4 16,2 1-5-16,2 2 0 0,2-1-10 0,3 0 10 16,-1 0-17-16,4 2-2 0,2 1 34 0,2-2-46 15,1 3 40-15,2-2-47 0,-2 1 42 0,3 2-46 16,-1-3 41-16,0 0-42 0,0 1 40 0,1-1-46 16,-4 1 42-16,1-3-43 0,-3 1 42 0,-1-1-45 15,-2 1 47-15,-2-4-40 0,-3 2 40 0,-2 1-44 16,-2-1 45-16,-1-1-46 0,-4 1 44 0,-2 1-45 15,-2-3 43-15,-6 4-42 0,2-4 45 0,-1 3-46 0,-2-3 39 16,-1 1-44-16,0-2 42 0,1 2-68 16,0-4-19-16,1 1-116 0,3 2-52 0,1-5-111 15,11-1-176-15,-15 1-368 0,15-1-457 0</inkml:trace>
  <inkml:trace contextRef="#ctx0" brushRef="#br0" timeOffset="234841.192">26429 10178 488 0,'-5'-12'386'0,"0"3"-37"0,0 1-58 0,-2 1 43 15,3 0-43-15,-3 1 34 0,-2 0-58 0,2 1 23 16,0 0-64-16,-1 3 9 0,8 2-71 0,-17-3 32 16,17 3-55-16,-15 3 23 0,6 1-64 0,1 1 37 15,2 2-59-15,-2 1 44 0,3 1-54 0,0 4 43 16,1-1-57-16,0 3 32 0,3 0-50 0,1 2 34 16,0 0-47-16,0 1 33 0,3 1-46 0,2 3-1 15,-1 0-2-15,2-1 5 0,2 1-6 0,1 5-1 16,-2-7-2-16,5 5 1 0,-2-2 1 0,-1 3-35 15,1-6 40-15,0 1-34 0,-1 0 36 0,2-1-3 0,-4-2-3 16,2 0-2-16,-2-4-4 0,0-1-4 16,-2 0-38-16,1-1-38 0,-3 0-35 0,0-3-43 15,-2-1-30-15,1 0-131 0,-2-8-58 0,-2 10-82 16,2-10-81-16,-7 6-356 0,7-6-461 0</inkml:trace>
  <inkml:trace contextRef="#ctx0" brushRef="#br0" timeOffset="235410.6794">26226 10662 185 0,'-11'-2'478'0,"0"-3"-124"0,2 5-45 0,0-4-21 0,0 1 7 16,0-1 7-16,3 0-36 0,1 2-52 0,5 2-45 15,-8-9-30-15,8 9 5 0,-1-11-61 16,6 5 17-16,1-1-57 0,3-1 33 0,4-1-58 0,4 0 34 16,2-3-50-16,4 0 39 0,2-1-43 0,3-1 36 15,3 1-42-15,2-1 36 0,3-2-4 0,0 3-6 16,-7 1-6-16,3-1-4 0,-3 3 0 0,0 1 2 15,-6-1-8-15,-3 4 0 0,-1-1-1 0,-5 3 1 16,0 1-6-16,-3 0-1 0,-11 3 8 0,14-2 0 16,-14 2 2-16,9 3 4 0,-9-3-2 0,1 8 9 15,-1-8 12-15,-3 10-39 0,-2-2 50 0,2 0-42 16,-1 1 41-16,1-1-45 0,-1 2 41 0,2 0-42 16,0-1 40-16,2 0-36 0,0-1 37 15,0 0-40-15,3-2 36 0,-2 2-40 0,4-1 37 0,-1-1-47 16,0 0 30-16,2-1-47 0,-6-5 22 0,12 5-54 15,-12-5 34-15,10 2-50 0,-10-2 49 0,13-1-37 16,-13 1 51-16,9-3-42 0,-9 3 58 0,6-9-41 16,-6 9 49-16,3-9-38 0,-3 9 51 0,1-13-46 15,-2 7 47-15,0-1-1 0,1-1-5 0,-2 1-2 16,2 0 3-16,-1-2-1 0,1 2 4 0,0-1-8 16,0 8 0-16,1-12 0 0,2 7 1 0,-3 5 0 15,7-8 8-15,-7 8 12 0,12-9 6 0,-12 9 9 16,14-3-3-16,-14 3-5 0,18 2-4 0,-8-1-7 15,0 2-4-15,1-1-2 0,0 4-4 0,-1-2 3 16,1 2-41-16,-1 2 41 0,1-3-42 0,-3 4 43 16,0-3-39-16,-1 1 41 0,0-1-43 0,-2 0 49 15,-1-2-23-15,-4-4 54 0,6 11-41 0,-6-11 52 16,3 4-11-16,-3-4 42 0,0 0-57 0,0 0 31 16,0 0-49-16,0 0 38 0,-3-8-47 0,3 8 41 0,-1-12-58 15,2 5 37-15,0-2-7 0,1 0-12 0,0-2-38 16,3 0-71-16,0-2-67 0,0 0-77 15,1 0-78-15,0 3-47 0,-1-5-50 0,5 5-70 16,-1-1-235-16,0 1-224 0</inkml:trace>
  <inkml:trace contextRef="#ctx0" brushRef="#br0" timeOffset="235876.045">27617 10189 165 0,'5'-7'444'0,"-1"3"-76"0,-2-2-13 0,-2 6-37 16,-2-11-55-16,1 5 38 0,1 6-21 0,-8-11-35 15,3 7-29-15,-4-1-23 0,2 1-24 0,-2 2-25 16,-3-1-14-16,2 2-9 0,-2 1-18 0,-2 0-12 16,1 2-10-16,0 0-10 0,1 1-12 15,-3 3-8-15,3-1-10 0,-1 1-7 0,2 2-6 0,1 1 3 16,2-1-9-16,-1 3-1 0,4-3-2 0,1 2-3 15,2-1 1-15,0 1-5 0,2-1-2 0,2 0-1 16,0 0 0-16,5-2-8 0,-2 2-1 0,2-3-4 16,2 0 0-16,-1-2-3 0,2 0 3 0,0-2-2 15,-1-1 0-15,-9-1 1 0,19 1 3 16,-11-3 0-16,1 0-1 0,1-2 1 0,-2 1-2 0,-2-3 6 16,1-1 3-16,0 2-2 0,-3-4 3 0,1 2 6 15,-3-2-3-15,0 1 13 0,-1 0 11 0,1 0 8 16,-2 2-32-16,0-2 53 0,0 8-40 15,1-12 41-15,-1 12-51 0,0-11 34 0,0 11-53 0,1-7 43 16,-1 7-49-16,0 0 40 0,0 0-43 0,0 0 48 16,0 0-45-16,0 0 38 0,12 4-54 0,-12-4 43 15,10 7-29-15,-5-4-48 0,4 1-35 0,1 0-34 16,1 0-33-16,-1-2-24 0,2 1-10 0,1-2-23 16,3 0-31-16,-2 1-19 0,2-2-19 0,0-2-27 15,1 1-32-15,0-3-356 0,2 2-212 0</inkml:trace>
  <inkml:trace contextRef="#ctx0" brushRef="#br0" timeOffset="236210.5809">28113 9933 215 0,'3'-11'391'0,"-1"3"-52"0,-2 0-16 0,0 8-11 16,-1-13-39-16,-2 6 48 0,3 7-66 0,-7-10 9 15,0 6-56-15,0-2 18 0,7 6-64 0,-13-2 10 16,13 2-64-16,-14-3 17 0,14 3-57 0,-14 0 29 15,14 0-50-15,-11 4-6 0,11-4 2 0,-5 8-9 16,5-8-5-16,-1 10 34 0,2-3-50 0,2 0 21 16,3 0-28-16,-1 3 37 0,4-2-49 0,3 2 43 15,-1-1-54-15,3 1 44 0,2 1-45 0,0 0 42 16,1-1-43-16,1 1 41 0,-3-1-5 0,2 0-3 16,-4-1-3-16,1-1-1 0,-3 0-10 0,-2-2-4 15,-1 1-1-15,-2-2 0 0,-1 3 4 0,-5-8 0 16,2 9 1-16,-2-9 0 0,-7 10 8 0,3-5-10 15,-6-1 0-15,1-1 0 0,-1 2 0 0,-3-3 1 16,2 1 0-16,-2 1 1 0,0-2-37 0,2-1 49 16,-1 1-10-16,1 0-7 0,2-1-21 0,9-1-60 15,-16 3-66-15,16-3-82 0,-11 1-85 0,11-1-73 16,0 0-58-16,0 0-374 0,-8-4-360 0</inkml:trace>
  <inkml:trace contextRef="#ctx0" brushRef="#br0" timeOffset="236810.3253">28295 10011 6 0,'7'-5'503'0,"-7"5"-102"0,0 0-36 0,4-6-54 0,-4 6 45 15,0 0-68-15,6-6 8 0,-6 6-82 16,0 0-3-16,4-6-64 0,-4 6 10 0,3-6-69 16,-3 6 20-16,6-5-59 0,-6 5 26 0,9-7-54 15,-3 2 35-15,1 2-46 0,-1-3 32 0,1 1-47 16,0 0 40-16,2 0-41 0,-2 0 38 0,-1-3-19 15,-1 2 6-15,3-1-38 0,-4 2 38 0,-2-1-40 16,2 0 38-16,-4 6-40 0,3-10 41 0,-3 10-41 16,0-10 40-16,0 10-42 0,-3-6 46 0,3 6-41 15,-6-4 37-15,6 4-36 0,0 0 41 0,-13 0-38 16,13 0 51-16,-8 6-39 0,4-2 46 0,1 1-34 16,-1 1 43-16,2 2-45 0,0-1 34 0,-1 1-40 15,2 2 38-15,2 0-3 0,2-1-3 0,-1 1-4 16,2 1 1-16,1-1-2 0,2-1-8 0,1 0 1 0,2-2-2 15,0 1-5-15,0-2-1 0,2 0-1 16,-1-2-2-16,3-2-1 0,0 1-1 0,0-3-6 16,0 0-2-16,-1-2-5 0,1 0 0 0,2-2-38 15,-2 0 48-15,0-1-40 0,-2-3 39 0,1 1-38 16,-3-2 39-16,-1 0-49 0,0-2 45 0,-4 0-38 0,1-2 42 16,-1-1-36-16,-3 1 43 0,-1-2-6 0,-1-2-4 15,-2 0 2-15,-1 1 1 0,-2-1-4 0,0 0 1 16,-1-3 0-16,-1 1 3 0,-2 0-1 15,1 2 3-15,0 5 1 0,1-2 6 0,0 1 5 16,-2 2 13-16,1 1-5 0,3 2-3 0,-1 1-2 16,-1 0-6-16,2 2-3 0,-1 1-1 0,6 4-3 15,-8-6-1-15,8 6 5 0,0 0 13 0,-11 1-8 16,11-1 1-16,-2 9 1 0,2-9-1 0,2 10-1 16,0-3-1-16,2 1-2 0,-2 3 0 0,4-1 1 15,-1 2-43-15,1 1 44 0,-1 0-39 0,4 0 41 0,-2 2-37 16,0-2 41-16,0 1-43 0,1 0 44 0,0-2-42 15,1 2 36-15,-2-2-42 0,0 1 39 0,2-2-74 16,-4-1-37-16,0 0-109 0,1-1-14 16,0-2-74-16,-2-1-81 0,-4-6-138 0,4 9-320 0,-4-9-373 15</inkml:trace>
  <inkml:trace contextRef="#ctx0" brushRef="#br0" timeOffset="236961.9195">28595 9888 39 0,'-4'-6'569'0,"4"6"-158"0,-5-6-12 15,5 6-86-15,-2-7 26 0,2 7-74 0,3-8-16 16,0 2-76-16,-1 1 12 0,3-1-44 0,2-1-26 16,3 2-26-16,0-4-18 0,3 3-29 0,1-3-79 15,0 2-89-15,5-3-84 0,0 1-82 0,-1-1-108 16,1-1-342-16,1 2-250 0</inkml:trace>
  <inkml:trace contextRef="#ctx0" brushRef="#br0" timeOffset="237824.3153">29534 9414 264 0,'4'-9'333'0,"0"1"-34"0,-2 0-51 0,1-1-11 16,-2 0-4-16,3-2-8 0,-3 2-3 0,0-3-12 15,-1 0-22-15,-1 2-19 0,-3-3-21 0,3 1-9 16,-4 1-7-16,0-4-5 0,-2 3-1 0,0 1-46 0,-3 0 26 16,-1 1-43-16,0 1 28 0,-5 2-47 15,2 0 31-15,-3 2-36 0,-1 2 32 0,-3 1-36 16,2 2 38-16,-4 2-4 0,1 1-4 0,-1 2-3 16,0 2 6-16,-1 1-7 0,2 1-8 0,2 3-3 15,1 0-11-15,2 1-6 0,1 0 0 0,1 1-2 0,3 2-1 16,3 0-2-16,4-1-1 0,1-1-5 15,2 2-3-15,2-2 1 0,4 2-6 0,3-1-1 16,2 2-5-16,5 0 2 0,1 0-3 0,5 0-7 16,3 0 4-16,1 2 1 0,5 0 0 0,0 1-3 15,2 0-2-15,0-2-3 0,-1 2 4 0,1-2-3 16,-3 2 3-16,-2-3-45 0,-3 0 51 0,-2 0-42 16,-3-1 45-16,-4 0-39 0,-2-2 40 0,-6 1-44 15,-1-3 49-15,-1 0-44 0,-4 0 48 0,-5 0-43 16,-1 0 42-16,-3 0-44 0,-2-2 47 0,-6-1-40 15,-3 1 39-15,1 0-47 0,-4-3 46 0,0 0-43 0,0-3 42 16,0 0-38-16,3-2 43 0,-1 1-51 0,3-3 13 16,1-1-142-16,1-2-100 0,2-1-165 15,1-1-266-15,1-2-276 0,3-5-550 0</inkml:trace>
  <inkml:trace contextRef="#ctx0" brushRef="#br0" timeOffset="239542.382">27529 10120 6 0,'-1'7'345'0,"-2"-1"-77"15,3 0-32-15,-2 2-22 0,0-4-15 0,0 4-17 16,2-8-23-16,-4 10-29 0,4-10-21 15,-2 12-23-15,2-12-16 0,-2 9-11 0,2-9-5 16,-1 8-10-16,1-8 6 0,1 7-11 0,-1-7 11 0,0 0-20 16,2 7 7-16,-2-7-21 0,0 0 12 0,6 7-18 15,-6-7 11-15,0 0-19 0,0 0 20 0,11 0-23 16,-11 0 10-16,0 0-13 0,8-2 16 16,-8 2-18-16,0 0 16 0,7-5-18 0,-7 5 25 15,0 0-27-15,0 0 18 0,2-5-23 0,-2 5 15 0,0 0-10 16,0 0 14-16,0 0-10 0,-10 4 18 0,10-4-8 15,-11 8 28-15,6-5-27 0,-2 1 18 0,0 2-20 16,2-2 15-16,-1 3-18 0,1-2 18 16,0 0-27-16,2 2 27 0,3-7-23 0,-6 7 22 0,6-7-25 15,-3 8 27-15,3-8-29 0,0 8 28 0,0-8-29 16,5 7 28-16,-5-7-26 0,10 4 27 0,-10-4-29 16,13 2 28-16,-13-2-35 0,18-3 20 0,-8 0-17 15,-1 1 22-15,1-1-21 0,-1-1 21 16,-1 2-22-16,1-2 25 0,-1 0-20 0,-3 0 22 0,-5 4-26 15,6-7 26-15,-6 7-3 0,2-9-2 0,-2 9-20 16,-3-5 25-16,3 5-10 0,-8-2 44 0,8 2-30 16,-14-1 49-16,14 1-42 0,-14 3 48 0,4 0-54 15,2 1 45-15,1-1-52 0,-2 2 45 0,0-1-59 16,1 2 46-16,3 1-54 0,0-3 46 0,1 2-48 16,4-6 44-16,-6 9-48 0,6-9 51 0,0 10-53 15,0-10 49-15,5 7-62 0,-5-7 15 0,7 3-64 16,-7-3-8-16,0 0-33 0,16-1-41 0,-16 1-35 15,11-6-51-15,-3 1-53 0,-2 0-267 0,-2-1-85 16</inkml:trace>
  <inkml:trace contextRef="#ctx0" brushRef="#br0" timeOffset="240424.9699">27212 9881 278 0,'0'0'241'0,"-5"-7"-25"15,5 7-22-15,-2-8-8 0,2 8-9 0,-3-5-15 16,3 5-23-16,-4-9-10 0,4 9-4 0,-4-8-4 15,4 8-7-15,-4-7-10 0,4 7-4 0,-8-9-6 16,8 9 1-16,-7-8-9 0,1 5 1 0,6 3 4 16,-12-7-1-16,12 7 1 0,-12-4-3 0,12 4-11 15,-15 0-2-15,5 3-6 0,1-2-5 0,0 4-11 16,-2 0-5-16,-1 2-5 0,3 1-8 0,-3 0 0 16,3 0-9-16,1 2-5 0,0-2-1 0,2 4-6 15,1-3-2-15,2 3 1 0,-2-3-3 0,5 2 0 0,-1-1-2 16,2-1 3-16,0 0-7 0,3-1 4 0,0-1 29 15,1-1-46-15,0 0 1 0,3-2-1 16,-2 0-15-16,-6-4-8 0,16 4-5 0,-16-4 1 16,14-1-3-16,-14 1 4 0,15-6 13 0,-7 2 0 0,-2-2 8 15,1 1 3-15,-1-2 18 0,0 0-18 16,-1-1 19-16,-1 0-13 0,1 0 20 0,-1 1-17 16,-1 0 17-16,1 2 20 0,-4 5 12 0,6-12 10 15,-5 7-8-15,-1 5-13 0,7-8 3 0,-7 8 1 0,6-4-5 16,-6 4-5-16,8-5-6 0,-8 5-1 0,12 0-4 15,-12 0-8-15,15 2 1 0,-8 1 0 0,3 1-9 16,-1-1-3-16,2-1-4 0,-1 3-40 16,0 0-49-16,0-1-49 0,-1-1-27 0,1 1-26 15,-1 0-12-15,0 0-11 0,-9-4-34 0,14 3 19 0,-14-3-43 16,11 4 41-16,-11-4-28 0,0 0 90 0,0 0-7 16,12-2 84-16,-12 2-9 0,0 0 96 0,-1-5 48 15,1 5 18-15,-4-9 29 0,4 9 5 16,-2-12 1-16,0 4 19 0,-3 3-4 0,4-2-13 0,0 0 5 15,0 0-3-15,-1 0-3 0,2 0-5 16,0 7-13-16,0-11-3 0,0 11-4 0,4-9-10 0,-4 9-10 16,8-7 2-16,-8 7-3 0,7-5-11 15,-7 5-5-15,11 0-5 0,-11 0 0 0,12 0-9 16,-12 0-1-16,11 5-3 0,-11-5-6 0,11 5 5 16,-5 0 10-16,-2 0-19 0,0 1 3 0,-1-1-4 0,-1 1-2 15,0 0 2-15,-2-6 1 0,0 11-2 0,0-11 0 16,-2 9 26-16,2-9 14 0,-2 4-3 0,2-4 1 15,0 0 2-15,0 0 2 0,0 0 19 0,-9-4-32 16,9 4 17-16,-4-9-2 0,4 9-15 16,-1-13 0-16,1 4-7 0,1 1-4 0,1-2-4 0,0 1 0 15,0 1 44-15,1-1-48 0,1-1 33 0,0 3-53 16,-1-1 45-16,3-1-48 0,-1 6 46 0,1-2-49 16,0 1 46-16,-6 4-43 0,11-5 39 15,-11 5-40-15,14-1 38 0,-14 1-50 0,14 3 37 0,-14-3-41 16,16 4-22-16,-8 0-53 0,0 0-23 0,-1-1-30 15,2-1-44-15,0 2-11 0,-9-4-80 0,13 5-23 16,-13-5-298-16,13 3-126 0</inkml:trace>
  <inkml:trace contextRef="#ctx0" brushRef="#br0" timeOffset="240841.2239">27598 9719 165 0,'0'0'273'15,"0"-8"-68"-15,0 8-53 0,0 0-29 0,0-7-18 16,0 7-8-16,0 0-8 0,7-5-17 0,-7 5-13 15,0 0-12-15,11 3-9 0,-11-3-5 0,9 4-7 16,-9-4-8-16,10 5-2 0,-10-5-3 0,12 7-3 16,-12-7 25-16,11 8-35 0,-11-8 30 0,9 5-35 15,-9-5 29-15,10 4-28 0,-10-4 26 0,0 0-30 16,11 2 11-16,-11-2-8 0,0 0 3 0,7-4 34 16,-7 4 24-16,0 0 13 0,4-7 23 0,-4 7 11 15,4-7 29-15,-4 7-19 0,2-5 40 0,-2 5-58 16,2-7 42-16,-2 7-65 0,2-6 30 0,-2 6-51 15,0 0 50-15,0 0-50 0,9-4 46 0,-9 4-42 16,0 0 36-16,11 5-54 0,-11-5 38 0,12 9-53 16,-5-5 39-16,0 3-48 0,1 2-4 0,0-1-1 15,-1 2-2-15,2 1 3 0,1 1-4 0,-2 2 2 16,-1-1-1-16,3 3-4 0,-3 2 0 0,-3 0-3 16,3 2 7-16,-5-2 29 0,2 0-47 0,-3-1 43 15,-2 0-47-15,0 0 43 0,-2-2-43 0,-1-3 40 16,-1 0-39-16,1-3 43 0,-2-1-44 0,-2-4 47 15,8-4-47-15,-12 3 44 0,12-3-45 0,-14-7 43 16,7 2-41-16,1-4 3 0,-1-2-2 0,3-2 8 16,-2-3-7-16,4 1-12 0,0-4-66 0,2 0-50 15,2-2-32-15,0-1-41 0,4-3-53 0,-2 3-60 16,1-3-412-16,2 4-245 0</inkml:trace>
  <inkml:trace contextRef="#ctx0" brushRef="#br0" timeOffset="246790.3479">24534 11575 152 0,'0'0'469'0,"-4"-6"-119"0,4 6-28 15,-4-9-24-15,4 9-25 0,-6-5-3 0,6 5 0 16,-7-8-9-16,7 8-8 0,-6-5-16 0,6 5-18 0,-4-6-20 16,4 6-30-16,-5-3-26 0,5 3-25 0,0 0-23 15,-5-4-9-15,5 4 21 0,0 0 22 16,0 0 6-16,0 0 1 0,-3 6-8 0,3-6-1 15,2 11-57-15,-2-11 66 0,2 12-46 0,-1-3 48 0,2 0-6 16,1 1-11-16,0 5-8 0,0-2-14 0,1 2-6 16,0 0-12-16,1 1-15 0,-1 0-6 0,2 4-6 15,2-3-13-15,-2 1-1 0,0-1-2 0,0 0-12 16,2-2-3-16,-2-1-3 0,-1 1-39 0,2-3 37 16,-1 1-39-16,0-1 42 0,-1-3-43 0,-1 1 35 15,-1-3-46-15,1 2 22 0,2-1-75 0,-5-3 23 16,3 2-109-16,-5-7-1 0,5 8-51 0,-5-8-63 15,6 5-78-15,-6-5-81 0,0 0-51 0,0 0-89 16,0 0-35-16,8-3-263 0,-8 3-444 0</inkml:trace>
  <inkml:trace contextRef="#ctx0" brushRef="#br0" timeOffset="247151.9017">24653 11597 108 0,'-3'-8'449'0,"1"-2"-100"0,-1 3-44 15,0 2-32-15,1-2-15 0,2 7-5 16,-3-10 7-16,3 10-23 0,-6-10-23 0,6 10-27 0,-1-6-36 16,1 6-20-16,0 0-7 0,-3-8 11 0,3 8 8 15,0 0-1-15,0 0 0 0,0 0-3 16,0 0 0-16,-1 9 5 0,1-9-9 0,1 11 4 0,-1-11-2 16,3 14-8-16,-2-6-3 0,4 0-45 0,-2 2 51 15,0 2-53-15,3 1 48 0,-1 0-4 0,1 2-17 16,0-2-17-16,1 2-4 0,-1-1-5 0,1 1-15 15,-1-1-3-15,4 3-8 0,-3-2-11 0,0 0-4 16,0 0-11-16,2-2 0 0,-2 0-11 0,0 1-8 16,-1-4 7-16,2 2-5 0,-2-3-3 0,-1-1 1 15,-1-1 1-15,1 2-9 0,-2-4 2 0,2 0 0 16,-3 2-1-16,-2-7-43 0,5 8 51 0,-5-8-9 16,6 9-1-16,-6-9-6 0,2 6-10 0,-2-6-27 15,4 6-34-15,-4-6-35 0,0 0-51 0,1 8-51 16,-1-8-46-16,0 0-64 0,-1 7-21 0,1-7-87 15,0 0-78-15,-4 5-29 0,4-5-457 0,0 0-595 16</inkml:trace>
  <inkml:trace contextRef="#ctx0" brushRef="#br0" timeOffset="247508.2345">24462 12025 471 0,'0'0'453'0,"0"0"-101"15,-12-3-37-15,12 3-27 0,0 0-4 0,0 0-25 16,-9-3-31-16,9 3 11 0,0 0-62 0,0 0 19 16,-2-6-60-16,2 6 24 0,4-5-48 0,-4 5 33 15,10-3-52-15,-10 3 47 0,12-4-62 0,-12 4-7 16,15-5-4-16,-5 5-1 0,1-3-8 0,-1 1-5 0,-10 2-9 15,22-2-3-15,-10 1-3 0,1 1-6 16,-1 0-3-16,2 0-6 0,-3 0 1 0,3 1-9 16,0-1-3-16,0 2-3 0,-2-2 0 0,1 2-3 15,1 1-2-15,-1-1 4 0,0 1-6 0,0 0 14 0,1-2-21 16,-1 2-3-16,-1 1-37 0,2-1-64 16,-3 1-44-16,2-1-49 0,-3 0-86 0,2-2-61 15,-1 2-108-15,1-2-31 0,-12-1-348 0,24-1-376 0</inkml:trace>
  <inkml:trace contextRef="#ctx0" brushRef="#br0" timeOffset="247724.2145">25108 11808 432 0,'0'0'555'0,"-4"-8"-58"15,4 8-113-15,-7-6 19 0,7 6-72 0,-6-3 46 16,6 3-56-16,-9-2 32 0,9 2-75 0,0 0-23 15,-13 1-38-15,13-1-42 0,-9 7-31 0,4-2-32 16,0 3-21-16,-1 0-18 0,-1 3-12 0,1 0-14 16,-3 4-10-16,0-1-7 0,0 4-9 0,-1 1-6 15,0 0-18-15,1 3-90 0,-3-3-59 0,1 4-73 16,-1 1-96-16,1 0-25 0,0-3-142 0,1-2-97 16,0-2-355-16,0 3-515 0</inkml:trace>
  <inkml:trace contextRef="#ctx0" brushRef="#br0" timeOffset="252591.4726">21526 14219 331 0,'-4'-5'471'0,"0"0"-144"0,4 5 1 0,-8-9-64 16,8 9 13-16,-6-9 6 0,6 9-11 0,-8-11-4 16,8 11-22-16,-5-5-30 0,5 5-35 0,-4-5-31 15,4 5-25-15,0 0-1 0,-2-7 14 0,2 7 11 16,0 0 7-16,0 0-6 0,0 0 1 0,10 3-6 0,-10-3-4 16,11 9 3-16,-3-4-32 0,1 7 22 15,0-3-13-15,5 6-5 0,-2 0-10 0,3 2 5 16,0 4-23-16,5 0 4 0,-4 2-19 0,7 6-8 15,-1-3-21-15,0 2 7 0,-2-1-15 0,3-1 9 0,0 0-19 16,-5-6 7-16,2 1-15 0,1-1 13 16,-2-1-17-16,2-1 9 0,-1-1-12 0,-5-3 6 15,3 0-10-15,-2-2 5 0,-1-1-4 0,-2-2 6 0,-1-2-7 16,-1 0 11-16,-1-3-8 0,-1 3 12 0,-2-3-3 16,1 0 11-16,-1-1-2 0,-7-3 1 0,12 4-8 15,-12-4 7-15,0 0 7 0,12-1-1 0,-12 1-5 16,6-3-2-16,-6 3-4 0,4-7-4 0,-4 7-5 15,4-11 1-15,-4 11-2 0,0-14-3 0,-3 3-2 16,2-2 1-16,0 2-3 0,-2-4 3 0,1-2-3 16,-2-3-4-16,-1-2-1 0,0-2-1 0,-4-2-5 15,2-3 3-15,-2 0 1 0,0-1 0 0,-1 2 0 16,1-1-3-16,0-1 1 0,-1 2 1 0,1 3 1 16,0 2 1-16,3 1 0 0,-3 0-1 0,1 2 1 15,0 2-1-15,3 2 4 0,-4 2-3 0,3 1 3 16,2-1-4-16,0 5 3 0,-1-1-5 0,1 1 1 15,-1 1-11-15,3 1-8 0,-1 1-26 0,3 6-15 0,-5-9-16 16,5 9-3-16,-4-4-32 0,4 4-17 16,0 0-61-16,0 0-15 0,0 0-40 0,-6 7-53 15,6-7-51-15,-3 7-27 0,3-7-101 0,-5 10-67 0,3-3-99 16,-1-1-301-16,-2 2-525 0</inkml:trace>
  <inkml:trace contextRef="#ctx0" brushRef="#br0" timeOffset="252842.8037">21569 14451 381 0,'-10'6'525'0,"10"-6"-151"0,-6 5-45 0,6-5-68 16,-7 4 42-16,7-4-40 0,0 0 25 0,-10 4-45 15,10-4 1-15,0 0-78 0,0 0 0 0,0 0-66 16,0 0 11-16,0 0-52 0,13-6 21 0,-5 4-16 15,1-3-13-15,2 0-6 0,2-1-12 0,1 1-5 0,1 0-3 16,2-3-8-16,2 0-4 0,0 1-6 16,3-1-6-16,-3 0-21 0,4-1-48 0,-1 1-48 15,-1 0-68-15,1 0-59 0,-1-1-68 0,0 1-31 16,0 1-80-16,-1-3-361 0,-1 6-304 0</inkml:trace>
  <inkml:trace contextRef="#ctx0" brushRef="#br0" timeOffset="253460.7949">22221 14300 176 0,'0'0'419'0,"-14"0"-116"16,14 0-7-16,-13-1-9 0,13 1-9 0,-10-5-29 15,10 5-23-15,-8-7-40 0,8 7-38 0,-3-8-23 16,3 8-25-16,1-10-15 0,5 3-20 0,-1 0-5 0,3 2-11 16,1-4-8-16,2 3-5 0,1 0-4 15,2 0 3-15,-1 0-4 0,2 1-4 0,-2 2 7 16,0 0-1-16,1 2 23 0,-3-2-29 0,3 5 11 16,-2-1 13-16,-2 3-12 0,0-1 6 0,-1 2 1 0,-3 2 0 15,1 2-7-15,-2-1-3 0,-1 3-7 0,-2-1 0 16,-2 3-9-16,0-1-4 0,-2 2-1 15,-1 1 0-15,-1-1 0 0,-1-1-30 0,1-1 59 0,1-1-32 16,-1-1 48-16,1-2-32 0,1-1 55 0,-1 2-40 16,-1-5 35-16,4-4-53 0,-5 9 41 0,5-9-52 15,0 0 39-15,0 0-50 0,0 0 39 0,0 0-5 16,-2-8-11-16,2 8-6 0,5-12-4 0,-3 4-3 16,2-1-4-16,0-1 1 0,-2-1-2 0,2 1-3 15,0-5 0-15,0 3-3 0,2-2 3 0,-2 0 7 16,-1 1 5-16,1-1 8 0,-2 3 12 0,1-1 13 15,-1 1 0-15,2 0 13 0,-4 2 13 0,1 0 9 16,2 1 12-16,-2 0-4 0,1 3-10 0,-2 5-14 16,3-13-13-16,-3 13-8 0,0-8-14 0,0 8 1 15,0 0 7-15,4-7-12 0,-4 7 25 0,0 0-9 16,0 0-5-16,4 7 16 0,-4-7-7 0,3 8 3 16,-3-8-6-16,2 13-16 0,2-7 5 0,-1 4-9 0,0-3 9 15,1 3-20-15,1-1 11 0,0 1-15 0,2-1 2 16,-1 3-7-16,1-2 12 0,0 1-17 15,2 0 9-15,-1-3-14 0,2 4 13 0,-2-4-35 0,1 1-15 16,1 0-78-16,0-1-18 0,-1-1-105 0,-1-1-31 16,2 1-68-16,-2-3-58 0,1 1-63 0,-3-1-95 15,4 1-97-15,-10-5-267 0,13 4-490 0</inkml:trace>
  <inkml:trace contextRef="#ctx0" brushRef="#br0" timeOffset="253632.0243">22780 14341 620 0,'8'-4'524'0,"-1"0"-106"16,-7 4-35-16,7-3-11 0,-7 3-30 0,8-2-21 16,-8 2-15-16,0 0-7 0,10-2-21 0,-10 2-24 15,0 0-70-15,11 4 9 0,-11-4-73 0,5 7 17 16,-1-2-67-16,-4-5 26 0,2 12-56 0,2-4 14 16,-4-2-37-16,0 5 31 0,0-1-57 0,-2 2-56 15,0 0-45-15,1-2-126 0,0 4-68 0,-2-4-128 16,0 2-161-16,1-1-444 0,-1-1-652 0</inkml:trace>
  <inkml:trace contextRef="#ctx0" brushRef="#br0" timeOffset="254257.0953">23190 13636 4 0,'-9'-2'255'0,"-2"-3"-25"16,2 3-24-16,9 2-7 0,-19-1 19 0,8 2-2 16,-1 1-6-16,0 1 11 0,-3 3-23 0,0 0 46 15,1 3-61-15,-2 1 35 0,1 4-41 0,-1 1 43 16,-1 5 3-16,3 1-9 0,1 5-12 0,-2 0-7 16,6 1-1-16,1 3-10 0,0 4-15 0,1-1-17 15,5-1-14-15,0 4-10 0,2 1-45 0,2-1 28 16,3 7-38-16,2-2 34 0,2-1-41 0,0 0-9 15,4-1 4-15,0-1-15 0,1 0-9 0,1-3-7 16,3 1-5-16,-1-2 21 0,3-5-31 0,-1 3 10 16,4-5-18-16,0-2 21 0,3-2-24 0,1-1 24 15,-3-5-26-15,3-1 13 0,1-3-17 0,1-1 13 16,3-3-42-16,0 0-1 0,3-3-74 0,0-1 6 16,1-4-105-16,1-1-23 0,-6 0-55 0,6-1-63 15,0-2-84-15,1-1-57 0,-1-1-87 0,1 0-321 0,-4-3-460 16</inkml:trace>
  <inkml:trace contextRef="#ctx0" brushRef="#br0" timeOffset="255591.0479">23694 14021 150 0,'0'0'257'0,"-14"3"-12"15,14-3-26-15,-13 1 35 0,13-1-54 0,-12 0 16 0,12 0-49 16,-11-1-7-16,11 1-19 0,-9-3-9 0,9 3-17 15,-6-7-15-15,6 7-8 0,-2-7 6 16,2 7 2-16,4-10-3 0,-1 5-4 0,2 0 0 0,2-2-9 16,-1 0 0-16,3 2 2 0,1-2-7 0,3 1-4 15,-2 1 3-15,2-2 3 0,0 3 0 16,1 1-2-16,-2 0 2 0,3-1-3 0,-3 4-3 0,1 0-7 16,-1 2 4-16,0 2 2 0,2 1-8 0,-3 1 0 15,-1 3-8-15,-1 2-3 0,-1 2-15 0,-3 0-8 16,0 4-7-16,0-1-3 0,-4 2-4 0,1-2-4 15,-2 1-1-15,-2 1-1 0,1-2-4 0,-1-1 0 16,-3 1 1-16,2-1-2 0,-1-3 1 0,2-1-2 16,-2-1 2-16,1-2 1 0,-2 1 3 0,4-3 4 15,-2-1 3-15,-2 1 2 0,5-6-5 0,0 0-3 16,-5 6-3-16,5-6-2 0,0 0 1 0,-4-8-2 16,4 8-3-16,0-9-1 0,2 1-1 0,-1 1 0 15,0-3-4-15,2-1 7 0,-1-1-1 0,3 2-4 16,-2-5 0-16,1 1 2 0,0 0-2 0,-1-1 1 15,3 2 6-15,-4-3-5 0,3 1-2 0,0 2 1 16,-1 0-1-16,-1 1 5 0,1 2 9 0,-2-2 7 0,1 4-17 16,-1-1 35-16,1 0-38 0,-2 1 49 0,2 5-42 15,-3 3 47-15,3-11-47 0,-3 11 35 0,4-8-37 16,-4 8 55-16,0 0-25 0,0 0 46 16,0 0-21-16,0 0 10 0,7 7-26 0,-7-7 23 0,2 12-20 15,-2-4 14-15,3 2-16 0,-2 1 8 0,2 1-22 16,-1 3 8-16,1 0-18 0,1 1 7 0,1-1-16 15,0 1 3-15,0-1-13 0,0 2 17 0,0-3-17 16,4 0 14-16,-3-1-16 0,2 0-10 0,1-1-23 16,1-3-11-16,2 3-96 0,-2-4-27 0,5 1-72 15,-2-4-60-15,0-1-76 0,0-1-93 0,2-1-66 16,-1-3-573-16,1 0-722 0</inkml:trace>
  <inkml:trace contextRef="#ctx0" brushRef="#br0" timeOffset="256007.0919">24588 13712 197 0,'-2'-8'397'0,"2"8"-75"0,-4-12-13 16,2 7-32-16,-1 0-4 0,-2-2-44 0,0 4 47 0,1-3-28 15,-1 2-30-15,-1 0-29 0,6 4-15 16,-14-3-13-16,14 3-1 0,-16 0 6 0,16 0-34 0,-19 3 45 16,9 1-46-16,0 0 53 0,-2 2-50 0,2 1-9 15,-3 1 36-15,4 1-47 0,-2 3 40 0,1-2-34 16,2 2 14-16,0 4-22 0,-1-3 2 0,3 2-26 16,1 0 9-16,1 1-25 0,0 1 1 0,2 0-14 15,0-1 2-15,2 2-15 0,2 1 1 0,-1-2-18 16,0 0 8-16,4-2-17 0,-1 2 5 0,1-2-6 15,3-1 8-15,-2 0-16 0,3-2 11 0,0-1-8 16,4-2 4-16,-3 0-13 0,4-1 7 0,0-3-10 16,0-1 13-16,2 1-20 0,0-5 6 0,0 2-26 15,0-2-3-15,2-2-41 0,1 0-5 0,0-1-69 16,-1-1 11-16,0-1-32 0,0 2-49 0,0-4-46 16,-4 2-26-16,1 0-27 0,-2 0-52 0,-1 1-60 15,-5-3-53-15,0 2-76 0,-3 0-286 0,-4 5-382 0</inkml:trace>
  <inkml:trace contextRef="#ctx0" brushRef="#br0" timeOffset="256192.5988">24398 14021 423 0,'-15'0'382'0,"5"1"11"0,10-1-62 0,-19 0 20 0,19 0-12 16,-13-1-58-16,13 1-49 0,-9-3-41 0,9 3-35 15,-4-6-27-15,4 6-25 0,5-8-21 0,0 3-12 16,3-2-17-16,0 2-11 0,3-4-6 0,2 2-3 15,2-2-11-15,1 0-6 0,3-1-1 0,-3 1-7 16,5-1-5-16,-1 0-14 0,-2-2-85 0,4 3-10 16,0-1-76-16,-2-2-41 0,3 2-46 0,3-2-34 15,-1 0-37-15,1-2-352 0,-2 2-198 0</inkml:trace>
  <inkml:trace contextRef="#ctx0" brushRef="#br0" timeOffset="256659.395">25206 13489 28 0,'0'0'415'0,"-1"-13"-57"0,-2 8-82 0,3 5 26 16,-6-9-53-16,6 9 6 0,-7-10-27 0,7 10-21 16,-12-5-41-16,12 5-19 0,-13-2-14 0,13 2-12 15,-15 2 1-15,6 1-13 0,-2-1 1 0,2 3-9 16,-2 2 12-16,-1 1-2 0,1 1-5 0,1 0-1 15,-1 2-7-15,0 0 2 0,2 2-3 0,0-1-32 16,0 2 46-16,0-1-57 0,4 3 43 0,-1-2-55 16,0 1 45-16,4 2-59 0,-2-3 37 0,2 1-50 15,2 0 44-15,1-2-53 0,0 1 47 0,4 1-46 16,0-2 44-16,2-3-45 0,0 2 40 0,5-3-31 16,-2-1 22-16,3-1-49 0,2-2 42 0,1-2-43 15,0 2 46-15,3-5-45 0,-1 0 38 0,3-1-48 16,-1-3 43-16,3 1-50 0,0-4 40 0,3 2-43 0,-1-3 1 15,-3-1 25-15,2 0-43 0,-1 0 48 0,-2-2-38 16,-1-1 41-16,-1 2-50 0,-3-2 50 0,0 0-47 16,-3-2 46-16,-3 4-3 0,-3-3-1 15,-2 0-2-15,-3 2-8 0,0 0-8 0,-5-1 1 0,-1 1 2 16,-2 0 1-16,-6-1-1 0,2 3 8 0,-3 1-1 16,-3-1 7-16,-2 3-14 0,-1 0-19 0,0 1-13 15,1 1-20-15,-2 2-31 0,1 0-28 0,3-1-49 16,-1 3-48-16,4-1-62 0,-2 1-49 0,2 0-46 15,13 0-477-15,-21 0-408 0</inkml:trace>
  <inkml:trace contextRef="#ctx0" brushRef="#br0" timeOffset="256960.118">25177 13333 182 0,'-4'-5'493'0,"1"-1"-137"0,-2 0 8 15,5 6-68-15,-6-9 1 0,6 9-14 0,-7-7-46 0,7 7-7 16,0 0 11-16,-7-3-25 0,7 3-15 0,-3 5 3 16,3-5 3-16,-2 13 0 0,2-4-2 15,1 1-7-15,0 4-12 0,-1 1-10 0,3 5-30 16,-1 1 15-16,2 5-22 0,-3-1-9 0,2 2-3 0,-1 6-2 16,0 1-8-16,0 0-12 0,0 1 0 15,-1 2-25-15,0 0 2 0,0 0-22 0,1 0 7 0,0-1-21 16,-2-1-1-16,3-1-19 0,-2 0 8 0,2-3-15 15,-1-5 5-15,1-1-13 0,-1 0 6 0,1-7-10 16,-1 2 6-16,1-4-16 0,-2-2-2 0,2-3-29 16,-1 0-14-16,1-2-68 0,0-2-61 0,-3-7-94 15,8 5-101-15,-8-5-85 0,0 0-95 0,11-4-135 16,-9-4-490-16,3 0-788 0</inkml:trace>
  <inkml:trace contextRef="#ctx0" brushRef="#br0" timeOffset="257917.1952">25891 13499 67 0,'0'0'241'0,"-12"0"-23"16,12 0-44-16,0 0 15 0,0 0-29 0,-14 1 34 15,14-1-40-15,0 0 41 0,0 0-40 0,-11 0 2 16,11 0-7-16,0 0-9 0,0 0-2 0,0 0-19 16,0 0-10-16,-13 1-7 0,13-1-6 0,0 0 0 15,0 0-9-15,0 0 3 0,0 0 7 0,0 0 9 16,0 0 10-16,0 0 1 0,0 0 4 0,0 0-8 15,8-5 0-15,-8 5-17 0,14-5-2 0,-4 0-7 16,3 1-7-16,1-2-8 0,1-1-4 0,6 0-12 16,-1-1-9-16,3-1-5 0,0 1-4 0,1-3-8 15,3 1-8-15,1-1 3 0,-1 1-7 0,-1-1 1 0,-1-1-8 16,1 3-1-16,-2-1-4 0,-2 0 2 16,1 0-4-16,-3 1 1 0,-2 0 1 0,1 1-2 15,-5 1 8-15,2 1 19 0,-5 0 17 0,0 1 18 0,0 0 10 16,-3 0 5-16,-1 3 1 0,1-3-32 0,-8 5 34 15,10-6-37-15,-10 6 29 0,9-6-36 0,-9 6 9 16,7-4-23-16,-7 4 15 0,6-5-30 0,-6 5 21 16,6-4-33-16,-6 4 24 0,0 0-23 0,5-4 16 15,-5 4-23-15,0 0 22 0,0 0-29 0,7-4 27 16,-7 4-29-16,0 0 27 0,0 0-26 0,0 0 21 16,6-5-28-16,-6 5 26 0,0 0-29 0,0 0 26 15,0 0-49-15,0 0 15 0,5-3-52 0,-5 3 23 16,0 0-21-16,0 0-22 0,0 0-28 0,0 0-56 15,0 0-56-15,0 0-52 0,0 0-62 0,0 0-41 16,0 0-15-16,-1-8-58 0,1 8-368 0,0 0-381 16</inkml:trace>
  <inkml:trace contextRef="#ctx0" brushRef="#br0" timeOffset="258374.9706">26259 13091 139 0,'0'0'368'0,"-14"-2"-61"0,14 2-12 16,-15-5-3-16,15 5-15 0,-12 0-1 16,12 0-28-16,-11-2-34 0,11 2-46 0,0 0-22 15,-11-2 0-15,11 2 5 0,0 0 6 0,0 0-6 16,0 0 3-16,0 0-11 0,0 0-13 0,9 3-7 0,-9-3-11 16,16 1 1-16,-16-1-13 0,20 0-9 0,-7 3-50 15,0-3 39-15,2 2-10 0,0-2-50 0,3 2 44 16,0-1-4-16,1 1-6 0,0 1-5 0,-1 0 0 15,0-2-16-15,1 2 2 0,1-1-10 0,-1 2-2 16,-1-3-4-16,-2 4-3 0,3-3 0 0,-3 1 0 16,0 1-2-16,-2-2-2 0,0 1-2 0,-2-3-2 15,-2 3 10-15,1 1 9 0,-1-3 3 0,-1 1-3 16,-9-2 11-16,13 4 3 0,-13-4 15 0,12 3-12 16,-12-3 37-16,8 3-4 0,-8-3 13 0,9 6 3 15,-9-6 0-15,2 6-12 0,-2-6 13 0,3 7-14 16,-3-7 9-16,-2 10-38 0,2-10 15 0,-2 14-18 15,-1-8 6-15,0 3-18 0,0 0 2 0,-1 1-3 16,0 0-3-16,-1 3-10 0,0-2-2 0,-1 4-4 16,-2-1-2-16,0 2-13 0,1 1 10 0,-2 1-8 15,-1-1 4-15,2 3-10 0,-2 1 8 0,1-2-16 16,0 1-10-16,2-1-30 0,-3 0-16 0,5-4-40 16,-1-1-73-16,2 1-22 0,1-5-111 0,-1 2-49 15,3-3-120-15,0 1-95 0,-1-3-152 0,2-7-341 16,0 9-687-16</inkml:trace>
  <inkml:trace contextRef="#ctx0" brushRef="#br0" timeOffset="259292.8709">27146 13017 108 0,'0'0'292'0,"-9"-1"-48"0,9 1-20 15,-8-2-23-15,8 2-15 0,-7-7-33 16,7 7-16-16,-4-7-18 0,4 7-10 0,1-7-18 0,-1 7-6 15,6-11-8-15,2 6-12 0,-2 0 10 0,2 1-11 16,3-3 29-16,1 4-24 0,0-1 40 0,0 4-50 16,1-4 48-16,2 1-51 0,-2 3 38 0,0 0-39 15,0 3 44-15,-2-2-42 0,3 3 42 0,-5 1-46 16,3 3 37-16,-3 0-6 0,-2 1-16 0,-3 3-12 16,0-2-10-16,-1 2-16 0,-3 1 0 0,-2 1-5 15,1 1-1-15,-3-1-7 0,0 0 11 0,-1 1 5 16,0-1 6-16,-1-2 9 0,-1 1-5 0,2-6-6 15,0 4 0-15,1-6 2 0,-1 3 0 0,1-3 2 16,4-5-11-16,-10 5-6 0,10-5-1 0,0 0-2 16,0 0-7-16,-9-5-3 0,9 5 5 0,0-10-6 15,0 5-2-15,0-7-1 0,3 3-1 0,-1-4-1 16,2 4-36-16,-1-7 42 0,1 2-36 0,1-2 41 16,0 2-34-16,0-1 40 0,-1 0-29 0,2 0 63 0,-1 1 22 15,0 1-25-15,0 1 50 0,1-1-32 16,-3 3 56-16,1 0-40 0,0 3 32 0,-1-3-51 15,0 5 23-15,1 0-42 0,-4 5 28 0,5-12-24 16,-5 12 33-16,4-2-27 0,-4 2 2 0,0 0 6 0,0 0 5 16,12 2-1-16,-12-2-2 0,7 11-2 15,-3-5 1-15,1 2-20 0,-1 1-5 0,1 2 8 0,2 0-27 16,0 1 11-16,0 2-23 0,-1-1 15 16,2 1-16-16,3 3 0 0,-2 0-3 0,0-2 0 0,1 2-16 15,1-3 2-15,0 2-38 0,1-4-18 0,-2-1-52 16,0-1 0-16,4-3-43 0,-2 2-47 0,2-2-57 15,-3-1-24-15,4-2-76 0,-3-2-51 0,2-1-45 16,-1-1-86-16,2-3-420 0,2-1-552 0</inkml:trace>
  <inkml:trace contextRef="#ctx0" brushRef="#br0" timeOffset="259640.4416">28045 12729 179 0,'0'-12'403'0,"0"4"-63"0,-1 1-65 0,0 2 22 16,-2-3-48-16,1 2-4 0,-3 1-7 0,1 0-23 15,4 5-33-15,-9-5-16 0,9 5-9 0,-14-4-6 16,14 4-6-16,-17 4 4 0,9-1-4 0,-2 2-2 16,1 1 1-16,-1 2-1 0,-1 0-5 0,2 3-8 15,0 1-2-15,0 1-12 0,0 2-46 0,0 1 38 16,2-1-41-16,2 1 34 0,-2-1-51 0,4 4 34 15,-1-2-54-15,2 0 31 0,-1-2-45 0,3 2 29 0,0-1-38 16,3-1 36-16,1 1-44 0,1 0 40 0,2-3-45 16,0 0 44-16,0-1-48 0,2 0 37 15,3-4-38-15,-1 3 40 0,3-5-47 0,-1 1 34 16,4-2-52-16,-2-2 33 0,2-1-66 0,1-2-1 0,1 0-41 16,1-2-21-16,3-1-27 0,1 0-42 0,2-4-47 15,-2 2-52-15,-1-2-43 0,2-1-40 0,-2 1-59 16,-2-4-429-16,-3 5-423 0</inkml:trace>
  <inkml:trace contextRef="#ctx0" brushRef="#br0" timeOffset="259844.8913">28022 12932 47 0,'-13'1'399'0,"13"-1"-84"15,-19 0-16-15,19 0 5 0,-11 0-59 0,11 0 0 16,-10-4-56-16,10 4 2 0,0 0-73 0,0-7 7 15,0 7-57-15,7-7 19 0,2 0-48 0,-1 3 29 16,5-2-18-16,-2-3-9 0,2 4-7 0,4-3-6 16,2-1-12-16,0 1-4 0,1-1-4 0,1 1-20 15,-1-2-45-15,1 1-49 0,0-1-15 0,-1 1-71 16,0-2-30-16,0 5-57 0,0-6-69 0,-1 3-151 16,-1-2 8-16</inkml:trace>
  <inkml:trace contextRef="#ctx0" brushRef="#br0" timeOffset="260240.6139">28638 12425 49 0,'-5'-5'413'0,"1"0"-109"16,4 5 20-16,-14-5-51 0,4 2 17 0,10 3-33 15,-19-2-33-15,6 2-16 0,2 3-28 0,-5 3-15 16,2-3 3-16,0 4-40 0,1 0-3 0,2 1-20 15,-2 2 11-15,3-1-31 0,1 1 5 0,1 1-28 16,3-1 6-16,1 0-20 0,3 0 1 0,0 0-17 0,3 1 6 16,1-3-19-16,1 2 12 0,2 3-19 0,4-4 8 15,-1 2-15-15,5-1 13 0,-4 0-18 16,6 1 16-16,-1-1-18 0,4 1 13 0,-3-1-13 16,0 1 12-16,2-2-10 0,0 1 8 0,-1 0-13 0,-1 0 0 15,1-1 7-15,-2 1-5 0,-2-2-1 0,1 2 4 16,-2-1 2-16,0 2 6 0,-3-3-3 15,0 4 3-15,-4-5 4 0,2 5 6 0,-5-4-8 16,1 1 13-16,-5-1-16 0,1 1 0 0,-3 0-1 16,-2 1-2-16,0-4 0 0,-2 5 0 0,-2-4-2 0,-2 1-1 15,2-3 0-15,-3 2 0 0,2 0-5 0,-1-4-2 16,1 1 1-16,-1 0-63 0,0-3-80 16,1-1-95-16,0 3-104 0,-2-6-96 0,4 3-435 0,0-1-434 15</inkml:trace>
  <inkml:trace contextRef="#ctx0" brushRef="#br0" timeOffset="260724.1489">28733 12036 137 0,'0'0'357'0,"0"0"-120"16,4-7 13-16,-4 7-28 0,0 0 27 0,11 1-48 15,-11-1-10-15,13 2-13 0,-4 1 2 0,1-1-14 16,0 2-11-16,6-1 10 0,-2 4 9 0,4 0-3 0,-1 1 3 16,3 3-1-16,-1-1 4 0,-1 3-43 15,3 3 41-15,1 2-7 0,-3 1-10 0,2 0-4 16,-2 5-20-16,-2-1 2 0,2 6 3 0,0 2-17 16,-2 0-6-16,-1 1-16 0,-2 1-11 0,-2-6 7 15,-1 3-1-15,-2-2-9 0,2 1-7 0,-1-2-7 16,-3 2 30-16,0-3 10 0,0-1 4 0,-2-3-11 15,-1-1-16-15,0 1-1 0,-3-3-13 0,2 1 3 16,-2-3-13-16,-1 2-7 0,0-1-18 0,0 0 0 16,-2-1-12-16,-1-1-4 0,-1 0-12 0,2 0-7 0,-4-3-12 15,0 3-67-15,0 0-74 0,-1-2-74 16,1 1-77-16,-2-1-134 0,-2 0-164 0,1-2-219 16,0-2-465-16,-2 1-888 0</inkml:trace>
  <inkml:trace contextRef="#ctx0" brushRef="#br0" timeOffset="263323.5261">31020 12036 327 0,'0'0'374'0,"3"-9"-51"0,-3 9-33 0,2-8-19 15,-2 8 1-15,3-9-47 0,-3 9 41 0,4-7-18 16,-4 7-8-16,2-7-10 0,-2 7-17 0,3-8-17 16,-3 8-18-16,0 0 1 0,1-8-15 0,-1 8-1 15,0 0-8-15,4-5-20 0,-4 5-9 0,0 0-18 16,0 0-1-16,0 0-30 0,-4-6-6 0,4 6-28 15,0 0 9-15,-10-3-27 0,10 3 8 0,-14 0-20 16,2 0 13-16,-1 2-19 0,-2-1 12 0,-3 0-2 16,-2 1-19-16,-6 1 19 0,-1-2-5 0,-1 2-6 15,0-1 1-15,-9 3 2 0,1-2-4 0,-1 1-1 16,-1 0-4-16,-2 2 4 0,3-4 3 0,-2 5 3 16,0-4-13-16,2 3-8 0,2-2 14 0,1-2-1 15,4 2-2-15,3-1 2 0,1-1-3 0,6 1 3 16,-1-1 0-16,2-1-6 0,4 1-3 0,0 0-1 15,2 0 3-15,-1 1-6 0,2 0 2 0,2 1-10 0,0-1-65 16,1 0-66-16,0-1-46 0,2 3-56 0,0-2-65 16,7-3-74-16,-10 6-71 0,10-6-77 15,-7 3-340-15,7-3-435 0</inkml:trace>
  <inkml:trace contextRef="#ctx0" brushRef="#br0" timeOffset="263689.9058">30367 11794 668 0,'8'-9'474'0,"-3"2"-59"0,-1 1-103 0,0-1-10 15,-4 7-52-15,5-8 15 0,-5 8-16 0,2-6 14 16,-2 6-10-16,0 0-3 0,0 0-29 16,-6 4-22-16,-1 0-22 0,1 5-38 0,-5-1-12 15,-1 3-24-15,-3 3-1 0,-3 3-12 0,-4 1-8 16,1 1-19-16,-5 5-10 0,-2 1-10 0,-2 1-1 0,2-3-16 15,-1 3-42-15,1-1 42 0,0-3-41 0,1 0 44 16,5-1-48-16,0-3 45 0,3-1-45 16,3-2 41-16,1-1-26 0,3-1 20 0,0-4-26 15,3 3 27-15,2-4-38 0,0 1 44 0,2-1-37 0,4-2 39 16,0 0-35-16,3 0 33 0,1 0-40 0,4 0 38 16,1 0-42-16,2-2 42 0,4 2-41 0,3 1 41 15,3-1 0-15,2 2-9 0,-1-1-6 16,3 0 5-16,0 2-4 0,0-2-20 0,4 3 20 15,-2-1-1-15,2 1-8 0,-2-1-4 0,-3 1-30 0,2 1-56 16,-4-1-53-16,-1 0-50 0,2 0-80 0,-3 0-30 16,2-1-114-16,-2 1-66 0,-1-2-558 15,-2-2-662-15</inkml:trace>
  <inkml:trace contextRef="#ctx0" brushRef="#br0" timeOffset="264040.0072">30987 12446 944 0,'0'0'595'0,"0"0"-94"15,-1-8-95-15,1 8-40 0,0 0-16 0,0 0 6 16,-2-5 4-16,2 5-52 0,0 0-19 0,0 0-28 15,0 0-18-15,0 0-20 0,0 0-14 0,-2 10-18 16,4-4-24-16,-2 0-17 0,3 5-39 0,-1-2 9 16,1 3-13-16,1 2-12 0,0-1-16 0,2 3-14 15,0-1-12-15,-1 1-11 0,3 2-7 0,-1-1-6 16,-1 2-6-16,4-1-7 0,-3-2 1 0,-1-1-5 16,1 1-1-16,0-2-3 0,-2 1-9 0,2-4-4 15,-2 3-12-15,1-2-40 0,0-3-42 0,-2 2-42 16,1-2-27-16,-1-1-53 0,-1-2-48 0,1 1-33 15,-2-2-30-15,-2-5-25 0,5 10-125 0,-5-10-104 16,0 0-577-16,0 0-778 0</inkml:trace>
  <inkml:trace contextRef="#ctx0" brushRef="#br0" timeOffset="264257.3426">30839 12621 549 0,'-8'-5'418'0,"-1"1"-84"0,5 0-77 0,4 4 48 15,-9-7-72-15,9 7 17 0,-5-8-56 0,3 2 27 16,2 6-43-16,0-9-12 0,2 1-42 0,1 2-8 16,3-3-39-16,1 2 2 0,4-1-18 0,1-2-10 15,0 2-9-15,2-1-13 0,3 0-3 0,1-3-8 0,2 4 0 16,-2-1-3-16,4 1-11 0,0-1-1 0,-2 1-28 16,2 1-51-16,-1 1-60 0,2 0-101 15,-5 1-22-15,2 1-65 0,-2 2-89 0,-1-1-318 16,-1 2-235-16</inkml:trace>
  <inkml:trace contextRef="#ctx0" brushRef="#br0" timeOffset="264908.391">31226 12550 69 0,'0'0'575'0,"-12"2"-154"0,12-2-50 0,0 0-22 16,-9-2-12-16,9 2-31 0,0 0-31 0,-7-3-22 15,7 3-25-15,0 0-32 0,0 0-25 0,0 0-24 0,4-7-11 16,-4 7-20-16,0 0-19 0,16 0-2 0,-16 0-16 16,17 5-5-16,-7-2-10 0,1-1-19 0,-2 5-4 15,4 0-6-15,-1-2-16 0,-1 2 4 0,1 0-10 16,-2 1 4-16,-1 1-11 0,-3-1 7 0,1 0-13 16,-2-2 8-16,-1 5-9 0,-2-5 9 0,-1 1-6 15,1 1 3-15,-2-8-4 0,-2 9 5 0,2-9-3 16,-2 8 6-16,2-8-5 0,0 0 0 0,-8 2 1 15,8-2 4-15,0 0-4 0,-4-7 0 0,4 7-1 16,-3-11-4-16,4 3 6 0,1 0-9 0,1-2 4 16,-1 1-9-16,2-3-2 0,1 0-2 0,2 0 2 15,-1 2-1-15,3 0 6 0,-1-2-6 0,0 4 7 16,-1 0-10-16,1 2 13 0,-2-1-9 0,1 3 4 16,-1 0-11-16,-6 4 10 0,13-4-6 0,-13 4 6 15,0 0 6-15,14 3-1 0,-14-3 1 0,9 8-1 16,-9-8 0-16,7 8 3 0,-3-2-1 0,-1 2-1 15,1-2 3-15,0 3-3 0,-2-2 4 0,4 2 1 16,-2-1-6-16,1 0 5 0,-1 1-4 0,1-1 6 0,-1 0 1 16,0-2-4-16,4 2 7 0,-2-1-4 0,-1-2 2 15,4 0 0-15,0-1-3 0,-1-1 3 0,1-1-9 16,-9-2 0-16,19 2-3 0,-8-4-5 0,-2 1-2 16,3 0-9-16,-2-4 1 0,1 0-5 0,-3 0 0 15,0 0 5-15,-2-3-1 0,-1 3 4 0,2-4 4 16,-3 1 1-16,-3-3 1 0,1 4 2 0,-2-1 5 15,0-1 1-15,0 4-2 0,0-4 7 0,-1 2-4 0,0 2 2 16,1 5-2-16,-1-11-3 0,1 11 0 16,-2-9 2-16,2 9-1 0,0 0 4 0,-2-5-4 0,2 5 3 15,0 0 2-15,0 0-2 0,2 7 2 0,-2-7 0 16,5 7 6-16,-5-7-4 0,6 10 3 0,-1-5 0 16,1 1-6-16,0 2 7 0,2-3-5 0,0 1 2 15,1 2-2-15,0-2-22 0,2-1-47 0,-2 0-41 16,4-1-16-16,-3 1-55 0,3-2-38 0,0-2-88 0,-2 2-40 15,3-2-86-15,-2-1-373 0,0-1-331 16</inkml:trace>
  <inkml:trace contextRef="#ctx0" brushRef="#br0" timeOffset="265239.6446">31981 12510 379 0,'0'0'381'0,"0"-9"-49"15,0 9-83-15,0 0-9 0,0-8-33 0,0 8-2 16,0 0-12-16,0 0-20 0,0-6-27 0,0 6-21 15,0 0-17-15,0 0-34 0,2-6 5 0,-2 6-35 16,4-6 3-16,-4 6-19 0,6-5 6 0,-6 5-6 16,6-8-7-16,-3 4-4 0,-3 4-3 0,3-10-3 15,0 3-3-15,-3 7-1 0,1-11-3 0,-1 11-1 16,0-11-2-16,0 11-1 0,-2-9 0 0,2 9-2 0,-5-8 3 16,5 8-2-16,-11-4 2 0,11 4 5 0,0 0-2 15,-16 0 2-15,16 0 7 0,-13 5 10 0,6 0 1 16,2 1 11-16,-2-1 2 0,2 2 1 0,-1 1-19 15,3 1 29-15,0-1-32 0,-1 1 24 0,4 2-29 16,-1-3 28-16,2 2-31 0,-1 0 25 0,4 0-26 16,0-1 25-16,1 0-32 0,0-1 30 0,3 1-36 15,1-3 32-15,1 3-32 0,2-4 22 0,0-2-35 0,2 2-6 16,-1 1-88-16,0-4-94 0,0 0-70 0,-2-1-181 16,2 0-350-16,0-1-340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6T10:18:54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16494 15642 128 0,'0'0'187'16,"0"0"-26"-16,-10-2-16 0,10 2-10 0,0 0-12 0,-13-3-14 15,13 3 0-15,-12-1-8 0,12 1-3 0,-11-2-15 16,11 2-8-16,-13 0 3 0,13 0-3 0,-15 0-3 15,15 0-13-15,-17 0-8 0,17 0 7 16,-18 2 5-16,18-2-28 0,-18 1 43 0,7 0-42 0,-1 1 30 16,2-1-33-16,-2 1 39 0,0-1-45 0,0 3 44 15,1-2-44-15,-3 2 43 0,1-2-36 0,-2 3 47 16,-1 0-45-16,2-1 41 0,-3 3-50 0,2-1 43 16,-2 1-44-16,-2 1 42 0,2-2-42 0,-1 5 35 15,-1-1-24-15,-2 1 25 0,3-1-33 0,-1 2 29 16,-2 3-23-16,4-4 33 0,-1 3-19 0,0 0 11 15,-3 2-21-15,1 1 21 0,2 0-17 0,-1 0 12 16,2 2 11-16,-2 0 11 0,0 1 1 0,1 0-2 16,0 4 9-16,0-1-10 0,-1 6 14 0,-1 0-13 15,0 2 10-15,1 2-14 0,3-1 4 0,-3 1-11 16,2 1-5-16,2 1-13 0,-2 0 7 0,4 1 2 16,-1-1-11-16,4 0 3 0,1-5-6 0,1 1 5 15,-2 1-12-15,4-1 11 0,1 0 2 0,1 1-4 0,0-3 1 16,0-1-1-16,4 0-16 0,-1 0 24 0,2-1-34 15,-1 1 30-15,3-2-27 0,-1 0 26 0,3 6-43 16,2-3 41-16,-1 2-36 0,2 0 32 0,1-1-51 16,0-1 47-16,1 0-35 0,0 0 31 0,3-3-38 15,0 3 37-15,-2-3-42 0,5 7 42 0,-2-9-51 16,0 2 50-16,2-2-45 0,-2 1 39 0,4-3-39 16,1-1 42-16,-2 1-40 0,5-3 39 0,-2 1-37 15,-2-3 38-15,4 2-37 0,-3-3 38 0,4 0-10 16,-1 0-18-16,1-1 30 0,-1 0-5 0,2-2-5 0,-1 0 6 15,2-1-35-15,-3-2 40 0,1 2-39 0,1-3 40 16,2 1-42-16,-2 0 42 0,-1-1-48 0,0 0 47 16,1-3-37-16,1 1 34 0,-1 2-45 0,0-3 29 15,2 1-16-15,-2 0 35 0,2-2-44 0,-1 0 37 16,1 0-26-16,-2 0 37 0,4-2-46 0,-2 1 32 16,-1-2-24-16,3 1 33 0,-1-1-34 0,1-1 34 0,0 1-32 15,-2-2 32-15,1-2-40 0,0 2 32 0,-1-2-30 16,1 1 35-16,0-2-32 0,1-1 33 0,0 1-40 15,-1 0 38-15,1-2-32 0,3-1 31 0,1 0-21 16,-3-1 28-16,3-2-34 0,-3 1 28 0,2-1-30 16,0-1 33-16,-2 0-36 0,1-1 32 0,-2 1-34 0,-1-2 29 15,0 0-29-15,-1 0 29 0,1 0-36 0,-1-1 34 16,-1-1-35-16,-1 2 36 0,0-3-32 0,0 1 30 16,-1-2-32-16,-2 3 33 0,0-4-30 0,2 0 30 15,-4 2-31-15,2-2 30 0,-1 0-27 0,-2-2 28 16,1 0-31-16,-2-1 30 0,-2 2-30 0,4-3 28 15,-6 0-23-15,4-1 24 0,-5 0-26 0,2 0 29 0,-1-2-6 16,-1 2 0-16,-3 1-3 0,1 0-1 0,0-1-2 16,-2 1-1-16,-2-1-1 0,3 1-9 15,-4 0 8-15,3-1-13 0,-4 1 12 0,1-1 2 0,-1 0 1 16,0 0-3-16,-2 0 0 0,1 0-5 0,-2 3 4 16,3-1 0-16,-4-1-2 0,1 1 2 0,-1 1 1 15,-1 0-5-15,-1-1 3 0,0 0-4 0,-1 1 4 16,2 0-1-16,-3 0-1 0,-1 0 4 0,1-1-8 15,-1 1 4-15,1 0-4 0,-3-1 6 0,-1 2-2 16,2 0-1-16,-1 1 2 0,-2-2-5 0,2 1 6 16,0 3 0-16,-2-2-2 0,-1 0 0 0,0 1 1 15,0-1 0-15,-2 3 2 0,2-1-11 0,-2 2 11 16,0-2-4-16,0 1 2 0,-2 0-1 0,3 3 0 16,0-1-2-16,-1 1-7 0,-1-1 13 0,-1 1-10 15,2 2 10-15,-2-2-12 0,3 1 14 0,-2 1-15 16,0-1 17-16,0 0-16 0,-2 1 15 0,2-1-14 15,-1 2 9-15,0-1-12 0,0-1 19 0,1 1-15 0,-1-1 13 16,0 1-9-16,1 1 6 0,-2-2 1 16,0 1-5-16,1-1 0 0,0 1 2 0,-2-1-1 15,2 3-2-15,-2-4-1 0,3 4 2 0,-2-1 3 0,0 0-5 16,0 0 1-16,1 1 1 0,-1-1 0 0,1 0-6 16,0 3 2-16,0-3 5 0,-2 3-1 0,2-3 1 15,1 2-3-15,-2 0 1 0,2 1 2 0,1 0 0 16,-3-2-3-16,3 1 1 0,-1 2 1 0,3-2-2 15,-3 1-2-15,1 1-1 0,1-1 6 0,1 0-21 16,-2-1 26-16,1 3-4 0,0-2 0 0,1 2 0 16,-1-2-6-16,-1 1 3 0,3-1 3 0,-3 1-4 15,1 1 2-15,2-1-5 0,-3 2 5 0,0-1 1 16,-2 1 0-16,4-3 0 0,-2 3 0 0,0 0-5 16,0 0 5-16,-2 1-4 0,1-2 4 0,0 2-2 15,3 0-19-15,-3-2 24 0,1 2-3 0,0-1 1 16,2 0 0-16,-3 1-6 0,3 0 5 0,-3-1 2 15,3-1-3-15,0 3-11 0,-2-1 14 0,1 0-1 16,0-1 2-16,1 1-4 0,-1-1 0 0,-1 0-2 16,2 2 4-16,-2-2-2 0,1 1-2 0,-1 0 4 15,2-2-2-15,-2 3 3 0,1-2-7 0,-2 2 2 0,1-1 3 16,0 1-1-16,-2 0 2 0,14 0-2 0,-22 0-3 16,7 0 2-16,2 0-5 0,1 0 6 0,-1 1 2 15,-1 1-2-15,0 0 1 0,-3 0-6 0,2 1 2 16,-2 1 5-16,0 0-1 0,0 0-2 0,0 1 1 15,-1 2-6-15,-1-2-8 0,2 2-38 0,-2 1-28 16,2-3-38-16,2 4-59 0,1-4-74 0,-1 2-81 16,3-1-105-16,-2 1-66 0,5-3-168 0,2 0-500 15,7-4-782-15</inkml:trace>
  <inkml:trace contextRef="#ctx0" brushRef="#br0" timeOffset="802.6133">16829 15124 264 0,'-3'-11'286'0,"3"11"-71"16,-6-8 4-16,6 8-24 0,-7-8 23 0,7 8-57 0,-10-6 29 16,10 6-66-16,-13-5 13 0,4 2-55 0,9 3 26 15,-15-3-45-15,15 3 43 0,-15 2-64 16,3-1 35-16,3 2-41 0,0-1 39 0,-2 3-50 16,1-1 5-16,-2 4 5 0,-1-1 16 0,3 2 6 0,-2 0 14 15,1 2-3-15,2 0 10 0,1 0 3 0,-2 2 2 16,4 1 3-16,-1-2-6 0,2 2-5 15,3 0 1-15,-1 1 12 0,2-2-25 0,-2 0 5 0,6 2-10 16,-2-3-8-16,2 3-18 0,-1-1 12 0,3 2-18 16,2-2 7-16,-1-1-16 0,3 0 14 0,-1-1-16 15,2 1 10-15,0-2-9 0,2-1 8 0,-1-1-11 16,3-2 11-16,-1 1-17 0,2-3 12 0,-2-1-14 16,4-1 9-16,-2-2-11 0,2-1 14 0,-2 0-11 15,4-1-3-15,-1-2-2 0,0-1 3 0,0 0-2 16,1-3 0-16,0 1-2 0,0-1 3 0,-1-1-3 15,0-1 0-15,-4 1 3 0,1-1-1 0,0 2-1 16,-1-3 6-16,-3 2-7 0,1-1 2 0,-1 0-1 16,-1 1 1-16,-1-1-1 0,0-1-2 0,-2 0 6 15,-2 2-6-15,1-2-1 0,-3 1 1 0,-1-1-1 16,2 1 1-16,-3-2-4 0,-1 1 7 0,-2-1-5 16,-2 2-1-16,2-3-1 0,-5 2 4 0,3-1-3 0,-5-2-1 15,-1 2 2-15,1 1 0 0,-1-1 2 0,-3 2-2 16,0 0 2-16,-2 1-3 0,2-1 4 0,-1 2 6 15,-2 2-12-15,-1-1 14 0,0 1-14 0,-1 3 11 16,2 0-14-16,-2 1 14 0,1 1-14 0,-2 1 15 16,1 1-15-16,2 0 8 0,-1 1-9 0,2 1-3 15,-2 1-4-15,4-1-49 0,-2 2-48 16,3-1-29-16,2 0-36 0,0 0-34 0,4-1-44 0,-1 2-11 16,1-2-57-16,0 1-27 0,6-5-351 0,-7 5-209 15</inkml:trace>
  <inkml:trace contextRef="#ctx0" brushRef="#br0" timeOffset="1221.3581">16845 14911 57 0,'0'0'273'0,"0"0"-41"0,-4-7-14 0,4 7-8 16,0 0-11-16,0 0-27 0,-6-3-46 0,6 3 29 16,0 0-32-16,0 0 46 0,-9 7-45 0,9-7 42 0,-4 8-43 15,4-8 46-15,-2 14-34 0,0-6 23 0,1 4-26 16,0 0 16-16,1 0-26 0,-3 2 6 16,3 3-18-16,-2 0-1 0,0 2-1 0,1 1-9 0,-2 2 0 15,2 4-8-15,0-1-6 0,-1 0-4 0,0 3-9 16,0 0-4-16,0 0 4 0,1 5-10 0,0-1-1 15,0 1-8-15,-1-5 1 0,2 1-8 0,0-1 0 16,-2 1-3-16,2-2-7 0,0-1-2 0,0-5-11 16,0 0 1-16,0-2-5 0,0-1-1 0,0-2-8 15,1-3 2-15,-1 1-3 0,1-3 3 0,-1 0 0 16,0-2 8-16,0-1-10 0,0 0 5 0,2-2 1 16,-2-6 8-16,0 12-10 0,0-12 13 0,0 9-20 15,0-9 7-15,0 0-11 0,0 8 6 0,0-8-11 16,0 0 3-16,0 0-11 0,0 0-53 0,0 0-77 15,0 0-82-15,0 0-46 0,-10 0-163 0,10 0-131 16,-6-7-488-16,0 2-668 0</inkml:trace>
  <inkml:trace contextRef="#ctx0" brushRef="#br0" timeOffset="18219.4762">23928 14403 56 0,'0'0'98'0,"0"0"4"0,0 0-7 0,0 0-16 15,0 0-3-15,0-7-2 0,0 7-4 0,0 0-6 16,0 0-2-16,0 0-1 0,0 0 2 0,0 0 6 16,0 0 4-16,0 0 2 0,0 0 2 0,0 0-7 15,0 0-1-15,0 0 1 0,0 0-1 0,0-7 0 0,0 7 3 16,0 0-4-16,0 0-1 0,0 0 6 0,0 0-6 15,0 0 2-15,0 0 4 0,0 0 2 16,0 0 9-16,0 0 26 0,0 0-56 0,0 0 28 16,0 0-28-16,0 0 34 0,0 0-39 0,0 0 49 0,0 0-47 15,0 0 42-15,0 0 1 0,0 0-46 0,0 0 43 16,0 0-4-16,0 0-8 0,0 0 2 16,0 0-8-16,0 0-4 0,-2-5-4 0,2 5-3 0,0 0-5 15,0 0-9-15,0 0 3 0,0 0-7 0,0 0-8 16,0 0-5-16,0 0-6 0,0 0 5 0,0 0 12 15,0 0 13-15,0 0-10 0,0 0 6 0,6 2-30 16,-6-2 49-16,6 5-41 0,-6-5 47 0,4 6-50 16,-4-6 40-16,9 7-46 0,-9-7 42 0,8 10-43 15,-4-5 49-15,3-1-50 0,-3 7 32 0,3-5-47 16,-2 0 43-16,1 2-46 0,0 0 42 0,1-1-50 16,-1 2 50-16,-2-3-47 0,3 3 40 0,0-2-41 15,-2 2 45-15,0-2-50 0,0 0 48 0,2 2-51 16,-2-2 48-16,1 1-48 0,-2 0 44 0,1 0-43 15,-1-1 44-15,1 0-42 0,-1 2 38 0,2-3-2 16,-2 2-4-16,1-1-4 0,-1-2 2 0,-1 2-6 16,1-1-3-16,0-1-3 0,-2 2 0 0,-2-7-5 0,8 13 1 15,-6-9 4-15,1 1-3 0,-1 0-1 0,-2-5-1 16,5 11-1-16,-5-11 0 0,6 9 0 16,-6-9 10-16,4 7-13 0,-4-7 3 0,3 7-2 0,-3-7 1 15,4 6 1-15,-4-6 3 0,0 0-4 0,4 8-6 16,-4-8 12-16,0 0 6 0,1 6-5 0,-1-6-1 15,0 0 10-15,0 0 0 0,5 4 10 16,-5-4 4-16,0 0 3 0,0 0-2 0,0 0-36 0,0 0 42 16,0 0-38-16,0 0 31 0,0 0-33 0,4 3 33 15,-4-3-34-15,0 0 35 0,0 0-40 0,0 0 19 16,0 0-17-16,0 0 32 0,0 0-35 0,0 0 34 16,0 0-33-16,7-3 23 0,-7 3-27 0,0 0 17 15,10-4-18-15,-10 4 38 0,9-6-40 0,-9 6 41 16,11-7-38-16,-11 7 31 0,14-7-34 0,-6 4 33 15,0-1-34-15,2-1 37 0,-3 2-39 0,2-1 35 16,3 0-32-16,-2 0 34 0,-1 0-35 0,1 1 36 16,0-2-33-16,1 1 24 0,0-1-27 0,-2 2 37 15,1-3-37-15,2 2 37 0,-2 0-37 0,2 1 34 0,0-1-28 16,-1 1 28-16,0-1-35 0,-1-1 3 0,3 2 5 16,-1-1 3-16,-2 1-4 0,0-1 5 15,4 1 1-15,-4-2 3 0,2 3 0 0,1-1 0 0,-2-1 3 16,1 1 2-16,-1-2-4 0,2 0-3 0,-2 3 2 15,2-2 2-15,-1 1 0 0,-1-1 0 0,-2 1 5 16,4 0-6-16,-3-1 1 0,2 2 0 0,-1-2-1 16,1 1 4-16,0 0-2 0,-3 1-1 0,2-2-1 15,1 1 1-15,-3 0-3 0,2-1 1 0,0 2 1 16,-1-1 5-16,1-2-4 0,0 4-1 0,-1-3 2 16,-1 0-2-16,3 1 4 0,-2 1-3 0,0-2 0 15,0 0-1-15,1 1 1 0,-2-1-1 0,3 2-1 16,-3-2 7-16,2-1-1 0,0 2 18 0,-1-1-27 15,-1 0 32-15,3 0-37 0,-3 0 33 0,1-1-35 16,1 1 25-16,-2 0-27 0,0 1 33 0,1-1-36 16,-1-1 39-16,0 3-35 0,0-1 27 0,0 1-31 15,0-2 36-15,1 0-35 0,-1 1 32 0,0 0-34 0,0 0 38 16,-1 0-33-16,1 0 29 0,-9 3-33 0,16-7 34 16,-16 7-35-16,13-4 39 0,-4 2-40 15,-9 2 20-15,15-6-19 0,-15 6 39 0,13-5-38 0,-13 5 37 16,14-4-33-16,-6 1 27 0,-8 3-30 0,14-5 32 15,-14 5-31-15,17-5 36 0,-8 1-39 16,-2 1 37-16,2 1-31 0,-9 2 29 0,16-4-36 0,-8 1 37 16,1-1-36-16,-2 0 40 0,2 4-38 0,-2-4 34 15,-7 4-36-15,13-5 34 0,-4 2-34 0,-9 3 36 16,13-5-31-16,-13 5 25 0,10-4-29 0,-10 4 37 16,12-5-40-16,-12 5 38 0,10-4-36 0,-10 4 36 15,9-5-30-15,-9 5 29 0,9-4-34 0,-9 4 34 16,10-4-37-16,-10 4 40 0,8-3-37 0,-8 3 38 15,9-5-39-15,-9 5 34 0,10-6-35 0,-10 6 38 16,9-3-34-16,-9 3 27 0,9-3-34 0,-9 3 43 16,10-6-38-16,-10 6 33 0,9-4-33 0,-9 4 35 15,9-4-30-15,-9 4 28 0,9-3-35 0,-9 3 33 0,10-4-31 16,-10 4 31-16,8-5-31 0,-8 5 31 16,9-2-32-16,-9 2 38 0,7-3-37 0,-7 3 34 15,0 0-30-15,12-3 30 0,-12 3-35 0,0 0 36 16,9-4-32-16,-9 4 33 0,0 0-34 0,6-4 36 0,-6 4-35 15,0 0 30-15,0 0-35 0,10-3 34 16,-10 3-33-16,0 0 36 0,0 0-36 0,9-3 31 16,-9 3-31-16,0 0 37 0,0 0-38 0,7-3 38 0,-7 3-32 15,0 0 31-15,0 0-32 0,6-4 28 0,-6 4-33 16,0 0 36-16,0 0-38 0,8-5 42 0,-8 5-35 16,0 0 32-16,0 0-35 0,5-5 34 0,-5 5-34 15,0 0 37-15,0 0-39 0,0 0 18 0,0 0-9 16,0 0 32-16,6-2-30 0,-6 2 34 0,0 0-27 15,0 0 24-15,0 0-23 0,0 0 22 0,0 0-34 16,0 0 33-16,0 0-31 0,3-5 33 0,-3 5-34 16,0 0 30-16,0 0-30 0,0 0 27 0,0 0-26 15,0 0 29-15,0 0-16 0,2-8 8 0,-2 8-18 16,0 0 26-16,0 0-20 0,0 0 27 0,0 0-22 16,-2-7-15-16,2 7 25 0,0 0 18 0,0 0-22 15,-3-5 21-15,3 5-22 0,0 0 10 0,0 0-11 16,-4-7 13-16,4 7-18 0,0 0 17 0,-5-6-13 0,5 6 10 15,0 0-16-15,-4-5 17 0,4 5-16 16,0 0 16-16,-7-6-16 0,7 6 15 0,-5-6-19 16,5 6 16-16,-5-5-18 0,5 5 15 0,-4-6-15 0,4 6 16 15,-7-6-18-15,7 6 16 0,-5-6-14 0,5 6 16 16,-7-5-18-16,7 5 16 0,-7-9-15 0,7 9 9 16,-5-5-8-16,5 5 16 0,-6-7-14 0,6 7 14 15,-7-6-5-15,7 6 9 0,-6-6-13 0,6 6 13 16,-5-7-15-16,5 7 16 0,-5-4-19 0,5 4 0 15,-7-6 3-15,7 6 16 0,0 0-16 0,-5-8 16 16,5 8-13-16,0 0 9 0,-6-7-11 0,6 7 17 16,0 0-13-16,-5-5 6 0,5 5-11 0,0 0 12 15,-4-5-6-15,4 5-1 0,0 0-8 0,0 0 12 16,-5-7-14-16,5 7 13 0,0 0-10 0,-4-5 9 16,4 5-16-16,0 0 16 0,0 0-15 0,-4-5 14 15,4 5-14-15,0 0 13 0,0 0-13 0,-4-7 19 16,4 7-13-16,0 0 12 0,-5-4-12 0,5 4 10 0,0 0-8 15,0 0 15-15,-4-6-18 0,4 6 11 0,0 0-12 16,0 0 15-16,-5-4-11 0,5 4 4 16,0 0-6-16,0 0 9 0,0 0-11 0,-4-8 14 0,4 8-12 15,0 0 8-15,0 0-10 0,0 0 12 0,0 0-17 16,-4-5 16-16,4 5-16 0,0 0 13 0,0 0-11 16,0 0 17-16,0 0-19 0,0 0 18 0,0 0-19 15,0 0 19-15,0 0-16 0,0 0 14 0,-2-4-13 16,2 4 6-16,0 0-48 0,0 0-74 0,1-7-166 15,-1 7-99-15,3-7-155 0,-3 7-210 0,2-10-544 16,-2 10-899-16</inkml:trace>
  <inkml:trace contextRef="#ctx0" brushRef="#br0" timeOffset="23502.4876">24967 14854 323 0,'0'0'436'0,"-4"-6"-92"0,4 6-28 15,-5-5 6-15,5 5-6 0,-4-7-10 0,4 7-35 16,-5-4-29-16,5 4-48 0,0 0-37 16,-5-6-22-16,5 6-40 0,0 0 10 0,0 0 15 0,0 0 7 15,0 0 15-15,0 0 20 0,0 0 6 0,9 7 1 16,-4-4 17-16,2 4 0 0,1 0-8 0,1 0-13 15,0 3 4-15,3-2-15 0,-1 4 0 0,-2 0-18 16,5 1 3-16,-1 1-23 0,1 1 4 0,-1-1-14 16,1 2 5-16,-3-1-13 0,1 0-6 0,3 0-9 15,-4-1-8-15,1 0-5 0,-3-1-12 0,2-1-4 16,-4-2-6-16,3 1-8 0,-2-1-6 0,0-1-8 16,-1-1-2-16,-2 0-5 0,1-3-3 0,-1 2 0 15,-1-3-4-15,-1 1-2 0,-3-5-1 0,9 7-10 0,-9-7 10 16,5 8 0-16,-5-8-6 0,6 4 2 15,-6-4-6-15,0 0-6 0,6 5-19 0,-6-5-69 16,0 0-59-16,0 0-70 0,0 0-59 0,0 0-115 16,0 0-45-16,0 0-83 0,0 0-98 0,-6-7-118 0,2 2-405 15,-2 2-761-15</inkml:trace>
  <inkml:trace contextRef="#ctx0" brushRef="#br0" timeOffset="23882.475">25044 14841 9 0,'-12'-7'276'0,"12"7"-18"15,-9-5-38-15,9 5 36 0,-9-4-29 0,9 4 17 16,-7-6-45-16,7 6 24 0,-7-3-66 0,7 3-11 0,-7-4-13 15,7 4-20-15,0 0-3 0,-5-4-3 16,5 4-9-16,0 0-3 0,0 0 1 0,-4-7 1 16,4 7 1-16,0 0 3 0,2-6 0 0,-2 6-4 15,4-4-7-15,-4 4-5 0,9-5-5 0,-4-1-4 0,-5 6-8 16,10-5-12-16,-3 1-3 0,2 1-11 16,-2-3-7-16,1 2-7 0,1 0-4 0,1 0-6 15,-1-1-3-15,0 0-3 0,4 1-2 0,-2-1-2 0,-2 1-1 16,4-1 1-16,-3 2-5 0,1-1 5 0,-1 1-12 15,-1-1-3-15,0 1-5 0,-9 3-31 16,16-3-52-16,-16 3-27 0,13-1-42 0,-13 1-45 0,0 0-76 16,15 0-56-16,-15 0-98 0,0 0-343 0,7 4-301 15</inkml:trace>
  <inkml:trace contextRef="#ctx0" brushRef="#br0" timeOffset="24168.4313">25174 14965 74 0,'0'0'384'0,"-2"11"-53"16,2-11-54-16,-3 8 25 0,3-8-55 0,-3 7 8 15,3-7-27-15,0 0-19 0,-1 9-38 0,1-9-10 16,0 0 5-16,0 5 21 0,0-5-21 0,0 0-4 0,5 7-8 16,-5-7-6-16,0 0-15 0,0 0-1 15,9 2-7-15,-9-2-4 0,0 0-4 0,12-2-5 16,-12 2-10-16,0 0-9 0,11-4-7 0,-11 4-12 15,12-6-9-15,-12 6-4 0,11-7-14 0,-2 3-15 0,-1-1 3 16,-2 2-7-16,2-1-9 0,0-1-2 0,0-1-1 16,1 3-8-16,-1-3-2 0,0 4-6 0,2-5-15 15,-2 4-60-15,1-1-60 0,-2-1-62 0,2 3-65 16,-1-4-82-16,0 4-68 0,0-3-46 0,0 1-527 16,-2 0-582-16</inkml:trace>
  <inkml:trace contextRef="#ctx0" brushRef="#br0" timeOffset="25186.5697">25708 14779 109 0,'0'0'304'0,"0"0"-61"0,0 0 8 16,3-6-50-16,-3 6 21 0,0 0-57 0,0 0 29 15,0 0-60-15,-2-7 27 0,2 7-48 0,0 0-8 0,0 0-8 16,-2-5-4-16,2 5-2 0,0 0-8 0,0 0-5 16,-7-7-3-16,7 7-7 0,0 0 4 0,-8-3 2 15,8 3 4-15,0 0-3 0,-11-1-3 0,11 1-5 16,0 0-3-16,-19 1 0 0,19-1-2 0,-14 3 5 15,6 0-14-15,-2-1 4 0,3 2-1 0,-2 1-6 16,-3 1-1-16,3 0 2 0,0 0-4 0,-2 1-9 16,2 0 6-16,1 2-6 0,0-1-7 0,0 1-3 15,1-1-2-15,2 1-4 0,0-1 0 0,0 0 9 16,0 2-10-16,2-2-3 0,2 2-1 0,0-3 0 16,-1 1 1-16,4 1 3 0,-1-2-7 0,0 0-1 15,2-2-1-15,0 3 0 0,1-3-1 0,0 2 0 16,1-4 3-16,0 1-7 0,-5-4-1 0,14 5-1 15,-14-5-2-15,13 0 0 0,-13 0-2 0,17-3 4 16,-10 1-7-16,1-2-2 0,1 1 2 0,1-2 0 16,-1 0 10-16,-2 1-11 0,-1-3 12 0,2 1-15 15,-2-1 12-15,-1-1-11 0,0 1 14 0,1-2-14 16,-3 3 7-16,1-3-6 0,-1 2 3 0,-1 0-1 0,-2-1 4 16,1 1-3-16,1 0 3 0,-2 1 5 0,0 6-3 15,0-11 3-15,0 11 1 0,0-12 4 16,0 12-1-16,0-8-3 0,0 8-3 0,0-7-4 0,0 7-1 15,0 0 0-15,0 0-2 0,0-7 2 0,0 7 4 16,0 0-3-16,0 0 0 0,5 3-1 0,-5-3 1 16,4 7 2-16,-4-7-3 0,6 7 5 0,-6-7 4 15,10 9-10-15,-6-4 11 0,3 0-12 0,-1 2 10 16,-1-1-10-16,5 0 9 0,-3-1-6 0,-1 0 7 16,4 1-8-16,-1-3 9 0,-1 1-10 0,1-2 12 15,1 1-7-15,0-1 3 0,-10-2-7 0,18 2 6 16,-18-2-11-16,21-2 8 0,-11 2-8 0,0-3 4 15,-1 1-4-15,1-1 9 0,-1-1-5 0,0-2 2 16,-2 2-8-16,0-2 0 0,1 2 2 0,-3-3-1 16,0 0 2-16,-1 2 0 0,0-3 1 0,-2 1 1 15,-1-2 3-15,-1 4-5 0,0-4-2 0,-1 2 3 16,0-3 0-16,-3 0 1 0,-1 2 1 0,1-2 4 16,-1 0-4-16,-1-1 0 0,-2-1-1 0,-1 1 2 0,0-1 1 15,0 1 0-15,-1-1 3 0,0 0-5 0,1-2 2 16,-3 2-35-16,2 0 43 0,1 0-34 15,-2 1 43-15,2-1-40 0,-2 3 44 0,3-2-30 0,-1 4 58 16,2-2-30-16,1 2 56 0,-2 2-36 0,2-3 39 16,1 3-51-16,1 1 32 0,4 4-52 0,-7-10 37 15,7 10-51-15,-8-5 41 0,8 5-45 0,0 0 41 16,-6-5-46-16,6 5 46 0,0 0-32 0,0 0 52 16,0 0-29-16,4 8 48 0,-4-8-38 0,4 9 43 15,0-4-20-15,1 4 30 0,-1 0-37 0,2-1 1 16,-1 4-1-16,4 0 14 0,-2-1-23 0,0 4 11 15,1-1-22-15,2 1 13 0,2-1-7 0,-2 3-3 16,0-3-4-16,2 1-8 0,-3-1-11 0,2-3 8 16,-1 2 0-16,-2-3-8 0,2 0 0 0,0 1-1 15,-1-2 2-15,2 0-1 0,-2-2 0 0,-2 0-8 16,2-1-9-16,-1-1-15 0,0 1-38 0,-1-3-46 16,0 1-65-16,0-1-53 0,-7-3-35 0,12 2-56 0,-12-2-23 15,11 3-127-15,-11-3-69 0,9-3-495 0,-9 3-644 16</inkml:trace>
  <inkml:trace contextRef="#ctx0" brushRef="#br0" timeOffset="25622.9101">26127 14518 196 0,'-5'-9'369'0,"5"9"-55"0,-7-9-24 0,7 9-18 16,-7-8-1-16,7 8 1 0,-9-7-33 0,9 7-33 16,-10-5-24-16,10 5-20 0,-9 0-19 0,9 0-17 15,-12 0-11-15,12 0-6 0,-11 5-43 0,11-5 39 16,-10 10-16-16,10-10-11 0,-7 7-7 0,2 0-10 16,3-2-8-16,0 0-6 0,-1 2-1 0,1 1-7 15,1-2-2-15,2 1 1 0,1 0-6 0,1 1-5 0,0-1-2 16,1-1-1-16,1 2-7 0,0-1-3 0,2 0-1 15,1 0-2-15,0 0-1 0,1-2-2 16,-1 3-1-16,3-3-1 0,-2 0 4 0,0 2-6 16,3-3 2-16,-2 1-1 0,0-1-1 0,0 1 0 0,-1-2-2 15,0 1 2-15,-1-1-4 0,-2 2-3 0,-6-5 2 16,10 5 4-16,-10-5 5 0,8 6-1 0,-8-6-1 16,4 8 1-16,-4-8-3 0,-4 8 1 0,4-8 0 15,-6 12 7-15,-1-6-9 0,1-2 7 0,-3 4-13 16,3-2 10-16,-1-1-11 0,-2 2 11 0,0-2-14 15,2 0 10-15,0-1-12 0,2-1 9 0,5-3-35 16,-11 8-35-16,11-8-73 0,-8 4-55 0,8-4-144 16,0 0-66-16,0 0-60 0,-9-2-361 0,9 2-366 15</inkml:trace>
  <inkml:trace contextRef="#ctx0" brushRef="#br0" timeOffset="26038.8188">26251 14589 285 0,'5'-8'366'16,"-5"8"-64"-16,6-8-23 0,-6 8-25 0,2-8-17 16,-2 8-42-16,5-7 9 0,-5 7-64 0,3-7 1 0,-3 7-62 15,5-8 17-15,-5 8-50 0,4-8 37 0,-4 8-57 16,5-9 32-16,-5 9-47 0,4-9 34 0,-4 9-48 16,5-8 41-16,-5 8-41 0,4-9 39 15,-2 1-47-15,-2 8 39 0,4-12-2 0,-4 12-2 0,2-9-7 16,-2 9 0-16,0-10-1 0,0 10 4 0,-2-11-1 15,2 11 7-15,-4-10 4 0,4 10 11 16,-4-10 11-16,4 10 4 0,-5-8-4 0,5 8-2 0,-6-5-6 16,6 5-2-16,-7-6 1 0,7 6 0 0,0 0 6 15,-12-1 4-15,12 1-2 0,-9 4 1 0,9-4 10 16,-7 5 5-16,7-5 7 0,-10 8 6 0,8-1-28 16,-2 0 54-16,1 1-39 0,2 1 52 0,-2 1-51 15,3 0 44-15,0 0-52 0,0 2 40 0,0-3-40 16,2 4 36-16,0-1-44 0,1 0 35 0,-1-1-46 15,2 1 27-15,2-1-39 0,-2-1 41 0,1 0-45 16,2-1 29-16,-1 0-32 0,2-3 26 0,-1 0-39 16,1 2 29-16,1-3-32 0,3-1 24 0,-2-1-30 15,0-3 26-15,3 1-48 0,0-2-13 0,1 1-121 0,0-3-48 16,2-1-125-16,-3-1-159 0,2 0-196 16,-6 1-432-16,0-2-732 0</inkml:trace>
  <inkml:trace contextRef="#ctx0" brushRef="#br0" timeOffset="35995.1809">24035 15219 305 0,'0'0'267'0,"-2"-6"-57"0,2 6 6 0,0 0-33 16,-4-6 5-16,4 6-60 0,0 0 23 15,0 0-15-15,0 0 21 0,0 0-7 0,0 0-3 16,0 0-16-16,0 0-36 0,0 0 53 0,5 5-20 15,-5-5-3-15,9 8-4 0,-4-4 1 0,0 2-4 0,4 0-2 16,-2 1-2-16,-1 0 7 0,3 2-19 0,1 1-2 16,-1 0-4-16,0 2 1 0,1-1-1 0,1 2 5 15,-2 3-10-15,3-2 4 0,-3 3-10 0,0 1-4 16,1 2-10-16,-2-1-8 0,1 0-2 0,0 4-7 16,1-2-7-16,-1 1-10 0,-1 0 11 0,1 0-16 15,-3-1 14-15,3 1-21 0,-1-2 21 0,1 0-16 16,-3-1 13-16,3 0-14 0,1-2 18 0,-2 0-1 15,1 0-11-15,0-1 1 0,0-3-6 0,0 0-2 16,0 0 0-16,1-1-4 0,-1-1-2 0,0 0-10 16,2-1 3-16,-2-2-2 0,-1 1-6 0,0-1 5 15,-1-2-4-15,2 2 1 0,-2-1-4 0,0-2 2 16,0 1 0-16,0-1-3 0,-3 0 0 0,1-3 3 16,0 3-5-16,-5-5 5 0,10 7-1 0,-10-7 3 15,8 6-2-15,-8-6-3 0,7 5 4 0,-7-5-5 16,5 5 4-16,-5-5 3 0,7 4-4 0,-7-4 1 15,0 0 4-15,9 3-5 0,-9-3 0 0,0 0-1 0,12 2 2 16,-12-2 1-16,0 0-7 0,15 0 3 16,-15 0-10-16,12-2 11 0,-12 2-1 0,15-3-2 15,-15 3 3-15,15-2-8 0,-6 0 7 0,4-1-9 0,-3 1 9 16,2-1-3-16,-1 1 0 0,0 0 2 0,1-2-2 16,4-1-1-16,0 1 2 0,0 0-1 0,0-1-1 15,2 0 1-15,4-1 1 0,-2 0 2 0,2 0-3 16,2 0-2-16,-1 1 6 0,0-3-7 0,3 1 1 15,-2 1-3-15,-1-2 7 0,4 1-7 0,1-1 6 16,0-2-4-16,0 3 7 0,0-2-3 0,0 1-9 16,0 0 11-16,1 0-2 0,-2-1 0 0,1 1 1 15,-1-2 1-15,1 2-4 0,1-2-2 0,-1 1-5 16,1-1 11-16,0-1-1 0,1 1-1 0,2 0-2 16,0-1-5-16,0 0 5 0,5-1-3 0,-5 2 5 15,0 0 2-15,4 0-2 0,-3 1-1 0,0-2-4 16,-1 1 5-16,7-1 2 0,-7 0-2 0,1 1 3 15,-1 0-4-15,6-2 1 0,-6 1-7 0,-1 1-2 0,0-3 12 16,5 0-1-16,-5 2-20 0,0-1 22 16,-1 0-14-16,1-1 16 0,-2 0-18 0,3 1 19 15,-2-1-19-15,-1 1 20 0,0 0-20 0,2-1 20 16,-3 1-20-16,2-1 21 0,-1 2-22 0,-1-1 22 0,0-1-15 16,-2 2 10-16,1-1-17 0,-2 0 15 0,2 3-16 15,-3-4 25-15,-1 2-7 0,-1 3 2 0,0-3-8 16,-1 2 7-16,0 0-6 0,2-1 3 0,-1 0 2 15,1 1-3-15,-3 0 1 0,3-2-4 0,-2 2 0 16,5-3 3-16,-5 2-4 0,4 1 1 0,2-3 3 16,-2 0-8-16,1 1 9 0,0 0-4 0,-2 0-1 15,3-2 1-15,1 2 3 0,0 0-3 0,-1-1-5 16,1-2 5-16,2 5 1 0,-2-3 0 0,0 1-1 16,1-4 4-16,-1 3-11 0,0 2 9 0,-1-3 2 15,2 0-4-15,-1 2 1 0,0-1 1 0,0-1-3 16,-3 2-4-16,2-1 5 0,1-2 4 0,0 4-2 15,-2-2 0-15,0-2 1 0,-1 4-2 0,2-3-3 16,-3 2-14-16,2 0 20 0,-6 0-16 0,3 1 22 16,-2 1-16-16,0-1 8 0,-1 0-14 0,1 0 17 15,0 1-13-15,-1 1 21 0,-1-1-23 0,2 0 21 16,-1-1-18-16,1 3 11 0,0-4-13 0,1 2 23 0,0 0-22 16,-1 1 22-16,4-1-26 0,-3 0 23 0,1 0-19 15,1 0 18-15,3-2-20 0,-3 2 19 0,-2 2-14 16,3-3 8-16,2 3-12 0,-3-3 15 0,-1 4-16 15,-1-2 19-15,1 1-3 0,0 0-1 0,-2 0 1 16,2-1-2-16,-2 3 0 0,2-2 0 0,-2 1-4 16,0-2 0-16,1 2-5 0,-3 1 8 0,3-2-1 15,-2 0 3-15,-3 3-3 0,2-2-2 0,0-2 3 16,-1 4-8-16,1-4 7 0,-2 3 1 0,2-1-2 16,2-1-1-16,-5 2 1 0,3-2-7 0,-2-1 7 15,2 2 0-15,-2 1 0 0,-2-1-1 0,3-1 2 16,-3 2 1-16,1 0-4 0,0-4 4 0,1 4 2 15,-2 0-3-15,1-2 0 0,-2 2 3 0,2-1 2 16,-2-1-3-16,2 2-2 0,-2-1 3 0,1 1-1 16,-2-1-1-16,-1 2-4 0,0-1-1 0,-3 0 9 15,4 1 1-15,-3-1 2 0,0 1 0 0,0-2-1 16,-2 1 0-16,1 3 4 0,1-2-3 0,-1-2 4 0,-1 2 1 16,0 1 5-16,2-1 1 0,-1-2 1 0,0 2 2 15,1-1-8-15,0 0 3 0,-1 2 0 0,2-2-7 16,0-1 0-16,-1 3-10 0,0-2 14 0,2-2-6 15,-2 4-3-15,0-1 5 0,2-1-7 0,-2 0-1 16,1 0 4-16,0 2-2 0,1-1-4 0,-3-1 2 16,0 0-2-16,-1 3 3 0,2-1-12 0,-1-2 13 15,-9 5 0-15,12-4 0 0,-12 4 0 0,12-5 1 16,-12 5 5-16,8-3 8 0,-8 3 4 0,9-2 0 16,-9 2 1-16,0 0-5 0,9-5-2 0,-9 5-3 15,0 0-3-15,6-2-1 0,-6 2-1 0,0 0 0 16,0 0-6-16,0 0 6 0,9-4-1 0,-9 4-1 15,0 0 5-15,0 0 1 0,0 0 7 0,0 0-1 16,0 0 1-16,7-4-6 0,-7 4 1 0,0 0-3 16,0 0-4-16,0 0-4 0,-3-5 2 0,3 5 1 15,0 0-5-15,-4-7 2 0,4 7 0 0,-3-5-1 16,3 5-1-16,-6-5 3 0,6 5 4 0,-5-8-14 0,5 8 19 16,-10-8 2-16,6 3 6 0,-1 1 4 0,1-1 1 15,-1 0-1-15,0 0 3 0,-3-1-2 0,3-1 5 16,0 3 10-16,0-3 4 0,-1 1-3 15,-2-1-5-15,4 2-5 0,-2-3 0 0,1 1 8 0,-2 1 5 16,3-2-14-16,-2 1 8 0,1 0-14 0,0-1 11 16,0 1-10-16,0 0 14 0,1 0-18 0,-3-2 14 15,4 3-15-15,-1-1 8 0,-1 0-14 0,1 0 9 16,0 0-5-16,1 1-2 0,0 0-1 0,0 1-3 16,-1-1-5-16,2 1 3 0,2 5-2 0,-7-11-4 15,5 6-1-15,2 5 4 0,-4-10-1 0,1 4-4 16,3 6-1-16,-4-8 4 0,4 8 0 0,-6-8 1 15,6 8-1-15,-4-7 8 0,4 7 0 0,-2-7 1 16,2 7-2-16,-4-5 1 0,4 5 0 0,-3-5-1 16,3 5-4-16,-4-7-2 0,4 7 2 0,0 0-8 15,-5-8 7-15,5 8-2 0,0 0 0 0,-2-6 0 16,2 6 1-16,-5-6-20 0,5 6 15 0,0 0 3 16,-3-6-13-16,3 6 14 0,0 0-13 0,-4-6 14 15,4 6-15-15,0 0 10 0,-4-5-8 0,4 5 13 0,0 0-14 16,0 0 12-16,-3-7-15 0,3 7 12 0,0 0-18 15,0 0 5-15,-3-5-39 0,3 5-43 16,0 0-73-16,0 0-99 0,0 0-90 0,0 0-171 16,-11 0-119-16,11 0-173 0,-12 0-772 0,2 2-1237 0</inkml:trace>
  <inkml:trace contextRef="#ctx0" brushRef="#br0" timeOffset="36648.4285">27155 15582 535 0,'0'0'434'16,"-5"-10"-39"-16,5 10-62 0,-5-10 34 0,5 10-22 16,-4-8-41-16,4 8 4 0,-4-6-22 0,4 6-20 15,-3-8-45-15,3 8-34 0,0 0-35 0,-4-7-6 16,4 7 16-16,0 0-3 0,0 0 22 0,0 0-8 15,9 3-11-15,-9-3-34 0,11 7 6 0,-4-2-2 16,0 2-4-16,2 0-6 0,0 2 0 0,2 0-14 16,-1 2 18-16,2-2-30 0,-1 3 18 0,1 1-28 15,2 0 5-15,-1 1-23 0,1 0 8 0,-2 0-24 0,1 0 8 16,0 0-10-16,-1-1-9 0,-1-1-3 16,-1-1-4-16,-1 0-5 0,0-1-9 0,-1 0-1 15,-2-3-3-15,1 1-5 0,-1-1-5 0,0-2 6 16,-2 1-5-16,0-2 7 0,0 0-1 0,-4-4 2 0,6 8-7 15,-6-8 0-15,4 5-6 0,-4-5-14 0,0 0-20 16,0 0-59-16,0 0-55 0,0 0-58 16,0 0-68-16,0 0-73 0,0 0-77 0,0 0-34 0,-15-1-61 15,15 1-115-15,-13-4-105 0,13 4-273 0,-17-5-615 16</inkml:trace>
  <inkml:trace contextRef="#ctx0" brushRef="#br0" timeOffset="36970.2432">26923 15762 218 0,'-11'-4'422'15,"1"1"-69"-15,1 1-26 0,0-1-26 0,0-1 6 16,1 1 10-16,0-2-34 0,3 3-27 0,5 2-27 0,-11-7-37 16,11 7-29-16,-6-9-26 0,6 9-8 15,1-11-5-15,1 5-3 0,4-2-4 0,2 0-1 16,1-1-7-16,4-3-16 0,1 2-5 0,3-3-12 15,1 1-9-15,1 1-2 0,-1-1-10 0,1-1 0 16,4-2-11-16,-1 2 4 0,-1 0-13 0,0 1-5 16,-2 0 1-16,0 2 7 0,0 0 0 0,-2-1-2 15,-2 2 0-15,-1 0-1 0,0 3 0 0,-2-3 4 0,-2 4 4 16,0-1-3-16,-2 2-3 0,-2 0 3 0,1 0-12 16,0-1-1-16,-7 5-9 0,9-4-5 0,-9 4-5 15,9-5-6-15,-9 5 1 0,0 0-9 0,8-3-26 16,-8 3-57-16,0 0-64 0,0 0-80 0,0 0-54 15,0 0-98-15,8 4-77 0,-8-4-100 0,0 0-442 16,0 0-606-16</inkml:trace>
  <inkml:trace contextRef="#ctx0" brushRef="#br0" timeOffset="38213.6527">27357 15608 466 0,'-9'1'441'0,"9"-1"-39"0,0 0-43 15,-6-4-29-15,6 4-16 0,-1-8-36 0,1 8-17 16,3-9-23-16,-3 9-28 0,5-8-29 0,0 4-19 0,0-2-19 16,4 1-8-16,-1-1-23 0,2 2-5 0,1-1-11 15,0 3-2-15,2-1-13 0,-1 0-2 0,2 2-11 16,2 1-3-16,-2 1-2 0,2 0-22 0,-2 4 4 15,4-3-6-15,-4 3-1 0,0 2-9 0,-1 0 8 16,2 1-11-16,-3 1 5 0,-2 0-15 0,0 1 7 16,-1 0-11-16,-3 0 7 0,-1-1-6 0,-1 0 15 15,-1 0-24-15,-2-1 23 0,1-2-12 0,-2-6 12 16,-2 14-13-16,2-14 19 0,-4 7-22 0,4-7 19 16,-6 7-15-16,6-7 24 0,0 0-22 0,-14-2 22 15,14 2-28-15,-6-6 28 0,2-1-40 0,0-1 35 16,0-1-35-16,3 1 30 0,0-3-32 0,1 1 29 15,0 0-37-15,1-2 28 0,0-1-27 0,2 2 32 16,0 0-37-16,3-3 36 0,-2 2-9 0,1-1-5 16,1 2-18-16,-1-2-27 0,1 4 0 0,0-1-43 15,0 3-20-15,-1 0-17 0,-1 0-19 0,-1 0 10 16,1 3 9-16,-2-3 30 0,-2 7 4 0,8-7 23 16,-8 7 3-16,4-5 18 0,-4 5 4 0,5-5 10 0,-5 5-2 15,0 0 14-15,5-5-6 0,-5 5 11 16,0 0-7-16,0 0 14 0,0 0-6 0,6-4 9 0,-6 4-10 15,0 0 14-15,0 0-8 0,0 0 14 16,0 0-10-16,0 0 13 0,4-4 3 0,-4 4 19 0,0 0-3 16,0 0 9-16,0 0 2 0,0 0 11 0,10 1 1 15,-10-1 0-15,0 0 8 0,7 8-11 16,-7-8 6-16,5 9-6 0,-5-9 9 0,6 11-19 0,-2-4 18 16,0 1-21-16,0 0 7 0,-1 2-22 0,1-2 15 15,1 5-28-15,1-5 15 0,-1 3-18 0,0-2 18 16,-1-2-22-16,1 2 21 0,-1-2-24 0,1 0 24 15,0 1-24-15,2-3 24 0,-3-1-22 0,1 0 17 16,1 0-29-16,-6-4 31 0,11 4-35 0,-11-4 32 16,11 1-28-16,-11-1 29 0,12-1-29 0,-12 1 22 15,10-4-28-15,-10 4 23 0,9-5-18 0,-4-1 22 16,-5 6-21-16,4-10 22 0,-1 5-25 0,-1-3 23 16,-2 1-51-16,0-1 58 0,0-1-31 0,-1 0 32 15,0 1-31-15,-2-1 36 0,2 0-10 0,-2 2 1 0,2-1-22 16,0 2 32-16,-2 1-11 0,3 5 0 15,-1-10-2-15,1 10-8 0,-3-8-2 0,3 8 2 16,0 0-3-16,0-9-5 0,0 9 6 0,0 0-1 16,0 0-35-16,0 0 40 0,0 0-26 0,11 3 31 15,-11-3-28-15,7 7 31 0,-7-7-30 0,12 7 21 0,-7-3-21 16,1 2 30-16,2-2-30 0,-1 1 32 16,1 0-36-16,0 0 30 0,0-2-31 0,-1 2 13 0,2-2-52 15,-1 2-23-15,-8-5-35 0,14 4-46 0,-14-4-14 16,14 1-18-16,-14-1-12 0,15 1-31 0,-15-1-19 15,12-2-43-15,-12 2 27 0,13-7-9 0,-13 7-7 16,11-6 14-16,-6 1 38 0,-5 5 68 0,7-11 5 16,-5 5 29-16,1 0 35 0,-3 6 14 0,5-12 19 15,-3 7 20-15,-2 5 49 0,2-12 56 0,-2 12 40 16,1-11 38-16,-1 11-30 0,0-10 56 0,0 10-44 16,0-11 36-16,0 11-52 0,0-7 0 0,0 7 25 15,1-7-37-15,-1 7 14 0,1-9-42 0,-1 9 21 16,0-7-32-16,0 7 18 0,3-8-38 0,-3 8-4 0,3-5 1 15,-3 5 17-15,2-9-33 0,-2 9 22 16,5-7-26-16,-5 7 26 0,4-8-22 0,-4 8 28 16,3-10-24-16,-3 10-2 0,3-10 1 0,-3 10 4 0,0-13-2 15,0 13 8-15,-1-11-2 0,1 11 8 0,-5-11-5 16,3 4 2-16,-1 2 7 0,-2-1-1 16,5 6 12-16,-7-10-19 0,7 10 11 0,-10-7-4 15,10 7 7-15,-9-7-18 0,9 7 10 0,-9-2-8 0,9 2 9 16,0 0 10-16,-15 0-1 0,15 0 13 0,-8 7 10 15,8-7 7-15,-6 8-1 0,6-8 1 0,-5 11-3 16,3-4-5-16,1 1 8 0,1 2-5 0,0 1 11 16,3 0-15-16,-2 2 5 0,2-1-18 0,-1 1 14 15,3 2-19-15,-1-1 23 0,0 1-30 0,4-4 24 16,-1 2-33-16,-2-1 31 0,3-1-42 0,2-1 39 16,-3-2-40-16,2-1 32 0,0-2-43 0,2 0 31 15,-1-3-53-15,4-1 40 0,-1-1-47 0,4-2-52 16,1-4-117-16,2 0-130 0,-1-2-163 0,3-4-304 15,-3 1-363-15,-1-1-765 0</inkml:trace>
  <inkml:trace contextRef="#ctx0" brushRef="#br0" timeOffset="40344.5669">19392 17401 323 0,'0'0'242'0,"0"0"38"0,-8-7-50 0,8 7 26 15,0 0-37-15,-9-4 20 0,9 4-18 0,-5-4-3 16,5 4-33-16,0 0 17 0,-5-7-27 0,5 7 28 16,0 0-23-16,-5-5 18 0,5 5-2 0,0 0-8 15,-5-5-9-15,5 5-21 0,0 0-32 0,0 0-10 0,0 0-17 16,-6-4 11-16,6 4 11 0,0 0-2 15,0 0 3-15,8 4 26 0,-8-4-40 0,9 8 35 16,-2-3-41-16,-1 3 21 0,6 1-36 0,-2 3 22 0,4 0-43 16,1 5 16-16,-1-3-11 0,4 6-52 0,0-1 32 15,-1 0-40-15,2 1 24 0,0 0-35 0,-1 1 21 16,1-3-26-16,-2 3-7 0,2-3 10 0,-1 0-8 16,-4-1 3-16,-1-2 2 0,1-1-8 0,-3-2-25 15,-1 1-29-15,-1-3-23 0,0 1-14 0,-4-5-13 16,2 2-18-16,-2-3-92 0,-3 2-65 0,-2-7-84 15,2 5-103-15,-2-5-68 0,0 0-73 0,0 0-301 16,-16-5-492-16</inkml:trace>
  <inkml:trace contextRef="#ctx0" brushRef="#br0" timeOffset="40614.8446">19434 17507 403 0,'-9'-10'381'15,"1"-1"-21"-15,0 1-54 0,1 0-21 0,3 1-17 16,-1-1-35-16,1 0-6 0,0 0-48 0,3 0-1 0,0-1-52 15,2 1 8-15,0 1-45 0,3-1-1 16,1 1-21-16,3-1 20 0,1 0-32 0,1 3 19 16,1 0-33-16,-1 3 22 0,1 0-23 0,-1 0 16 0,3 3-26 15,1 1 21-15,-2 1-21 0,0 3 13 0,0 1-17 16,2 0 15-16,-4 4-6 0,-1 1-3 0,0 0-3 16,-1 2-4-16,-3-2-9 0,-1 4 0 0,-3-4 1 15,2 2-6-15,-3 2 0 0,0-2-2 0,-2 0-1 16,1-2-4-16,1 0-1 0,-2 2-5 0,0-3-4 15,0 1-16-15,-1-3-56 0,3-2-61 0,0-5-62 16,-1 12-140-16,1-12-133 0,0 0-441 0,0 0-483 16</inkml:trace>
  <inkml:trace contextRef="#ctx0" brushRef="#br0" timeOffset="41199.6334">19586 17575 215 0,'0'0'369'0,"-2"9"-101"0,2-9 26 15,-4 6-51-15,4-6 17 0,-3 5-38 0,3-5-7 16,0 0-29-16,-2 6-26 0,2-6-20 0,0 0-23 0,0 0-26 15,0 0-16-15,0 0-10 0,2-7-21 16,-2 7-4-16,5-8-6 0,-5 8-8 0,4-13-6 16,-1 8-3-16,-1-2-4 0,-2-2-4 0,0 1-1 0,0 1-3 15,-1-3 2-15,-3 2-2 0,2 1 0 0,-4-2-6 16,1 3 1-16,-1-1 6 0,-4 1-4 0,2 2 7 16,2 2-1-16,-2-1-38 0,8 3 48 0,-15-1 9 15,15 1 8-15,-15 4 5 0,8-1 1 0,-1 2 0 16,3 2 2-16,1 0 0 0,2-1 2 0,-1 3 1 15,3-1-10-15,0 3-4 0,5-1-5 0,-1 2-11 16,3 1-21-16,0-2 31 0,3 0-30 0,1 0 24 16,0-1-27-16,3-1 22 0,-1-1-25 0,2-4 20 15,-3-1-25-15,0 0 28 0,0-1-30 0,0-4 29 16,0 1-30-16,-4-1 34 0,1-3-7 0,-1 2 6 16,-3-4-5-16,-3 2-1 0,1-3-2 0,-3 1-2 15,-3-3 4-15,-2 2-3 0,-1-1 4 0,-2 1-2 16,-2-2 4-16,-3 3 11 0,2-1 12 0,-1 4-3 15,-2-1 7-15,3 2-6 0,-3 1-1 0,2 2-7 16,12 0-10-16,-18 0-1 0,9 3-1 0,0 1-1 16,3 2-1-16,0-1 1 0,3 2-1 0,2-1 0 15,-1 2 0-15,5-1-1 0,0 2-1 0,3-1-1 0,0 1-7 16,5 0-20-16,0-1 1 0,-1 1-68 0,3-1-26 16,2-2-41-16,-2 0-16 0,1-1-26 0,-1-2-90 15,1-1-4-15,-1-4-49 0,0 1-75 0,2-1-234 16,-5 0-158-16</inkml:trace>
  <inkml:trace contextRef="#ctx0" brushRef="#br0" timeOffset="41715.4116">20097 17432 365 0,'-9'-9'426'16,"3"2"-14"-16,-2-1-54 0,2 2-44 0,1-1 36 15,0-1-43-15,-2 3 10 0,2-3-24 0,0 4-1 16,1-1-70-16,4 5-26 0,-4-8-59 0,4 8 30 16,0 0-23-16,2-7 24 0,-2 7-14 0,0 0-17 15,16 0-22-15,-7 2-8 0,3 2-14 0,3 1-11 16,0 1-9-16,6 1 21 0,-1 5-50 0,5 0 29 16,0 2-52-16,2 1 27 0,0 0-34 0,2 5 30 15,2-1-44-15,-2 0 33 0,-3-2-41 0,-1-3 40 16,-2 0-40-16,-1-3 38 0,-3 1-38 0,-1-3 47 15,-4-3-30-15,0 1 65 0,-2-3-9 0,-3-2 20 16,-9-2-18-16,14 0 10 0,-8-4-18 0,-2-1 30 16,-3-3-19-16,0-1 5 0,-2-3-15 0,-1-2 1 15,-5-3-24-15,2-3 4 0,-5-4-18 0,0-2 12 16,-4-2-27-16,2 1 16 0,-3-6-21 0,3 5 16 16,-2 0-20-16,4 2 12 0,0 1-22 0,0 4 13 15,3 4-49-15,1 3-47 0,-1 1-97 0,2-1-73 0,3 3-108 16,-1 2-34-16,2 2-42 0,1 7-72 15,1-10-95-15,4 6-547 0,-5 4-777 0</inkml:trace>
  <inkml:trace contextRef="#ctx0" brushRef="#br0" timeOffset="42180.9686">20753 17284 387 0,'0'0'487'0,"0"0"-96"0,-3-10-44 16,3 10-43-16,-5-7-8 0,5 7-48 0,-4-6 11 15,4 6-23-15,-6-9 2 0,1 5-48 0,5 4 2 16,-9-7-36-16,3 3-11 0,6 4-40 0,-12-3 7 16,12 3-42-16,-14-2 17 0,14 2-36 0,-17 5 13 15,8-1-32-15,-1 1 19 0,1 2-25 0,0 1 19 16,-1 1-24-16,2 1 24 0,2 1-1 0,-2 0-12 15,4 3 0-15,-2-1-5 0,5-2-22 0,0 2 22 16,1-1-2-16,1 2-6 0,1 1-2 0,3-3-4 0,0 2 2 16,3-2-1-16,0-3-6 0,1 1 2 0,0-4-6 15,0 0-4-15,0-3 0 0,2 0-10 0,-11-3 1 16,19 0-2-16,-7-3-1 0,-2 0-4 16,-1-2 6-16,1-1 0 0,-1-1-1 0,-2-1 3 0,-1-1-22 15,0 1 34-15,-2-1-28 0,-1-1 33 0,-1 0-26 16,1 1 29-16,-2 1-24 0,-1 2 44 0,1-1-22 15,-1 7 28-15,2-11-6 0,-2 11-11 0,2-10-24 16,-2 10-5-16,2-6 27 0,-2 6-30 0,0 0 30 16,0 0-34-16,11-1 34 0,-11 1-3 0,10 3-5 15,-10-3-3-15,17 5-7 0,-8-1-8 0,1-1-39 16,3 0-52-16,-2 1-60 0,1-1-37 0,-1 0-69 16,2-1-19-16,1 0-27 0,-2-2-64 0,2 0 19 15,-3 0-35-15,2-4-381 0,0 0-288 0</inkml:trace>
  <inkml:trace contextRef="#ctx0" brushRef="#br0" timeOffset="42416.2996">21072 17140 430 0,'-2'-6'408'0,"-2"1"-12"0,4 5-56 0,-8-9-41 16,8 9 7-16,-9-4-59 0,9 4 5 0,-14 0-31 15,14 0 8-15,-13 4-25 0,3 1 9 0,2 0-35 0,2 2 17 16,0 0-38-16,-2 1 24 0,2 2-47 0,2-1 8 15,0 1-20-15,0 0-11 0,4 1-18 0,0-1-11 16,1 1-10-16,3-2-8 0,-1 0-18 0,3 2-5 16,1-2-3-16,1 0-4 0,3-4-9 0,-1 3-4 15,3-4-5-15,0 0-15 0,-1-3-58 0,2 1-25 16,2-4-84-16,-1 1-75 0,3-3-102 0,-3 0-125 16,2-1-99-16,-2-3-484 0,-1 0-671 0</inkml:trace>
  <inkml:trace contextRef="#ctx0" brushRef="#br0" timeOffset="46047.7169">21358 17031 139 0,'0'0'280'16,"0"0"-90"-16,0 0 33 0,0 0-51 0,0 0 29 15,0 0-52-15,0-8 38 0,0 8-38 0,0 0 26 16,0 0-36-16,-2-7 3 0,2 7-6 0,0 0-3 16,0 0-10-16,0 0-3 0,0 0-13 0,-4-4 2 15,4 4-8-15,0 0-12 0,0 0-5 0,0 0-7 16,0 0-5-16,-10-3-23 0,10 3 20 0,0 0-8 16,-9 4 3-16,9-4 3 0,-12 6 4 0,12-6 4 15,-10 8 2-15,4-2 2 0,-1-1-7 0,-1 1-9 16,1 0-6-16,-1 1-9 0,3 1 2 0,-4-1-9 0,4 0-5 15,0 0 0-15,1 1-5 0,-1-1-5 0,1 0 0 16,2 1-1-16,-1-1 4 0,2-1-5 16,1-6 1-16,4 13-1 0,-2-6 0 0,1-2-5 15,3 0 1-15,-2 0-6 0,5 0-2 0,-1-3 1 0,1 0-5 16,0 1 1-16,-9-3-5 0,19 2-1 0,-9-4-7 16,1 0-1-16,1 0 1 0,-2-1-2 0,2 0 0 15,-3-1-3-15,1-2 4 0,0 1-2 0,-2-1 2 16,-1-1 4-16,1 1 2 0,0-1-2 0,-3 0 1 15,-1 0 0-15,-2-1-4 0,1 0 3 0,-3 8-2 16,-1-13-1-16,-1 5-1 0,-2 2 5 0,1 0-4 16,-4 0-9-16,0 0 12 0,0 1-3 0,-2 1-2 15,0 1-17-15,2-1-36 0,-1 3-48 0,8 1-46 16,-17-3-39-16,17 3-38 0,-12-3-49 0,12 3-45 16,-11 0-9-16,11 0-82 0,0 0-32 0,-12-1-178 15,12 1-138-15</inkml:trace>
  <inkml:trace contextRef="#ctx0" brushRef="#br0" timeOffset="46648.1218">21379 16962 187 0,'0'0'522'0,"3"-6"-74"0,-3 6-45 0,0 0-31 16,2-5-32-16,-2 5-48 0,0 0-44 0,0 0-36 0,0 0-7 16,0 0 4-16,9-2-16 0,-9 2 0 0,0 0-20 15,10 5-20-15,-10-5-20 0,12 4-17 0,-5-1-25 16,2-1-13-16,2 1-16 0,0 1-16 0,-1-1-2 15,2-1-10-15,-1 2-6 0,2-1-6 0,0 0-4 16,-2-1-2-16,2 1-7 0,-1-1 4 0,-1 0-6 16,-1-2-1-16,-10 0-2 0,18 2 1 0,-18-2-2 15,17 0-5-15,-17 0 7 0,11-2-4 0,-11 2-4 16,11-7-2-16,-11 7 5 0,6-5-4 0,-6 5 1 16,1-10-4-16,-2 4 2 0,-3 1 0 0,0-3 2 15,0 0 2-15,1 2 0 0,-3-2 1 0,3 1-9 16,-1 2 10-16,0 1-4 0,4 4-3 0,-6-9 1 15,6 9-10-15,-6-6 6 0,6 6 5 0,0 0 0 16,0 0 2-16,0 0 0 0,0 0 3 0,0 0-6 16,13 0 6-16,-13 0-1 0,12 2-3 0,-12-2-12 15,15 5-18-15,-5-4-15 0,-1 1-16 0,2 0-20 16,1-2-6-16,-3 0-3 0,-9 0-5 0,23 0 1 0,-14 0 7 16,3-1-5-16,-2-2 4 0,-1 0 1 0,0-2 14 15,-2 0 8-15,1 1 9 0,-3-1 14 0,-1-3 5 16,2 2 9-16,-4 0 9 0,-1-1 8 15,-1 7-2-15,0-14 2 0,-3 7 8 0,0 1 1 0,-1-1 0 16,-1 2 28-16,1-2 16 0,-1 2 12 0,1 1 18 16,4 4 6-16,-9-8-14 0,9 8-13 0,-6-5-6 15,6 5-3-15,0 0 6 0,-4-4 0 0,4 4-4 16,0 0-7-16,0 0-3 0,10 4-12 0,-10-4 7 16,15 4-13-16,-6 0 6 0,1 0-3 0,3 1-7 15,0 0 2-15,2 2-2 0,-2 0-4 0,4 1 3 16,-2 1-6-16,0 1-1 0,-2-1 0 0,1 0-1 15,-5 0 0-15,1 1-5 0,-1 0 6 0,-5 0-1 16,1 1 1-16,-5-1-2 0,0 2-8 0,-5-2 2 16,1 3 0-16,-5-1-22 0,0 1-35 0,-1-1-91 15,-3 3-38-15,1-3-79 0,-2 2-154 0,0-2-86 0,-2 0-280 16,2-2-318-16</inkml:trace>
  <inkml:trace contextRef="#ctx0" brushRef="#br0" timeOffset="47366.7509">21723 17492 75 0,'0'0'451'0,"-9"-8"-99"16,9 8 30-16,-7-4-40 0,7 4-27 0,-6-5 24 0,6 5-47 15,-7-6-4-15,7 6-50 0,0 0-24 0,-6-3-31 16,6 3 70-16,0 0-15 0,0 0 26 15,3 8-19-15,-3-8-30 0,9 9-15 0,-2-3 15 0,2 2-53 16,4 1 26-16,1 3-42 0,3 1-5 0,4 2-41 16,-1 2-21-16,1 2-12 0,2 0-13 0,-2 1-16 15,4 4-3-15,-2-6-8 0,0 1-7 0,-2 1 0 16,2-2-7-16,-3-1-4 0,-1-2-6 0,-1-1-6 16,-4-1-16-16,0-4-50 0,-2 0-27 0,-1-1-3 15,-2-2 7-15,-2-2-41 0,-1 1-40 0,-6-5-80 16,9 4-20-16,-9-4-55 0,0 0 22 0,0 0-23 15,0 0-55-15,-11-5 17 0,3 1-30 0,-2 0-8 0,-4-4-25 16,-2 0-215-16,-3-3-156 0</inkml:trace>
  <inkml:trace contextRef="#ctx0" brushRef="#br0" timeOffset="47567.2092">21923 17718 730 0,'-23'-15'117'15,"5"3"42"-15,-1 1 31 0,2-1-40 0,1 0 49 16,1 1-12-16,-1-3 29 0,5 4-19 0,-1 0-19 16,5-2-19-16,-1 0-35 0,3-1-2 0,1 2-28 15,3 1 10-15,1-2-35 0,2 2 10 0,2 1-29 0,4-1 17 16,0-2-29-16,3 5 23 0,0-2-29 15,1 4 25-15,3 0-31 0,-2 0 25 0,2 3-35 16,-2 1 23-16,1 1-30 0,-1 3 24 0,2-1-28 0,-4 2 25 16,0 1-29-16,-1 1 21 0,-1 1-3 0,-1-2 0 15,-3 4-7-15,1-1-1 0,-2 1-45 0,-4-1 37 16,0 1-22-16,0-1 28 0,-1-1-24 0,-2 3 25 16,1-2-51-16,-3 0 52 0,2-3-74 0,-1 0-25 15,2 0-63-15,2-5-117 0,-8 7-70 0,8-7-96 16,0 0-282-16,0 0-221 0</inkml:trace>
  <inkml:trace contextRef="#ctx0" brushRef="#br0" timeOffset="48422.6886">22017 17449 278 0,'0'0'481'0,"-2"-8"-59"0,2 8-53 0,0 0-44 15,-1-9 11-15,1 9-80 0,0 0-23 0,1-9-64 16,-1 9 5-16,4-6-56 0,-4 6 8 0,13-5-46 15,-5 1 6-15,2 2-41 0,1-1 19 0,2 1-38 16,1-1 18-16,0 1-38 0,0 1 27 0,0 1-34 16,-1 0 26-16,2 0-32 0,-2 3 22 0,0-2-27 0,-3 2 26 15,-1 1-31-15,1-2 26 0,-6 2-30 0,-4-4 31 16,7 11-24-16,-7-11 26 0,0 9-21 16,0-9 22-16,-7 9-40 0,7-9 48 0,-8 8-26 0,8-8 24 15,-11 5-30-15,11-5 31 0,-10 4-28 0,10-4 32 16,0 0-29-16,-14 0 24 0,14 0-26 0,-8-6 25 15,8 6-28-15,-1-8 24 0,1 8-25 0,1-11 21 16,4 3-24-16,0 2 24 0,0-2-25 0,2 0 27 16,0 0-28-16,2 0 29 0,3 0-26 0,-3 1 26 15,1 0-28-15,0 3 25 0,-1-1-28 0,2 0 31 16,-1 2-27-16,0 2 27 0,0-1-29 0,-10 2 33 0,18 0-25 16,-18 0 29-16,19 3-26 0,-10-3 27 0,0 4-27 15,1-1 24-15,2 0-27 0,-3 1 27 0,1-1-26 16,-1 0 23-16,0-1-24 0,-1 2 28 0,-8-4-19 15,15 3 23-15,-15-3-18 0,10 4 21 0,-10-4-25 16,13 0 19-16,-13 0-20 0,9-2 18 0,-9 2-19 16,6-5 16-16,-6 5-18 0,2-7 17 0,-2 7-22 15,-2-10 22-15,2 10-25 0,-6-10 20 0,2 3-30 0,-1 0 25 16,-3 2-14-16,2-2 19 0,-1 2-22 16,2 0 18-16,-1-2-21 0,0 4 20 0,0-2-42 15,3 1-13-15,3 4-75 0,-7-7-33 0,7 7-39 0,-5-6-38 16,5 6 39-16,0 0-3 0,-1-6-9 0,1 6-5 15,0 0-14-15,6-8 16 0,-6 8 34 0,9-7 27 16,-4 3 41-16,0-1 20 0,-5 5 20 0,11-8 28 16,-5 2 30-16,-2 0 51 0,2 1 29 0,-1 0 25 15,0 1 27-15,-1 0 29 0,-4 4-15 0,5-10 42 16,-5 10 1-16,6-8-8 0,-6 8-1 0,5-7-29 16,-5 7 17-16,3-6-34 0,-3 6 12 0,0 0-40 0,4-8 6 15,-4 8-46-15,0 0 17 0,0 0-40 16,5-6 15-16,-5 6-31 0,0 0 20 0,0 0-31 15,0 0 22-15,0 0-27 0,4 5 26 0,-4-5-33 0,0 0 34 16,5 8-22-16,-5-8 41 0,4 7-23 0,-4-7 27 16,8 11-17-16,-3-7 24 0,-1 2-15 0,2-1 11 15,1 2-20-15,-1-2 14 0,1 2-18 0,1-2 1 16,1 0-5-16,1 0 2 0,-1 1-12 0,0-2 10 16,3 1-18-16,-3-3 16 0,2 2-21 0,-1-3 22 15,1 1-18-15,-11-2 10 0,19 0-12 0,-19 0 11 16,15 0-15-16,-15 0 12 0,15-4-15 0,-15 4 15 0,12-5-22 15,-12 5 21-15,5-8-18 0,-5 8 11 0,1-9-13 16,-1 9 11-16,-5-10-12 0,0 5 14 16,-1 0-18-16,-4 0 20 0,1 1-23 0,0 1 21 0,-3-1-21 15,1 2-4-15,-1-1-39 0,-2 1-1 0,4 1-53 16,-3-1-4-16,13 2-49 0,-19 0-20 0,19 0-40 16,-17 0-81-16,17 0-14 0,-11 0-68 0,11 0-318 15,0 0-214-15</inkml:trace>
  <inkml:trace contextRef="#ctx0" brushRef="#br0" timeOffset="48781.733">22716 16837 71 0,'-7'-9'411'0,"3"3"-113"0,-2 0 13 15,1 2-44-15,-3 0-13 0,8 4-12 0,-9-5-27 16,9 5-21-16,-11-4-27 0,11 4-21 0,0 0-1 16,-17 1 0-16,17-1-7 0,-4 6-1 0,4-6-6 15,-2 10-8-15,2-10-9 0,2 12 2 0,-2-3-6 16,4-1 0-16,1 1-8 0,3 3-10 0,-2 1 1 0,3-1-13 16,1 4-22-16,2 0 26 0,-1 1-37 0,3-1 23 15,-1 2-37-15,-1 0 30 0,4 2-28 0,-1-1 23 16,-2 0 1-16,0-2-13 0,1-1 4 0,-1 1-11 15,2 0-9-15,-2 0-2 0,0-2-12 0,-2 2 5 16,0-2-4-16,-1-3-6 0,-1 0-1 0,0-2-10 16,-3 2 5-16,0-4-1 0,0 1-6 0,-1-1-1 15,-1 1-39-15,-2-4-62 0,-2-5-89 0,1 12-52 0,-1-12-89 16,-2 12-113-16,2-12-63 0,-8 5-465 16,8-5-565-16</inkml:trace>
  <inkml:trace contextRef="#ctx0" brushRef="#br0" timeOffset="48919.3649">22755 17291 530 0,'-11'-4'476'0,"2"1"-58"0,2 1-34 16,1-3-63-16,1 1-20 0,0-2-68 0,2 0 7 16,1 1-65-16,2 5 0 0,0-15-57 0,1 5 6 15,3 1-42-15,1-1-1 0,2-2-36 0,1 0 13 16,2 0-37-16,4-1-22 0,-1-1-98 0,1 2-50 16,0-2-108-16,-1 2-99 0,1-3-561 0,0 2-485 0</inkml:trace>
  <inkml:trace contextRef="#ctx0" brushRef="#br0" timeOffset="49062.5004">23008 16984 684 0,'0'0'534'0,"10"-1"-62"0,-10 1-1 15,0 0-34-15,0 0-47 0,0 0-47 0,6-5-51 16,-6 5-44-16,0 0-46 0,0 0-35 0,2-6-32 16,-2 6-35-16,0 0-58 0,2-6-84 0,-2 6-86 15,4-5-108-15,-4 5-129 0,7-7-168 0,-2 2-471 16,-5 5-604-16</inkml:trace>
  <inkml:trace contextRef="#ctx0" brushRef="#br0" timeOffset="50881.8431">22919 16261 146 0,'-5'-4'185'0,"5"4"15"0,-12-9-57 16,6 4 29-16,-2 0-39 0,-1 1 10 0,-2-3-42 15,-1 2-5-15,-3-1 7 0,1-1-6 0,-3 2-2 16,-3-1 10-16,-1-1-8 0,-3 0-8 0,1 0-5 16,-4 0-4-16,-4 2-4 0,-1-2-13 0,-3 1-5 0,0 2 16 15,-2-3-68-15,1 2 35 0,-2 0-11 16,-3 2-25-16,4-1 39 0,-3 2-30 0,1 1 27 0,-1 0-1 15,1 0-5-15,-3 2-6 0,2 0-2 0,-1 0-8 16,0 1-5-16,-5 3-2 0,-1-1-2 0,1 3-1 16,-1 1 2-16,2-1 0 0,-2 3-7 0,0 0-1 15,0 2-1-15,1 1 1 0,0 0-3 0,0 2 0 16,-1 2 9-16,-7 4-9 0,2 1 5 0,-3 1-8 16,1-1 6-16,3 3-9 0,-1-1 9 0,-1 0 0 15,1 1-4-15,0 1-2 0,-1-1 2 0,3 1 6 16,-1-1 11-16,9-4 2 0,-8 4 8 0,11-5-3 15,-2 4 0-15,1-3-3 0,0 0 0 0,3 1 10 16,2 0-8-16,-2-2-3 0,2 2 2 0,3 0 6 16,0-1 8-16,3 0-27 0,-2-1 20 0,3 0-22 15,6-1 29-15,-1 0-19 0,0-1 17 0,0 0-19 16,3 1 12-16,-2 0-15 0,4 1 23 0,0-2-25 0,2 1 32 16,0 1-23-16,1-2 23 0,5-1-33 0,-3 2 42 15,3-1-33-15,1 1 25 0,-1 0-28 16,2 1 30-16,2 1-27 0,-1 1 28 0,1-2-22 0,0 4 20 15,2-2-24-15,0-1 23 0,0 3-23 0,0-2 21 16,1 2-17-16,2-2 18 0,-1 2-19 0,-1 0 15 16,2-2-18-16,-2 2 12 0,2-2-10 0,1-2 20 15,0 1-15-15,0 3 16 0,4-2-7 0,-3 2 7 0,2-2-3 16,0-2 8-16,3 2 1 0,-1-1 4 16,1-1-9-16,3-1 2 0,-1 0 7 0,2-1 1 15,1 0-5-15,2 0-4 0,0-1-2 0,5 2-2 16,1-2 7-16,-1 0 0 0,4 0-5 0,-2-1-4 0,3-1 23 15,1 0-25-15,3 1 14 0,-2-1-27 0,4-1 21 16,-4 1-28-16,4-1 17 0,-4 1-17 0,2-1-1 16,2 0 0-16,0 0 11 0,0 0-22 0,-1-2 31 15,5 7-27-15,-6-8 6 0,2 0-9 0,1-1 8 16,-2 2-6-16,0-3 1 0,3 0 3 0,-2-1 5 16,-1 1 3-16,-1-3-5 0,2 2 15 0,2-1-6 0,2-1 0 15,-1-1-6-15,0-1 4 0,0 0-12 16,-2-1 8-16,4 1 9 0,1-1-15 0,-1-1 12 0,6-2-19 15,-5 2 16-15,3-2-15 0,-1 1 10 0,1-1-17 16,0 2 24-16,1-2-21 0,0-2 13 0,-1-1-21 16,1 3 21-16,-1-2-19 0,-2-2 17 0,5-2-15 15,-3 3 17-15,-1-1-23 0,-1-1 30 0,2-1-31 16,-2 0 18-16,1 1-20 0,-2-2 22 0,1-1-16 16,-2 3 20-16,4-2-26 0,-4 0 26 0,1 0-19 15,1-1 21-15,-1 2-28 0,-1-2 20 0,-1 0-18 0,3 1 30 16,-3 0-30-16,1 0 18 0,-1-2-23 0,1 1 29 15,0-1-25-15,-1 2 22 0,0-3-21 0,0 1 24 16,0-1-24-16,1 1 33 0,-1-1-36 0,-1 1 24 16,1-3-28-16,-2 2 29 0,1-1-21 0,0 1 4 15,-2-2-2-15,-2 2 1 0,2-2-5 0,-2 0 4 16,1 4 6-16,-1-4 1 0,-1-1-1 0,0 0-3 16,-1 1 3-16,1 0 1 0,-1-1 3 0,0 0-6 15,-1-2 1-15,0 1 3 0,-2 0-4 0,2 0 3 0,-2-1 1 16,0 1-6-16,-2-1 9 0,2 1 2 0,-3 0 1 15,-2-1-10-15,1 1 42 0,0 1-40 0,-2 0 36 16,1-2-46-16,-3 1 37 0,2-1-42 0,-2 0 35 16,-1 0-34-16,2-1 4 0,-2-1 35 0,-3 1-38 15,2 0-3-15,-2-1 5 0,-2-2 3 0,4 1 0 16,-5 0 0-16,-2-2 0 0,1 2 6 0,-1-2-1 16,-2 2 0-16,-2 0-6 0,0 0 5 0,-1-1 4 15,-1 0 2-15,-3-1-2 0,1-1-5 0,-2-1 0 16,-4 1 8-16,3-2-1 0,-4 2 32 0,0-6-41 0,-2 3 31 15,-1-1-30-15,2-1 34 0,-3 1-44 0,2-1 40 16,-2 1-33-16,1-1 34 0,0 1-38 16,0 2 32-16,3-2-38 0,-3 1 38 0,0 1-52 0,2 3 50 15,-2 1-32-15,1-3 36 0,-2 2-43 0,3 2 44 16,-2-2-43-16,-2 0 40 0,-1 0-54 0,1 2 25 16,-2-2 36-16,1 3-45 0,0-1 44 0,-3-2-42 15,4 3 29-15,-3-1-26 0,2 2 37 0,-2-3-45 16,2 3 45-16,-3-2-39 0,4 2 38 0,-3-1-41 15,3 1 39-15,-5-1-40 0,3 3 37 0,0-1-39 16,2-1 38-16,-2 3-35 0,0-1 38 0,1-1-38 16,-2 2 35-16,3-1-34 0,-4 2 33 0,4 0-35 15,-2-2 31-15,0 4-27 0,0-1 29 0,0 1-27 16,0-2 32-16,0 2-36 0,1 2 31 0,0 0-45 0,-2 1 51 16,4 1-37-16,-4 0 35 0,-4-3-37 15,4 4 38-15,-2 1-32 0,1-1 31 0,-5 1-35 16,-2 3 33-16,-1-2-32 0,-2 1 33 0,0 0-39 0,-3 2 29 15,0 0-36-15,-7 0 15 0,1 2-43 16,-2 0-10-16,-5 1-44 0,-3-1-76 0,-7 3-81 16,1 2-106-16,-4 0-223 0,-10 2-635 0,-4 1-845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08T09:30:41.61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19719 1898 127 0,'0'0'627'15,"-6"-5"-170"-15,6 5-117 0,0 0-51 0,-8-7-42 16,8 7 4-16,0 0-64 0,-8-2 14 0,8 2-52 16,0 0 2-16,0 0-38 0,0 0 26 0,-10 2-25 15,10-2 40-15,-5 10-23 0,2-3 14 0,2 3-41 16,1 1 15-16,-1 2-39 0,0 6 15 0,1-1-13 16,-2 3-16-16,2 5-11 0,0 1-7 0,0 2-6 15,0 0-12-15,-1 3-2 0,1-3-6 0,-1 2-8 0,1-4 1 16,0 1-4-16,0-3 0 0,1-1-8 15,-1-2 6-15,-1-3-11 0,2-2-45 0,0 0-23 16,-1-5-30-16,2 0-12 0,-1-4-20 0,0 2-57 0,-1-10-74 16,0 5-101-16,0-5-29 0,5-3-91 0,0-4-308 15,-1-4-315-15</inkml:trace>
  <inkml:trace contextRef="#ctx0" brushRef="#br0" timeOffset="237.6434">19752 2026 134 0,'4'-24'486'0,"-3"1"-83"16,1 3-46-16,-1 0-44 0,0 3 13 0,0-2-38 15,1 4-1-15,-1 2-41 0,0 1 11 0,-1 0-57 16,0 2-22-16,2 2-53 0,-2 1-10 0,0 7-30 16,5-10 15-16,-5 10-19 0,10-3 13 0,-10 3-28 15,15 7 23-15,-1-3-33 0,-2 6 22 0,4 2-40 16,1 2 41-16,3 5-38 0,3 0 41 0,2 6-9 16,2 1-2-16,-2 1-14 0,3-1 5 0,-1 1-27 15,0 1 20-15,0 0-28 0,-3-1 5 0,2-1-18 16,-1 0 14-16,-2 2-20 0,-4-7 12 0,0 1-22 0,1-1 22 15,-5-3-22-15,0-1 0 0,-2-1-22 16,0-2-16-16,-4-1-31 0,0-1-42 0,0 0-40 16,-4-5-48-16,-1 3-74 0,-2-4-147 0,-2-6-172 0,-4 8-408 15,4-8-602-15</inkml:trace>
  <inkml:trace contextRef="#ctx0" brushRef="#br0" timeOffset="414.7267">19857 2262 318 0,'-8'-3'765'0,"2"0"-207"0,-2-1-116 0,3-1-86 16,5 5-90-16,-8-8-47 0,8 8-42 0,-3-9-30 15,3 9-29-15,0-12-24 0,2 7-17 0,3-5-16 16,3 3-18-16,3-3-16 0,1 3-33 0,6-5-68 16,1 2-26-16,1 0-63 0,7-2-50 0,-1 0-130 15,2 0-56-15,5-5-354 0,-3 5-263 0</inkml:trace>
  <inkml:trace contextRef="#ctx0" brushRef="#br0" timeOffset="700.1463">20867 1739 101 0,'0'0'518'15,"-7"-8"-147"-15,7 8-58 0,-11-5-39 0,-1 2-13 16,3 1-14-16,-4 2 1 0,-2 0-64 0,2 1 17 15,-6 3-55-15,1-1 3 0,-2 2-54 0,-2 2 15 0,3 0-40 16,0 3 22-16,-2 0-34 0,5 0 20 0,-1 3-28 16,4-1 24-16,-1 1-31 0,3-1 20 15,3 0-27-15,-1 0 20 0,4 3-22 0,1-3 22 0,2 0-18 16,2 0 9-16,1 0-20 0,1 0 11 0,4 0-6 16,2 0-5-16,1-1-7 0,4 0-10 0,1-3-21 15,2 2-20-15,4-1-25 0,-1-2-62 0,3-1 4 16,0 0-48-16,2-3-48 0,-5 1-59 0,4-3-131 15,-1-1-57-15,-1 0-287 0,-1 0-250 0</inkml:trace>
  <inkml:trace contextRef="#ctx0" brushRef="#br0" timeOffset="880.6646">20693 2259 215 0,'-13'12'670'0,"3"-1"-182"0,2-2-110 0,-1 0-66 16,1-2-64-16,3 0-37 0,0 0-2 0,1-2 3 15,2 0 9-15,2-5-4 0,-3 10-24 0,3-10-32 16,9 3-31-16,-9-3-30 0,14 0-32 0,0-1-33 16,0-3-38-16,4-1-43 0,3-2-49 0,0 0-41 15,6-3-43-15,1 0-72 0,2-2-56 0,3-3-93 16,0-2-437-16,-1 0-376 0</inkml:trace>
  <inkml:trace contextRef="#ctx0" brushRef="#br0" timeOffset="1149.9503">21259 1796 662 0,'-3'-11'588'16,"-2"1"-158"-16,3 0-25 0,-2 2-50 0,1-1 6 15,-1 2-26-15,-2-3 34 0,2 3-37 0,0 2 2 16,4 5-28-16,-5-10-46 0,1 6-33 0,4 4-44 16,-5-9-42-16,5 9-31 0,-2-6-26 0,2 6-15 15,0 0-11-15,0 0-11 0,0 0 2 0,0 0-8 16,1 11-5-16,3-4-7 0,0 2-1 0,1 1-9 15,1 2-2-15,2 1-2 0,-1 2-6 0,1 2-2 0,1 1-13 16,1 0-22-16,-1 0 13 0,0 1-62 0,1 0 2 16,-1-1-56-16,-1-2-36 0,1 1-33 15,0-2-54-15,-3-1-35 0,-1 0-51 0,1-4-90 0,0 0-19 16,-2-2-107-16,-2 1-351 0,-2-9-474 0</inkml:trace>
  <inkml:trace contextRef="#ctx0" brushRef="#br0" timeOffset="1565.8944">21177 1792 134 0,'-10'-7'674'0,"2"-1"-150"0,2 0-127 16,-1-1-37-16,1 0-72 0,2-2 1 0,2 0-52 0,0-1 4 15,4-3-36-15,0 3 2 0,2-2-56 0,2-1-6 16,3 0-50-16,2-1 8 0,1 4-21 0,4-1-15 15,0-1-17-15,2 4-35 0,1 1 18 0,2 1-35 16,-5 6 15-16,2-1-45 0,0 3 9 0,-1 1-37 16,-2 3 7-16,0 4-36 0,-2 4 19 0,-1-2-38 15,-5 4 37-15,0 1-17 0,-3 1 42 0,-2 1-17 16,-2 0 37-16,-1-2-19 0,-2 2 32 0,1-1-21 0,-1-1 33 16,-1 0-25-16,-1-1 29 0,1-2-23 0,3-2 32 15,-3-2-26-15,3 1 37 0,0-2-29 0,1-7 30 16,1 13-25-16,0-7 33 0,4 2-31 0,2-3 25 15,0 2-28-15,6 0 32 0,-1 0-36 0,3 0 29 16,3 1-36-16,1-1 29 0,-1 3-35 0,1-3 34 16,-1 3-36-16,0-1 30 0,-3-3-38 0,-3 2 36 15,-1-2-34-15,1 3 28 0,-6-1-28 0,1-1 31 0,-5 0-25 16,-2-7 36-16,-4 15-32 0,-3-7 30 0,-5 1-5 16,-6-1 2-16,-1 1-4 0,-2-4-18 15,-1 3-41-15,-4-1-86 0,-1-1-111 0,-1-2-110 0,0-1-68 16,-1-1-295-16,1-2-226 0</inkml:trace>
  <inkml:trace contextRef="#ctx0" brushRef="#br0" timeOffset="24275.2946">14881 13917 67 0,'0'0'194'0,"3"-8"9"0,-3 8-35 16,0 0 10-16,0 0-28 0,0-8 8 0,0 8-35 15,0 0 22-15,0 0-46 0,1-6 17 0,-1 6-42 16,0 0 23-16,0 0-38 0,0-10 39 0,0 10-18 16,0 0 13-16,1-7-37 0,-1 7 10 0,5-6 2 15,-5 6 8-15,1-6-4 0,-1 6 1 0,3-5-3 16,-3 5 0-16,0 0-2 0,5-10-1 0,-5 10 11 15,2-5-5-15,-2 5-2 0,0 0-7 0,2-6-6 0,-2 6-1 16,0 0-4-16,0 0-2 0,4-6 0 16,-4 6 0-16,0 0-8 0,0 0-6 0,0 0-3 15,1-7-8-15,-1 7-5 0,0 0 3 0,0 0-12 16,0 0-4-16,0 0-2 0,0 0 1 0,0 0-6 0,0 0 3 16,4-5-4-16,-4 5 1 0,0 0-3 0,0 0 4 15,0 0-2-15,0 0 0 0,10 3 5 16,-10-3 1-16,5 4 4 0,-5-4-1 0,8 8 2 0,-8-8-3 15,9 7-1-15,-1-1 0 0,-2-2-1 0,-1 3 17 16,4-2-24-16,-2 0 19 0,0 2-19 0,1-2 17 16,0 1-17-16,-2 0 16 0,4-1-18 0,-2 0 19 15,0-1-17-15,-1 1 13 0,2-1-12 0,-3 1 11 16,2-1-15-16,-8-4 17 0,12 7-15 0,-6-5 14 16,-6-2-22-16,9 5 24 0,-9-5-18 15,9 5 21-15,-9-5-15 0,9 4 9 0,-9-4 11 0,6 3-5 16,-6-3 20-16,0 0-6 0,7 4 23 0,-7-4-7 15,0 0 9-15,6 3 9 0,-6-3-3 0,0 0-11 16,0 0-9-16,0 0-9 0,10-2-11 0,-10 2-3 16,0 0-2-16,5-7-2 0,-5 7-5 0,7-8-2 15,-5 3-1-15,2 0-3 0,1-2 0 0,2-1 3 16,-2 1-2-16,1-2-4 0,3 0 3 0,-1-1-2 0,2-1-36 16,0 1 43-16,0-2-41 0,3-1 45 0,0-1-39 15,4-1 42-15,-2 3-41 0,0-3 41 0,3 1-1 16,-2 2-1-16,1-3-7 0,0 3-1 0,0-2-1 15,-1 1 1-15,2 1-4 0,-2-2 0 0,0 2 3 16,-2 2-4-16,0 0-2 0,-1 2 1 0,0-1 0 16,-2 0 3-16,-2 1-3 0,0 1 1 0,0 2 0 15,-1 0-2-15,-1-2 2 0,0 2 0 0,-7 5 3 16,9-7 4-16,-9 7-1 0,9-5-2 0,-9 5-2 16,7-6 1-16,-7 6 0 0,7-6 0 0,-7 6 3 15,5-2-6-15,-5 2 0 0,0 0 1 0,6-5-2 16,-6 5 2-16,0 0-3 0,0 0 1 0,5-5 2 15,-5 5 0-15,0 0-2 0,0 0 1 0,0 0 3 16,7-5-2-16,-7 5-4 0,0 0 0 0,0 0 2 0,0 0 0 16,0 0-1-16,0 0 1 0,0 0 3 0,0 0-6 15,6-5 4-15,-6 5-2 0,0 0-1 16,0 0-1-16,0 0 2 0,0 0 1 0,0 0-2 16,0 0-1-16,0 0 0 0,0 0 0 0,0 0 0 0,0 0 1 15,0 0 2-15,0 0-2 0,0 0 2 0,0 0 0 16,0 0 0-16,0 0 1 0,0 0 2 15,0 0-3-15,0 0 0 0,0 0 1 0,0 0-2 0,0 0 6 16,0 0-4-16,0 0 4 0,0 0-4 0,0 0 0 16,3-4-1-16,-3 4-3 0,0 0 3 0,0 0 1 15,0 0 0-15,0 0-3 0,0 0-5 0,0 0-28 16,0 0-55-16,0 0-59 0,0 0-124 0,0-7-111 16,0 7-123-16,0 0-460 0,0 0-555 0</inkml:trace>
  <inkml:trace contextRef="#ctx0" brushRef="#br0" timeOffset="30284.2736">10470 15469 35 0,'0'0'136'0,"-8"3"-22"0,8-3 7 0,0 0 8 0,0 0 13 15,0 0 3-15,0 0 8 0,-8 3-2 0,8-3-8 16,0 0-13-16,0 0-3 0,0 0-15 0,0 0-4 15,0 0-5-15,0 0 0 0,0 0 0 0,0 0 0 16,0 0 6-16,0 0-1 0,-9 0-7 0,9 0-14 16,0 0 12-16,0 0-7 0,0 0-2 0,0 0 2 15,0 0 0-15,0 0 3 0,0 0-7 0,0 0-9 16,0 0-3-16,0 0 3 0,11 0-3 0,-11 0-8 0,13-6-2 16,-6 3-8-16,4 0-13 0,0-1 6 15,2 0-6-15,2-2-5 0,2 2-7 0,1 0-5 16,2-1-14-16,2-2 12 0,2 2-18 0,0 0 13 15,2-2-16-15,1 3 11 0,-1-2-13 0,4-1 9 0,3 2-12 16,-1-2 12-16,0 3-8 0,0-2 6 0,1 2-13 16,1-3 12-16,0 2-10 0,1-1 12 15,-1-1-14-15,-1 3 14 0,3-3-15 0,0 3 16 0,-3-2-16 16,2-1 7-16,-2 3-7 0,-1-3 7 0,1 3-4 16,-1-2 0-16,-1-1 2 0,-4 5 1 15,1-4-1-15,-3 2-4 0,3-1 8 0,-4 1-4 0,0 0-2 16,1 0 2-16,-3 0 1 0,-2-1-1 0,-2 3 0 15,0-1 3-15,-3 0-3 0,3-1 1 0,-6 2-2 16,0-1 3-16,0 0-3 0,-3 2 0 0,1-3 2 16,-1 2 1-16,-9 2 2 0,13-4-3 0,-13 4 1 15,13-7-1-15,-13 7 5 0,7-5-9 0,-7 5-8 16,6-8-34-16,-6 8-47 0,2-9-58 0,-2 9-142 16,0-9-103-16,0 9-599 0,0-11-591 0</inkml:trace>
  <inkml:trace contextRef="#ctx0" brushRef="#br0" timeOffset="36831.6883">23519 17069 342 0,'0'-7'277'0,"0"7"1"0,-1-6-55 0,1 6 38 16,-1-8-30-16,1 8 19 0,-2-7-4 0,2 7-18 15,-1-7-48-15,1 7 6 0,-1-7-41 16,1 7 14-16,0-8-39 0,0 8 15 0,2-6 2 16,-2 6-11-16,2-8-9 0,-2 8-6 0,2-6-14 0,-2 6-6 15,5-5 1-15,-5 5-3 0,7-3-9 0,-7 3-3 16,0 0-5-16,12-1-13 0,-12 1-3 0,12 2-6 16,-12-2-12-16,12 5 9 0,-5-1-7 0,1 0-7 15,0 2-37-15,-1-1 36 0,3 1-4 0,-2 1-5 16,1-2-3-16,0 2-6 0,0 0-5 0,-1 0-2 15,1 0 2-15,-2-1-5 0,2 0 1 0,-1-1 1 16,-2 2-1-16,2-2-1 0,-2-2 2 0,-2 2 4 16,-4-5 0-16,9 7 10 0,-9-7 8 0,10 5-4 15,-10-5 3-15,0 0-7 0,16-3 7 0,-16 3-9 16,12-4 15-16,-5 0 3 0,-1-2 0 0,2-2-2 16,2-1 24-16,-2 0-31 0,1-3 22 0,1 0-27 15,1-2 27-15,2-3-33 0,0 0 30 0,0-1-39 16,2-2 36-16,-1-2 0 0,3 1-5 0,-2-1-3 15,2 0-5-15,-3 0-38 0,0 1 45 0,1-1-41 16,0 3 42-16,-3 1-36 0,0-1 37 0,0 3-43 16,-3 0 48-16,1 0-38 0,1 1 31 0,-4 3-30 0,0-1 37 15,-1 2-32-15,0 1 30 0,-2 0-32 0,1 2 27 16,-1 0-33-16,-1-1 24 0,-2 1-29 0,3 3 27 16,-3-2-33-16,2 2 25 0,-3 5-27 0,5-10 29 15,-5 10-34-15,2-10 25 0,-2 10-80 0,4-10 1 16,-4 10-102-16,1-13-134 0,-1 13-142 0,2-13-231 15,-5 4-692-15,3-1-969 0</inkml:trace>
  <inkml:trace contextRef="#ctx0" brushRef="#br0" timeOffset="61681.514">14656 13965 305 0,'0'0'239'0,"0"0"-30"0,-10-4-16 16,10 4-12-16,-9-4-17 0,9 4-12 0,-6-2-7 15,6 2-13-15,-7-5-16 0,7 5-14 0,-10-6-13 16,10 6 1-16,-8-5 3 0,8 5 1 0,-7-5-13 0,7 5-27 16,-7-7 26-16,7 7-40 0,-10-5 45 0,10 5-54 15,-9-5 43-15,9 5-57 0,-9-6 40 16,9 6-48-16,-11-5 64 0,11 5-47 0,-12-5 35 0,12 5-54 16,-11-4 38-16,11 4-50 0,-14-2 49 0,14 2-60 15,-14-6 51-15,14 6-49 0,-17-6 46 0,8 3-50 16,1 3 47-16,-2-2-50 0,1-1 54 0,0 0-52 15,-1 2 70-15,0-2-49 0,1 1 44 0,-3-1-56 16,2 1 51-16,1 0-41 0,-2 0 57 0,0 0-48 16,1 1 43-16,-1-2-52 0,1 2 46 0,-1 0-50 15,1-2 40-15,-1 2-48 0,0 1 45 0,0-1-49 16,-1-1 46-16,1 2-3 0,-1 0-9 0,1 0-4 16,11 0-1-16,-24 0-5 0,13 0-2 0,-4 0 0 15,5 2-3-15,-4-1-4 0,2 3 6 0,-3-2-2 16,1 1-3-16,-1 0 1 0,-1 2 6 0,2-1-8 15,-1 1 1-15,0 0-1 0,-1-1 0 0,2 1 1 16,0 0 0-16,-1 1 4 0,2-2-4 0,0 1 0 0,-1-1 0 16,4-1-1-16,-3 1 0 0,3-1-1 15,-2 2 3-15,1-2-2 0,-1 1 20 0,2 0 11 16,-1 0 0-16,2-2-8 0,-2 3 0 0,0 0-6 0,2-1-4 16,0-1-1-16,-2 4-4 0,2-2-2 15,-3 2 0-15,1 0 1 0,-1 1-3 0,-1 1-2 0,3 1 10 16,0 0-10-16,-3-1 19 0,4 1 9 15,-2 0 4-15,-1 2-6 0,3-2-1 0,-2 2-6 0,1-2 4 16,-1 1 6-16,2 3 5 0,-1-3 4 0,1 0 3 16,0 2 6-16,-1-3-4 0,2 2 3 0,1 0 2 15,0 0-5-15,0 0-1 0,-1-1 1 0,3 2-41 16,0-1 43-16,-2 0-47 0,2 1 44 0,0 1-40 16,0-1 54-16,1 0-48 0,0 2 44 0,0-2-52 15,2 1 47-15,-2-1-50 0,0 3 3 0,2-2 49 16,-1 2-42-16,1-2 42 0,-1 2-51 0,0-1 48 15,2 1-47-15,-1 0 46 0,-1 0-48 0,0-1 41 16,2 1-33-16,-2 0 45 0,0 0-48 0,2 0 43 16,-2-1-42-16,2 0 37 0,0 2-41 0,-1-3 33 15,0 3-29-15,-1-1 43 0,3 0-44 0,-1 0 46 16,0-1-49-16,-1 2 34 0,2-3-41 0,-1 1 36 16,0-1-42-16,1-1 45 0,1 2-41 0,0 2 42 0,-1-2-34 15,2 1 42-15,0 0-38 0,1-1 36 16,-1 2-31-16,1-2 19 0,1 1-29 0,2 0 35 0,-2-2-33 15,1 2 38-15,0 0-31 0,0 0 1 0,-1 0 2 16,4-1-4-16,-2 0 4 0,-1-1-5 0,2 1 7 16,-1-2 10-16,1-1-5 0,1 1 3 0,-3-1-2 15,2-2-3-15,-2 1-1 0,4 0 6 0,-3-1 10 16,2 2 4-16,-2-3-5 0,3 2 1 0,-1-4-6 16,0 3 0-16,-1-1-7 0,2-2-3 0,0 3 14 15,0-3-21-15,1 3 16 0,-1-2-19 0,0 0 15 16,0 1-26-16,1-1 25 0,1 0-19 0,0 1 17 15,-2-2-20-15,1 0 18 0,2 1-18 0,-1-2 21 16,-2 0-17-16,1 0 19 0,1 0-18 0,-1-1 17 16,1-2-18-16,0 2 11 0,0-1-6 0,-1 2 12 15,2-4-15-15,-2 1 14 0,3-1-12 0,-2 1 0 16,3-2-6-16,-2 2 13 0,-1 0-15 0,2-2 17 16,0 2-17-16,2-3 16 0,-3 2-16 0,3-1 19 0,-1 1-14 15,0-1 18-15,2-1-10 0,0 0 12 16,2-1-13-16,1 1 17 0,-1-2-18 0,0 0 13 0,4 1-15 15,-3-2 12-15,0 0-16 0,3 2 10 0,2-3-7 16,-3 1 9-16,3-2-13 0,0 3 10 0,0-3-11 16,-1 2 6-16,2-1-8 0,0-2 12 0,-1 2-13 15,2 1 14-15,-3-4-13 0,3 3 11 0,-1 1-16 16,1-2 20-16,-1 0-18 0,1-1 13 0,-2 0-11 16,0 2 9-16,1-2-11 0,0 2 3 0,-2-3 3 15,0 2 0-15,0-2 1 0,1-1-1 0,-1 0 1 16,-2 2-4-16,3-2 7 0,-3 0-4 0,0 0 1 15,0-2 10-15,-1 2-9 0,2-2 2 0,-3 0-7 16,2-1 12-16,-2 2-13 0,0-1 11 0,0-1-12 16,-1 0 12-16,0 1-14 0,1-2 13 0,-2 0-9 15,-1 0 10-15,2-1-13 0,-3 1 7 0,2 1-9 16,-3-2 15-16,0-1-11 0,1 2 11 0,-2-1-11 16,1-1 7-16,-1 2-6 0,0-2 4 0,-3 2-4 0,-1 0 11 15,0 0-13-15,1-1 9 0,1-2-7 0,-4 3 3 16,3-2-4-16,-2 1 9 0,-2-3-6 0,2 4 7 15,0-3-12-15,-2 1 12 0,-1-2-15 0,0 2 13 16,1 0-10-16,0-2 12 0,-1 0-11 0,-1 0 2 16,-2 1-4-16,2 1 5 0,-1-2-1 0,-1 1 3 15,1 0 3-15,-2 0-4 0,1 3 1 0,-2-2-4 16,2 0 6-16,-2 1-4 0,-2 0 0 0,2-3 2 16,-2 4 0-16,1-1-3 0,-3-2 0 0,3 1 1 15,-2-1 0-15,-1 1 9 0,0 1-10 0,1-2 11 16,-1 2-22-16,-1 1 22 0,0-3-14 0,1 1 16 15,-1 0-16-15,0 2-11 0,1-1 14 0,-4-1 14 16,6 2-15-16,-5-2 13 0,2 1-11 0,1 1 8 16,-1 0-11-16,-2-2 9 0,1 4-7 0,1-2 10 15,0 0-12-15,-1 0 12 0,-2 0-15 0,2 1 13 16,-1 0-12-16,1-1 14 0,-1 3-14 0,1-2 15 16,0 2-15-16,-2-3 13 0,3 4-14 0,-4-1 14 0,4 2-12 15,-3-3 11-15,2 0-12 0,-2 1 8 0,1 0-10 16,-1 1 18-16,0 0-14 0,2 0 11 0,-3-1-15 15,1 0 17-15,-1 1-16 0,-1 2 9 0,4 0-5 16,-3 0 7-16,1 0-10 0,-2 0 14 0,1 0-10 16,0 2 4-16,-1-2-8 0,1 2 13 0,0-1-13 15,0 2 16-15,-1-1-16 0,-1-2 12 0,2 2-15 16,-1 1 16-16,1-1-12 0,0-1 13 0,-1 0-13 16,0 2 9-16,1-1-9 0,0-1 12 0,0 2-11 15,0-2 12-15,1 1-14 0,0-1 14 0,-2 0-14 16,3 0 11-16,-2 3-10 0,1-2 16 0,1-2-18 15,-3 3 16-15,2-1-12 0,0 0 8 0,-1-2-11 16,0 4 15-16,2-3-15 0,-1 1 13 0,-1 0-14 16,0 0 19-16,1 0-22 0,-1 0 18 0,0 0-15 15,2 1 15-15,-2-2-13 0,2 3 8 0,-3-2-11 16,1 1 5-16,3 0 12 0,-3 1-15 0,0-2 2 16,1 1 1-16,-1 1 4 0,-1-1 0 0,2 0-2 0,1 1 2 15,-2 0-3-15,-1-1 2 0,10 3 1 0,-16-4-6 16,16 4 5-16,-19-3 0 0,19 3-1 15,-17-2 1-15,17 2-3 0,-16-1 3 0,16 1-29 0,-17-2 37 16,17 2-2-16,-15-1-1 0,15 1 0 0,-18-1 0 16,18 1-5-16,-14-1 3 0,14 1-2 0,-17 0 0 15,17 0 0-15,-14 0-2 0,14 0 2 0,-16 1-9 16,16-1 13-16,-17 1-3 0,17-1 2 0,-16 1-4 16,16-1 3-16,-16 2-3 0,16-2 1 0,-19 1 0 15,19-1 0-15,-15 2 0 0,15-2 3 0,-21 3-4 16,21-3 1-16,-19 2 10 0,9 0-12 0,-1-1 12 15,0 1-13-15,1 0 6 0,-2 0-12 0,2-2 17 16,-1 3-15-16,-1-1 15 0,-2 1-17 0,4 0 12 0,-4 1-11 16,2-1-10-16,-3 1 15 0,2 2 10 0,0-2-18 15,-3 1 16-15,3 3-16 0,-2-3-3 16,-1 3-32-16,1 0 4 0,1 0-29 0,-1-2 3 16,0 4-70-16,0-4-25 0,1 2-76 0,0 0-72 0,0 1-96 15,-1-1-99-15,2-1-121 0,0 2-505 16,-2-1-747-16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4FC0-AEB7-407F-BF7F-68EB928D237E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8D134-D86A-471B-9C75-31685AF12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4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59395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78F8EC5-6625-4303-BA85-CEC84E2968F5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9/9/2021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6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59397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B274670C-AE5A-40D6-934C-7D3031F2FDCC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35868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0419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7655A90-F4FA-430A-8F7D-DC3B83CFB327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9/9/2021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0421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DBBA070-19AC-46FD-8D09-F40EF42432E1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1888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1443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FDB3B9B8-36AE-4364-BB6B-F99511A204F5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9/9/2021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4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1445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9E7FDA9D-2401-43AC-AEED-283BE1711945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374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3491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6F49F9A2-3F66-4FF5-8680-2E16423D2DB6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9/9/2021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2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3493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BC2D59E2-716E-4239-9587-6CC409EE937E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1166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5539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C369AC99-939D-4414-AEBD-B2DBC391A360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9/9/2021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40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5541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21C85D08-D00E-48B4-9233-026F2902E357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040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6563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060A5225-1210-42CD-96F7-DDD245022CB6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9/9/2021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4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6565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E14173BC-004E-4851-A56F-95E93E3885F4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3547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Discrete Mathematics and its Applications</a:t>
            </a:r>
          </a:p>
        </p:txBody>
      </p:sp>
      <p:sp>
        <p:nvSpPr>
          <p:cNvPr id="69635" name="Rectangle 3"/>
          <p:cNvSpPr txBox="1">
            <a:spLocks noGrp="1" noChangeArrowheads="1"/>
          </p:cNvSpPr>
          <p:nvPr/>
        </p:nvSpPr>
        <p:spPr bwMode="auto">
          <a:xfrm>
            <a:off x="4144963" y="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EB8A9D48-D393-46FF-890F-8CBCD1B9A29E}" type="datetime1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9/9/2021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6" name="Rectangle 6"/>
          <p:cNvSpPr txBox="1">
            <a:spLocks noGrp="1" noChangeArrowheads="1"/>
          </p:cNvSpPr>
          <p:nvPr/>
        </p:nvSpPr>
        <p:spPr bwMode="auto">
          <a:xfrm>
            <a:off x="0" y="9099550"/>
            <a:ext cx="31702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(c)2001-2002, Michael P. Frank</a:t>
            </a:r>
          </a:p>
        </p:txBody>
      </p:sp>
      <p:sp>
        <p:nvSpPr>
          <p:cNvPr id="69637" name="Rectangle 7"/>
          <p:cNvSpPr txBox="1">
            <a:spLocks noGrp="1" noChangeArrowheads="1"/>
          </p:cNvSpPr>
          <p:nvPr/>
        </p:nvSpPr>
        <p:spPr bwMode="auto">
          <a:xfrm>
            <a:off x="4144963" y="9099550"/>
            <a:ext cx="31702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5" tIns="47133" rIns="94265" bIns="47133" anchor="b"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0E5F9A6F-FFA4-4EC7-BB3C-C506BBBC6E67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2438" y="736600"/>
            <a:ext cx="6411912" cy="36083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91050"/>
            <a:ext cx="5365750" cy="4262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4265" tIns="47133" rIns="94265" bIns="4713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9007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78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6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65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203200" y="5667376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pitchFamily="34" charset="0"/>
              </a:rPr>
              <a:t>Hyderabad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133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2382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952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9696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041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950671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4384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83377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0105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36823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35576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69500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7577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38943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04546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984564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822111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59522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79916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579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81802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0500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645588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345629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811097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69832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6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6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78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65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10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86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E4FA9-8ED7-48EF-93E1-83DD0F1FC664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F1A37-E63B-4AB1-8F76-2BC7634223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1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4" r:id="rId34"/>
    <p:sldLayoutId id="214748368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emf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8.emf"/><Relationship Id="rId7" Type="http://schemas.openxmlformats.org/officeDocument/2006/relationships/customXml" Target="../ink/ink13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emf"/><Relationship Id="rId4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Relationship Id="rId9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3.bin"/><Relationship Id="rId7" Type="http://schemas.openxmlformats.org/officeDocument/2006/relationships/customXml" Target="../ink/ink19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5.bin"/><Relationship Id="rId7" Type="http://schemas.openxmlformats.org/officeDocument/2006/relationships/customXml" Target="../ink/ink22.xml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emf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5"/>
          <p:cNvSpPr>
            <a:spLocks noGrp="1"/>
          </p:cNvSpPr>
          <p:nvPr>
            <p:ph sz="quarter" idx="13"/>
          </p:nvPr>
        </p:nvSpPr>
        <p:spPr>
          <a:xfrm>
            <a:off x="4114800" y="5334000"/>
            <a:ext cx="6019800" cy="4572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B050"/>
                </a:solidFill>
              </a:rPr>
              <a:t>Dr. Raghunath Reddy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3733800" y="3581400"/>
            <a:ext cx="56388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     CS F222: 	Discrete Structures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	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		Computer Science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			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Topic: </a:t>
            </a:r>
            <a:r>
              <a:rPr lang="en-US" altLang="en-US" sz="2000" dirty="0" smtClean="0">
                <a:solidFill>
                  <a:schemeClr val="bg1"/>
                </a:solidFill>
              </a:rPr>
              <a:t>Set Theory and Functions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3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7873" y="198437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Sets </a:t>
            </a:r>
            <a:r>
              <a:rPr lang="en-US" sz="3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as Objects</a:t>
            </a:r>
            <a:endParaRPr lang="en-US" sz="32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6473" y="1524000"/>
            <a:ext cx="10543309" cy="4191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Sets </a:t>
            </a:r>
            <a:r>
              <a:rPr lang="en-US" dirty="0"/>
              <a:t>may have other sets as </a:t>
            </a:r>
            <a:r>
              <a:rPr lang="en-US" dirty="0" smtClean="0"/>
              <a:t>members.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 instance, we have the </a:t>
            </a:r>
            <a:r>
              <a:rPr lang="en-US" dirty="0" smtClean="0"/>
              <a:t>sets </a:t>
            </a:r>
          </a:p>
          <a:p>
            <a:pPr lvl="1"/>
            <a:r>
              <a:rPr lang="en-US" i="1" dirty="0" smtClean="0"/>
              <a:t>A </a:t>
            </a:r>
            <a:r>
              <a:rPr lang="en-US" dirty="0"/>
              <a:t>= {∅</a:t>
            </a:r>
            <a:r>
              <a:rPr lang="en-US" i="1" dirty="0"/>
              <a:t>, </a:t>
            </a:r>
            <a:r>
              <a:rPr lang="en-US" dirty="0"/>
              <a:t>{</a:t>
            </a:r>
            <a:r>
              <a:rPr lang="en-US" i="1" dirty="0"/>
              <a:t>a</a:t>
            </a:r>
            <a:r>
              <a:rPr lang="en-US" dirty="0"/>
              <a:t>}</a:t>
            </a:r>
            <a:r>
              <a:rPr lang="en-US" i="1" dirty="0"/>
              <a:t>, </a:t>
            </a:r>
            <a:r>
              <a:rPr lang="en-US" dirty="0"/>
              <a:t>{</a:t>
            </a:r>
            <a:r>
              <a:rPr lang="en-US" i="1" dirty="0"/>
              <a:t>b</a:t>
            </a:r>
            <a:r>
              <a:rPr lang="en-US" dirty="0"/>
              <a:t>}</a:t>
            </a:r>
            <a:r>
              <a:rPr lang="en-US" i="1" dirty="0"/>
              <a:t>, </a:t>
            </a:r>
            <a:r>
              <a:rPr lang="en-US" dirty="0"/>
              <a:t>{</a:t>
            </a:r>
            <a:r>
              <a:rPr lang="en-US" i="1" dirty="0"/>
              <a:t>a, b</a:t>
            </a:r>
            <a:r>
              <a:rPr lang="en-US" dirty="0" smtClean="0"/>
              <a:t>}}         </a:t>
            </a:r>
            <a:r>
              <a:rPr lang="en-US" dirty="0"/>
              <a:t>and </a:t>
            </a:r>
            <a:r>
              <a:rPr lang="en-US" dirty="0" smtClean="0"/>
              <a:t>   </a:t>
            </a:r>
            <a:r>
              <a:rPr lang="en-US" i="1" dirty="0" smtClean="0"/>
              <a:t>B </a:t>
            </a:r>
            <a:r>
              <a:rPr lang="en-US" dirty="0"/>
              <a:t>= {</a:t>
            </a:r>
            <a:r>
              <a:rPr lang="en-US" i="1" dirty="0"/>
              <a:t>x </a:t>
            </a:r>
            <a:r>
              <a:rPr lang="en-US" dirty="0"/>
              <a:t>∣ </a:t>
            </a:r>
            <a:r>
              <a:rPr lang="en-US" i="1" dirty="0"/>
              <a:t>x </a:t>
            </a:r>
            <a:r>
              <a:rPr lang="en-US" dirty="0"/>
              <a:t>is a subset of the set {</a:t>
            </a:r>
            <a:r>
              <a:rPr lang="en-US" i="1" dirty="0"/>
              <a:t>a, b</a:t>
            </a:r>
            <a:r>
              <a:rPr lang="en-US" dirty="0"/>
              <a:t>}}</a:t>
            </a:r>
            <a:r>
              <a:rPr lang="en-US" i="1" dirty="0"/>
              <a:t>.</a:t>
            </a: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 Note 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that </a:t>
            </a: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a 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 </a:t>
            </a: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{a} 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 </a:t>
            </a: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{{a}} 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8013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0164" y="327818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Cardinality and Finiteness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5744" y="1447799"/>
            <a:ext cx="11125201" cy="493914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</a:t>
            </a:r>
            <a:r>
              <a:rPr lang="tr-TR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|</a:t>
            </a:r>
            <a:r>
              <a:rPr lang="en-US" altLang="en-US" sz="2400" i="1" dirty="0">
                <a:solidFill>
                  <a:srgbClr val="C00000"/>
                </a:solidFill>
              </a:rPr>
              <a:t>S</a:t>
            </a:r>
            <a:r>
              <a:rPr lang="en-US" altLang="en-US" sz="2400" dirty="0">
                <a:solidFill>
                  <a:srgbClr val="C00000"/>
                </a:solidFill>
              </a:rPr>
              <a:t>|</a:t>
            </a:r>
            <a:r>
              <a:rPr lang="en-US" altLang="en-US" sz="2400" dirty="0"/>
              <a:t> (read “the </a:t>
            </a:r>
            <a:r>
              <a:rPr lang="en-US" altLang="en-US" sz="2400" i="1" dirty="0">
                <a:solidFill>
                  <a:srgbClr val="FF9900"/>
                </a:solidFill>
              </a:rPr>
              <a:t>cardinality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S</a:t>
            </a:r>
            <a:r>
              <a:rPr lang="en-US" altLang="en-US" sz="2400" dirty="0"/>
              <a:t>”) is a measure of how many different elements </a:t>
            </a:r>
            <a:r>
              <a:rPr lang="en-US" altLang="en-US" sz="2400" i="1" dirty="0"/>
              <a:t>S</a:t>
            </a:r>
            <a:r>
              <a:rPr lang="en-US" altLang="en-US" sz="2400" dirty="0"/>
              <a:t> </a:t>
            </a:r>
            <a:r>
              <a:rPr lang="tr-TR" altLang="en-US" sz="2400" dirty="0"/>
              <a:t> </a:t>
            </a:r>
            <a:r>
              <a:rPr lang="en-US" altLang="en-US" sz="2400" dirty="0"/>
              <a:t>has.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2400" i="1" dirty="0"/>
              <a:t> </a:t>
            </a:r>
            <a:r>
              <a:rPr lang="en-US" altLang="en-US" sz="2400" i="1" dirty="0" smtClean="0"/>
              <a:t>E.g</a:t>
            </a:r>
            <a:r>
              <a:rPr lang="en-US" altLang="en-US" sz="2400" i="1" dirty="0"/>
              <a:t>.</a:t>
            </a:r>
            <a:r>
              <a:rPr lang="en-US" altLang="en-US" sz="2400" dirty="0"/>
              <a:t>, |</a:t>
            </a:r>
            <a:r>
              <a:rPr lang="en-US" altLang="en-US" sz="2400" dirty="0">
                <a:sym typeface="Symbol" panose="05050102010706020507" pitchFamily="18" charset="2"/>
              </a:rPr>
              <a:t></a:t>
            </a:r>
            <a:r>
              <a:rPr lang="en-US" altLang="en-US" sz="2400" dirty="0"/>
              <a:t>|=0,    |{1,2,3}| = 3,   |{</a:t>
            </a:r>
            <a:r>
              <a:rPr lang="en-US" altLang="en-US" sz="2400" dirty="0" err="1"/>
              <a:t>a,b</a:t>
            </a:r>
            <a:r>
              <a:rPr lang="en-US" altLang="en-US" sz="2400" dirty="0"/>
              <a:t>}| = 2</a:t>
            </a:r>
            <a:r>
              <a:rPr lang="en-US" altLang="en-US" sz="2400" dirty="0" smtClean="0"/>
              <a:t>,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        |{{1,2,3},{4,5}}| = </a:t>
            </a:r>
            <a:r>
              <a:rPr lang="en-US" altLang="en-US" sz="2400" dirty="0" smtClean="0"/>
              <a:t>____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If </a:t>
            </a:r>
            <a:r>
              <a:rPr lang="en-US" altLang="en-US" sz="2400" dirty="0"/>
              <a:t>|</a:t>
            </a:r>
            <a:r>
              <a:rPr lang="en-US" altLang="en-US" sz="2400" i="1" dirty="0"/>
              <a:t>S</a:t>
            </a:r>
            <a:r>
              <a:rPr lang="tr-TR" altLang="en-US" sz="2400" i="1" dirty="0"/>
              <a:t> </a:t>
            </a:r>
            <a:r>
              <a:rPr lang="en-US" altLang="en-US" sz="2400" dirty="0" smtClean="0"/>
              <a:t>| is a non-negative integer</a:t>
            </a:r>
            <a:r>
              <a:rPr lang="en-US" altLang="en-US" sz="2400" dirty="0" smtClean="0">
                <a:sym typeface="Symbol" panose="05050102010706020507" pitchFamily="18" charset="2"/>
              </a:rPr>
              <a:t>, </a:t>
            </a:r>
            <a:r>
              <a:rPr lang="en-US" altLang="en-US" sz="2400" dirty="0">
                <a:sym typeface="Symbol" panose="05050102010706020507" pitchFamily="18" charset="2"/>
              </a:rPr>
              <a:t>then we say </a:t>
            </a:r>
            <a:r>
              <a:rPr lang="en-US" altLang="en-US" sz="2400" i="1" dirty="0"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 is </a:t>
            </a:r>
            <a:r>
              <a:rPr lang="en-US" altLang="en-US" sz="2400" i="1" dirty="0" smtClean="0">
                <a:solidFill>
                  <a:srgbClr val="FF9900"/>
                </a:solidFill>
                <a:sym typeface="Symbol" panose="05050102010706020507" pitchFamily="18" charset="2"/>
              </a:rPr>
              <a:t>finite</a:t>
            </a:r>
            <a:r>
              <a:rPr lang="en-US" altLang="en-US" sz="2400" dirty="0" smtClean="0">
                <a:sym typeface="Symbol" panose="05050102010706020507" pitchFamily="18" charset="2"/>
              </a:rPr>
              <a:t>.  Otherwise</a:t>
            </a:r>
            <a:r>
              <a:rPr lang="en-US" altLang="en-US" sz="2400" dirty="0">
                <a:sym typeface="Symbol" panose="05050102010706020507" pitchFamily="18" charset="2"/>
              </a:rPr>
              <a:t>, we say </a:t>
            </a:r>
            <a:r>
              <a:rPr lang="en-US" altLang="en-US" sz="2400" i="1" dirty="0"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 is </a:t>
            </a:r>
            <a:r>
              <a:rPr lang="en-US" altLang="en-US" sz="2400" i="1" dirty="0">
                <a:solidFill>
                  <a:srgbClr val="FF9900"/>
                </a:solidFill>
                <a:sym typeface="Symbol" panose="05050102010706020507" pitchFamily="18" charset="2"/>
              </a:rPr>
              <a:t>infinite</a:t>
            </a:r>
            <a:r>
              <a:rPr lang="en-US" altLang="en-US" sz="2400" dirty="0" smtClean="0"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2400" dirty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dirty="0" smtClean="0"/>
          </a:p>
        </p:txBody>
      </p:sp>
      <p:sp>
        <p:nvSpPr>
          <p:cNvPr id="202756" name="WordArt 4"/>
          <p:cNvSpPr>
            <a:spLocks noChangeArrowheads="1" noChangeShapeType="1" noTextEdit="1"/>
          </p:cNvSpPr>
          <p:nvPr/>
        </p:nvSpPr>
        <p:spPr bwMode="auto">
          <a:xfrm>
            <a:off x="5638800" y="2667000"/>
            <a:ext cx="3810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  <a:contourClr>
                <a:srgbClr val="CBCBCB"/>
              </a:contourClr>
            </a:sp3d>
          </a:bodyPr>
          <a:lstStyle/>
          <a:p>
            <a:pPr algn="ctr"/>
            <a:endParaRPr lang="en-IN" sz="36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CBCBCB"/>
                  </a:gs>
                  <a:gs pos="13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69000">
                    <a:srgbClr val="292929"/>
                  </a:gs>
                  <a:gs pos="82001">
                    <a:srgbClr val="777777"/>
                  </a:gs>
                  <a:gs pos="100000">
                    <a:srgbClr val="EAEAEA"/>
                  </a:gs>
                </a:gsLst>
                <a:lin ang="5400000" scaled="1"/>
              </a:gradFill>
              <a:effectLst>
                <a:outerShdw dist="38100" dir="2700000" algn="tl" rotWithShape="0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4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0164" y="327818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Power set</a:t>
            </a:r>
            <a:endParaRPr lang="en-US" sz="32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5744" y="1447799"/>
            <a:ext cx="11125201" cy="493914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The </a:t>
            </a:r>
            <a:r>
              <a:rPr lang="en-US" altLang="en-US" sz="2400" i="1" dirty="0" smtClean="0">
                <a:solidFill>
                  <a:srgbClr val="00B050"/>
                </a:solidFill>
              </a:rPr>
              <a:t>power set</a:t>
            </a:r>
            <a:r>
              <a:rPr lang="en-US" altLang="en-US" sz="2400" dirty="0" smtClean="0">
                <a:solidFill>
                  <a:srgbClr val="00B050"/>
                </a:solidFill>
              </a:rPr>
              <a:t> P(</a:t>
            </a:r>
            <a:r>
              <a:rPr lang="en-US" altLang="en-US" sz="2400" i="1" dirty="0" smtClean="0">
                <a:solidFill>
                  <a:srgbClr val="00B050"/>
                </a:solidFill>
              </a:rPr>
              <a:t>S</a:t>
            </a:r>
            <a:r>
              <a:rPr lang="en-US" altLang="en-US" sz="2400" dirty="0" smtClean="0">
                <a:solidFill>
                  <a:srgbClr val="00B050"/>
                </a:solidFill>
              </a:rPr>
              <a:t>) </a:t>
            </a:r>
            <a:r>
              <a:rPr lang="en-US" altLang="en-US" sz="2400" dirty="0" smtClean="0"/>
              <a:t>of a set </a:t>
            </a:r>
            <a:r>
              <a:rPr lang="en-US" altLang="en-US" sz="2400" i="1" dirty="0" smtClean="0"/>
              <a:t>S</a:t>
            </a:r>
            <a:r>
              <a:rPr lang="en-US" altLang="en-US" sz="2400" dirty="0" smtClean="0"/>
              <a:t> is the set of all subsets of </a:t>
            </a:r>
            <a:r>
              <a:rPr lang="en-US" altLang="en-US" sz="2400" i="1" dirty="0" smtClean="0"/>
              <a:t>S</a:t>
            </a:r>
            <a:r>
              <a:rPr lang="en-US" altLang="en-US" sz="2400" dirty="0" smtClean="0"/>
              <a:t>.  </a:t>
            </a:r>
            <a:r>
              <a:rPr lang="en-US" altLang="en-US" sz="2400" dirty="0" smtClean="0">
                <a:solidFill>
                  <a:srgbClr val="FF0000"/>
                </a:solidFill>
              </a:rPr>
              <a:t>P(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S</a:t>
            </a:r>
            <a:r>
              <a:rPr lang="en-US" altLang="en-US" sz="2400" dirty="0" smtClean="0">
                <a:solidFill>
                  <a:srgbClr val="FF0000"/>
                </a:solidFill>
              </a:rPr>
              <a:t>) :</a:t>
            </a:r>
            <a:r>
              <a:rPr lang="en-US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≡ </a:t>
            </a:r>
            <a:r>
              <a:rPr lang="en-US" altLang="en-US" sz="2400" dirty="0" smtClean="0">
                <a:solidFill>
                  <a:srgbClr val="FF0000"/>
                </a:solidFill>
              </a:rPr>
              <a:t>{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x </a:t>
            </a:r>
            <a:r>
              <a:rPr lang="en-US" altLang="en-US" sz="2400" dirty="0" smtClean="0">
                <a:solidFill>
                  <a:srgbClr val="FF0000"/>
                </a:solidFill>
              </a:rPr>
              <a:t>| </a:t>
            </a:r>
            <a:r>
              <a:rPr lang="en-US" altLang="en-US" sz="2400" i="1" dirty="0" err="1" smtClean="0">
                <a:solidFill>
                  <a:srgbClr val="FF0000"/>
                </a:solidFill>
              </a:rPr>
              <a:t>x</a:t>
            </a:r>
            <a:r>
              <a:rPr lang="en-US" altLang="en-US" sz="24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</a:t>
            </a:r>
            <a:r>
              <a:rPr lang="en-US" altLang="en-US" sz="2400" i="1" dirty="0" err="1" smtClean="0">
                <a:solidFill>
                  <a:srgbClr val="FF0000"/>
                </a:solidFill>
              </a:rPr>
              <a:t>S</a:t>
            </a:r>
            <a:r>
              <a:rPr lang="en-US" altLang="en-US" sz="2400" dirty="0" smtClean="0">
                <a:solidFill>
                  <a:srgbClr val="FF0000"/>
                </a:solidFill>
              </a:rPr>
              <a:t>}.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Sometimes P(</a:t>
            </a:r>
            <a:r>
              <a:rPr lang="en-US" altLang="en-US" i="1" dirty="0"/>
              <a:t>S</a:t>
            </a:r>
            <a:r>
              <a:rPr lang="en-US" altLang="en-US" dirty="0"/>
              <a:t>) is written </a:t>
            </a:r>
            <a:r>
              <a:rPr lang="en-US" altLang="en-US" b="1" dirty="0">
                <a:solidFill>
                  <a:srgbClr val="FF9900"/>
                </a:solidFill>
              </a:rPr>
              <a:t>2</a:t>
            </a:r>
            <a:r>
              <a:rPr lang="en-US" altLang="en-US" i="1" baseline="30000" dirty="0">
                <a:solidFill>
                  <a:srgbClr val="FF9900"/>
                </a:solidFill>
              </a:rPr>
              <a:t>S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sz="20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i="1" dirty="0" smtClean="0">
                <a:solidFill>
                  <a:srgbClr val="002060"/>
                </a:solidFill>
              </a:rPr>
              <a:t> E</a:t>
            </a:r>
            <a:r>
              <a:rPr lang="en-US" altLang="en-US" sz="2400" dirty="0" smtClean="0">
                <a:solidFill>
                  <a:srgbClr val="002060"/>
                </a:solidFill>
              </a:rPr>
              <a:t>.</a:t>
            </a:r>
            <a:r>
              <a:rPr lang="en-US" altLang="en-US" sz="2400" i="1" dirty="0" smtClean="0">
                <a:solidFill>
                  <a:srgbClr val="002060"/>
                </a:solidFill>
              </a:rPr>
              <a:t>g.</a:t>
            </a:r>
            <a:r>
              <a:rPr lang="en-US" altLang="en-US" sz="2400" dirty="0" smtClean="0">
                <a:solidFill>
                  <a:srgbClr val="002060"/>
                </a:solidFill>
              </a:rPr>
              <a:t> P({</a:t>
            </a:r>
            <a:r>
              <a:rPr lang="en-US" altLang="en-US" sz="2400" dirty="0" err="1" smtClean="0">
                <a:solidFill>
                  <a:srgbClr val="002060"/>
                </a:solidFill>
              </a:rPr>
              <a:t>a,b</a:t>
            </a:r>
            <a:r>
              <a:rPr lang="en-US" altLang="en-US" sz="2400" dirty="0" smtClean="0">
                <a:solidFill>
                  <a:srgbClr val="002060"/>
                </a:solidFill>
              </a:rPr>
              <a:t>}) = {</a:t>
            </a:r>
            <a:r>
              <a:rPr lang="en-US" altLang="en-US" sz="2400" dirty="0" smtClean="0">
                <a:solidFill>
                  <a:srgbClr val="002060"/>
                </a:solidFill>
                <a:sym typeface="Symbol" panose="05050102010706020507" pitchFamily="18" charset="2"/>
              </a:rPr>
              <a:t></a:t>
            </a:r>
            <a:r>
              <a:rPr lang="en-US" altLang="en-US" sz="2400" dirty="0" smtClean="0">
                <a:solidFill>
                  <a:srgbClr val="002060"/>
                </a:solidFill>
              </a:rPr>
              <a:t>, {a}, {b}, {</a:t>
            </a:r>
            <a:r>
              <a:rPr lang="en-US" altLang="en-US" sz="2400" dirty="0" err="1" smtClean="0">
                <a:solidFill>
                  <a:srgbClr val="002060"/>
                </a:solidFill>
              </a:rPr>
              <a:t>a,b</a:t>
            </a:r>
            <a:r>
              <a:rPr lang="en-US" altLang="en-US" sz="2400" dirty="0" smtClean="0">
                <a:solidFill>
                  <a:srgbClr val="002060"/>
                </a:solidFill>
              </a:rPr>
              <a:t>}}.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>
                <a:solidFill>
                  <a:srgbClr val="C00000"/>
                </a:solidFill>
              </a:rPr>
              <a:t> What is the power set of empty set ?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 smtClean="0">
                <a:solidFill>
                  <a:srgbClr val="C00000"/>
                </a:solidFill>
              </a:rPr>
              <a:t> Let |S|=n, then the size of the power set of S is ……………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altLang="en-US" sz="2400" dirty="0" smtClean="0"/>
              <a:t>		</a:t>
            </a:r>
          </a:p>
        </p:txBody>
      </p:sp>
      <p:sp>
        <p:nvSpPr>
          <p:cNvPr id="202756" name="WordArt 4"/>
          <p:cNvSpPr>
            <a:spLocks noChangeArrowheads="1" noChangeShapeType="1" noTextEdit="1"/>
          </p:cNvSpPr>
          <p:nvPr/>
        </p:nvSpPr>
        <p:spPr bwMode="auto">
          <a:xfrm>
            <a:off x="5638800" y="2667000"/>
            <a:ext cx="3810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TopLeft"/>
              <a:lightRig rig="legacyNormal3" dir="r"/>
            </a:scene3d>
            <a:sp3d extrusionH="201600" prstMaterial="legacyMetal">
              <a:extrusionClr>
                <a:srgbClr val="FFFFFF"/>
              </a:extrusionClr>
              <a:contourClr>
                <a:srgbClr val="CBCBCB"/>
              </a:contourClr>
            </a:sp3d>
          </a:bodyPr>
          <a:lstStyle/>
          <a:p>
            <a:pPr algn="ctr"/>
            <a:endParaRPr lang="en-IN" sz="36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CBCBCB"/>
                  </a:gs>
                  <a:gs pos="13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69000">
                    <a:srgbClr val="292929"/>
                  </a:gs>
                  <a:gs pos="82001">
                    <a:srgbClr val="777777"/>
                  </a:gs>
                  <a:gs pos="100000">
                    <a:srgbClr val="EAEAEA"/>
                  </a:gs>
                </a:gsLst>
                <a:lin ang="5400000" scaled="1"/>
              </a:gradFill>
              <a:effectLst>
                <a:outerShdw dist="38100" dir="2700000" algn="tl" rotWithShape="0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6309" y="365125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Ordered </a:t>
            </a:r>
            <a:r>
              <a:rPr lang="en-US" sz="3200" i="1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n</a:t>
            </a:r>
            <a:r>
              <a:rPr lang="en-US" sz="3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-tuples and Cartesian Product</a:t>
            </a:r>
            <a:endParaRPr lang="en-US" sz="32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727363" y="1537853"/>
                <a:ext cx="11021291" cy="484909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sz="2400" dirty="0" smtClean="0"/>
                  <a:t>  For </a:t>
                </a:r>
                <a:r>
                  <a:rPr lang="en-US" altLang="en-US" sz="2400" i="1" dirty="0" err="1"/>
                  <a:t>n</a:t>
                </a:r>
                <a:r>
                  <a:rPr lang="en-US" altLang="en-US" sz="2400" dirty="0" err="1">
                    <a:sym typeface="Symbol" panose="05050102010706020507" pitchFamily="18" charset="2"/>
                  </a:rPr>
                  <a:t></a:t>
                </a:r>
                <a:r>
                  <a:rPr lang="en-US" altLang="en-US" sz="2400" b="1" dirty="0" err="1">
                    <a:sym typeface="Symbol" panose="05050102010706020507" pitchFamily="18" charset="2"/>
                  </a:rPr>
                  <a:t>N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, a</a:t>
                </a:r>
                <a:r>
                  <a:rPr lang="en-US" altLang="en-US" sz="2400" dirty="0"/>
                  <a:t>n </a:t>
                </a:r>
                <a:r>
                  <a:rPr lang="en-US" altLang="en-US" sz="2400" i="1" dirty="0">
                    <a:solidFill>
                      <a:srgbClr val="00B050"/>
                    </a:solidFill>
                  </a:rPr>
                  <a:t>ordered n-tuple</a:t>
                </a:r>
                <a:r>
                  <a:rPr lang="en-US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en-US" sz="2400" dirty="0"/>
                  <a:t>or a </a:t>
                </a:r>
                <a:r>
                  <a:rPr lang="en-US" altLang="en-US" sz="2400" i="1" dirty="0"/>
                  <a:t>sequence</a:t>
                </a:r>
                <a:r>
                  <a:rPr lang="en-US" altLang="en-US" sz="2400" dirty="0"/>
                  <a:t> or </a:t>
                </a:r>
                <a:r>
                  <a:rPr lang="en-US" altLang="en-US" sz="2400" i="1" dirty="0"/>
                  <a:t>list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/>
                  <a:t>of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/>
                  <a:t>length n</a:t>
                </a:r>
                <a:r>
                  <a:rPr lang="en-US" altLang="en-US" sz="2400" dirty="0"/>
                  <a:t> is written (</a:t>
                </a:r>
                <a:r>
                  <a:rPr lang="en-US" altLang="en-US" sz="2400" i="1" dirty="0"/>
                  <a:t>a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, </a:t>
                </a:r>
                <a:r>
                  <a:rPr lang="en-US" altLang="en-US" sz="2400" i="1" dirty="0"/>
                  <a:t>a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, …, </a:t>
                </a:r>
                <a:r>
                  <a:rPr lang="en-US" altLang="en-US" sz="2400" i="1" dirty="0"/>
                  <a:t>a</a:t>
                </a:r>
                <a:r>
                  <a:rPr lang="en-US" altLang="en-US" sz="2400" i="1" baseline="-25000" dirty="0"/>
                  <a:t>n</a:t>
                </a:r>
                <a:r>
                  <a:rPr lang="en-US" altLang="en-US" sz="2400" dirty="0"/>
                  <a:t>). </a:t>
                </a:r>
                <a:endParaRPr lang="en-US" altLang="en-US" sz="2400" dirty="0" smtClean="0"/>
              </a:p>
              <a:p>
                <a:pPr>
                  <a:buNone/>
                </a:pPr>
                <a:endParaRPr lang="en-US" altLang="en-US" sz="2400" dirty="0" smtClean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dirty="0"/>
                  <a:t> </a:t>
                </a:r>
                <a:r>
                  <a:rPr lang="en-US" altLang="en-US" sz="2400" dirty="0" smtClean="0"/>
                  <a:t>These are like sets, except that duplicates matter, and the order makes a difference.</a:t>
                </a: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400" i="1" dirty="0"/>
              </a:p>
              <a:p>
                <a:pPr eaLnBrk="1" hangingPunct="1">
                  <a:buFont typeface="Wingdings" panose="05000000000000000000" pitchFamily="2" charset="2"/>
                  <a:buChar char="q"/>
                </a:pPr>
                <a:r>
                  <a:rPr lang="en-US" altLang="en-US" sz="24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altLang="en-US" sz="2400" dirty="0" smtClean="0">
                    <a:solidFill>
                      <a:srgbClr val="C00000"/>
                    </a:solidFill>
                  </a:rPr>
                  <a:t>Note 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that (1, 2) </a:t>
                </a:r>
                <a:r>
                  <a:rPr lang="en-US" altLang="en-US" sz="2400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 (2, 1)  (2, 1, 1</a:t>
                </a:r>
                <a:r>
                  <a:rPr lang="en-US" altLang="en-US" sz="2400" dirty="0" smtClean="0">
                    <a:solidFill>
                      <a:srgbClr val="C00000"/>
                    </a:solidFill>
                    <a:sym typeface="Symbol" panose="05050102010706020507" pitchFamily="18" charset="2"/>
                  </a:rPr>
                  <a:t>).      </a:t>
                </a:r>
              </a:p>
              <a:p>
                <a:pPr eaLnBrk="1" hangingPunct="1">
                  <a:buFont typeface="Wingdings" panose="05000000000000000000" pitchFamily="2" charset="2"/>
                  <a:buChar char="q"/>
                </a:pPr>
                <a:endParaRPr lang="en-US" altLang="en-US" sz="2400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sz="2400" dirty="0" smtClean="0"/>
                  <a:t>  For sets </a:t>
                </a:r>
                <a:r>
                  <a:rPr lang="en-US" altLang="en-US" sz="2400" i="1" dirty="0" smtClean="0"/>
                  <a:t>A</a:t>
                </a:r>
                <a:r>
                  <a:rPr lang="en-US" altLang="en-US" sz="2400" dirty="0" smtClean="0"/>
                  <a:t>, </a:t>
                </a:r>
                <a:r>
                  <a:rPr lang="en-US" altLang="en-US" sz="2400" i="1" dirty="0" smtClean="0"/>
                  <a:t>B</a:t>
                </a:r>
                <a:r>
                  <a:rPr lang="en-US" altLang="en-US" sz="2400" dirty="0" smtClean="0"/>
                  <a:t>, their </a:t>
                </a:r>
                <a:r>
                  <a:rPr lang="en-US" altLang="en-US" sz="2400" i="1" dirty="0" smtClean="0">
                    <a:solidFill>
                      <a:srgbClr val="00B050"/>
                    </a:solidFill>
                  </a:rPr>
                  <a:t>Cartesian product  A</a:t>
                </a:r>
                <a:r>
                  <a:rPr lang="en-US" altLang="en-US" sz="2400" dirty="0" smtClean="0">
                    <a:solidFill>
                      <a:srgbClr val="00B05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en-US" sz="2400" i="1" dirty="0" smtClean="0">
                    <a:solidFill>
                      <a:srgbClr val="00B050"/>
                    </a:solidFill>
                  </a:rPr>
                  <a:t>B </a:t>
                </a:r>
                <a:r>
                  <a:rPr lang="en-US" altLang="en-US" sz="2400" dirty="0" smtClean="0">
                    <a:solidFill>
                      <a:srgbClr val="FF0000"/>
                    </a:solidFill>
                  </a:rPr>
                  <a:t>: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 {(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) | </a:t>
                </a:r>
                <a:r>
                  <a:rPr lang="en-US" altLang="en-US" sz="2400" i="1" dirty="0" err="1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 err="1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</a:t>
                </a:r>
                <a:r>
                  <a:rPr lang="en-US" altLang="en-US" sz="2400" i="1" dirty="0" err="1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  </a:t>
                </a:r>
                <a:r>
                  <a:rPr lang="en-US" altLang="en-US" sz="2400" i="1" dirty="0" err="1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en-US" sz="2400" dirty="0" err="1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</a:t>
                </a:r>
                <a:r>
                  <a:rPr lang="en-US" altLang="en-US" sz="2400" i="1" dirty="0" err="1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}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.</a:t>
                </a:r>
              </a:p>
              <a:p>
                <a:pPr>
                  <a:buNone/>
                </a:pPr>
                <a:r>
                  <a:rPr lang="en-US" altLang="en-US" sz="2400" i="1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		E.g.</a:t>
                </a:r>
                <a:r>
                  <a:rPr lang="en-US" altLang="en-US" sz="2400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 {</a:t>
                </a:r>
                <a:r>
                  <a:rPr lang="en-US" altLang="en-US" sz="2400" dirty="0" err="1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a,b</a:t>
                </a:r>
                <a:r>
                  <a:rPr lang="en-US" altLang="en-US" sz="2400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}{1,2} = {(a,1),(a,2),(b,1),(b,2)}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dirty="0" smtClean="0">
                    <a:solidFill>
                      <a:srgbClr val="FF99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tr-TR" altLang="en-US" sz="2400" dirty="0" smtClean="0">
                    <a:solidFill>
                      <a:srgbClr val="C00000"/>
                    </a:solidFill>
                    <a:sym typeface="Symbol" panose="05050102010706020507" pitchFamily="18" charset="2"/>
                  </a:rPr>
                  <a:t>Remarks</a:t>
                </a:r>
                <a:r>
                  <a:rPr lang="tr-TR" altLang="en-US" sz="2400" dirty="0" smtClean="0">
                    <a:solidFill>
                      <a:srgbClr val="FF9900"/>
                    </a:solidFill>
                    <a:sym typeface="Symbol" panose="05050102010706020507" pitchFamily="18" charset="2"/>
                  </a:rPr>
                  <a:t>.</a:t>
                </a:r>
                <a:r>
                  <a:rPr lang="tr-TR" altLang="en-US" sz="2400" dirty="0" smtClean="0">
                    <a:sym typeface="Symbol" panose="05050102010706020507" pitchFamily="18" charset="2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400" dirty="0" smtClean="0">
                    <a:sym typeface="Symbol" panose="05050102010706020507" pitchFamily="18" charset="2"/>
                  </a:rPr>
                  <a:t> </a:t>
                </a:r>
                <a:r>
                  <a:rPr lang="tr-TR" altLang="en-US" sz="2400" dirty="0" smtClean="0">
                    <a:sym typeface="Symbol" panose="05050102010706020507" pitchFamily="18" charset="2"/>
                  </a:rPr>
                  <a:t>F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or finite </a:t>
                </a:r>
                <a:r>
                  <a:rPr lang="en-US" altLang="en-US" sz="2400" i="1" dirty="0" smtClean="0"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, </a:t>
                </a:r>
                <a:r>
                  <a:rPr lang="en-US" altLang="en-US" sz="2400" i="1" dirty="0" smtClean="0">
                    <a:sym typeface="Symbol" panose="05050102010706020507" pitchFamily="18" charset="2"/>
                  </a:rPr>
                  <a:t>B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,   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|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|=|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||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|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400" dirty="0" smtClean="0">
                    <a:sym typeface="Symbol" panose="05050102010706020507" pitchFamily="18" charset="2"/>
                  </a:rPr>
                  <a:t> </a:t>
                </a:r>
                <a:r>
                  <a:rPr lang="tr-TR" altLang="en-US" sz="2400" dirty="0" smtClean="0">
                    <a:sym typeface="Symbol" panose="05050102010706020507" pitchFamily="18" charset="2"/>
                  </a:rPr>
                  <a:t>T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he Cartesian product is </a:t>
                </a:r>
                <a:r>
                  <a:rPr lang="en-US" altLang="en-US" sz="2400" i="1" dirty="0" smtClean="0">
                    <a:sym typeface="Symbol" panose="05050102010706020507" pitchFamily="18" charset="2"/>
                  </a:rPr>
                  <a:t>not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 commutative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400" dirty="0" smtClean="0">
                    <a:solidFill>
                      <a:srgbClr val="002060"/>
                    </a:solidFill>
                    <a:sym typeface="Symbol" panose="05050102010706020507" pitchFamily="18" charset="2"/>
                  </a:rPr>
                  <a:t>But</a:t>
                </a:r>
                <a:r>
                  <a:rPr lang="en-US" altLang="en-US" sz="2400" dirty="0">
                    <a:solidFill>
                      <a:srgbClr val="002060"/>
                    </a:solidFill>
                    <a:sym typeface="Symbol" panose="05050102010706020507" pitchFamily="18" charset="2"/>
                  </a:rPr>
                  <a:t>, it is associative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  <m:r>
                          <a:rPr lang="en-US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×</m:t>
                        </m:r>
                        <m:r>
                          <a:rPr lang="en-US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𝐶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𝐴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×(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𝐵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𝐶</m:t>
                    </m:r>
                    <m:r>
                      <a:rPr lang="en-US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en-US" sz="2400" dirty="0">
                  <a:solidFill>
                    <a:srgbClr val="002060"/>
                  </a:solidFill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en-US" sz="2400" dirty="0" smtClean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eaLnBrk="1" hangingPunct="1">
                  <a:buFont typeface="Wingdings" panose="05000000000000000000" pitchFamily="2" charset="2"/>
                  <a:buChar char="q"/>
                </a:pPr>
                <a:endParaRPr lang="en-US" altLang="en-US" sz="2400" i="1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altLang="en-US" sz="24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27363" y="1537853"/>
                <a:ext cx="11021291" cy="4849091"/>
              </a:xfrm>
              <a:blipFill>
                <a:blip r:embed="rId3"/>
                <a:stretch>
                  <a:fillRect l="-608" t="-2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270160" y="2651040"/>
              <a:ext cx="9571680" cy="3846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0080" y="2641680"/>
                <a:ext cx="9595080" cy="38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02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06400" y="734290"/>
            <a:ext cx="8432800" cy="561109"/>
          </a:xfrm>
        </p:spPr>
        <p:txBody>
          <a:bodyPr>
            <a:normAutofit/>
          </a:bodyPr>
          <a:lstStyle/>
          <a:p>
            <a:r>
              <a:rPr lang="en-US" sz="3200" b="0" dirty="0" smtClean="0">
                <a:solidFill>
                  <a:srgbClr val="C00000"/>
                </a:solidFill>
              </a:rPr>
              <a:t>Relations</a:t>
            </a:r>
            <a:endParaRPr lang="en-IN" sz="32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Any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is a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relation</a:t>
                </a:r>
                <a:r>
                  <a:rPr lang="en-US" dirty="0" smtClean="0"/>
                  <a:t> from the set A to the set B. </a:t>
                </a:r>
              </a:p>
              <a:p>
                <a:endParaRPr lang="en-US" dirty="0" smtClean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Example: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R </a:t>
                </a:r>
                <a:r>
                  <a:rPr lang="en-US" dirty="0"/>
                  <a:t>= {(</a:t>
                </a:r>
                <a:r>
                  <a:rPr lang="en-US" i="1" dirty="0"/>
                  <a:t>a, </a:t>
                </a:r>
                <a:r>
                  <a:rPr lang="en-US" dirty="0"/>
                  <a:t>0)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a, </a:t>
                </a:r>
                <a:r>
                  <a:rPr lang="en-US" dirty="0"/>
                  <a:t>1)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a, </a:t>
                </a:r>
                <a:r>
                  <a:rPr lang="en-US" dirty="0"/>
                  <a:t>3)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b, </a:t>
                </a:r>
                <a:r>
                  <a:rPr lang="en-US" dirty="0"/>
                  <a:t>1)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b, </a:t>
                </a:r>
                <a:r>
                  <a:rPr lang="en-US" dirty="0"/>
                  <a:t>2)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c, </a:t>
                </a:r>
                <a:r>
                  <a:rPr lang="en-US" dirty="0"/>
                  <a:t>0)</a:t>
                </a:r>
                <a:r>
                  <a:rPr lang="en-US" i="1" dirty="0"/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c, </a:t>
                </a:r>
                <a:r>
                  <a:rPr lang="en-US" dirty="0"/>
                  <a:t>3)} is a relation from the set {</a:t>
                </a:r>
                <a:r>
                  <a:rPr lang="en-US" i="1" dirty="0"/>
                  <a:t>a, b, c</a:t>
                </a:r>
                <a:r>
                  <a:rPr lang="en-US" dirty="0"/>
                  <a:t>} </a:t>
                </a:r>
                <a:r>
                  <a:rPr lang="en-US" dirty="0" smtClean="0"/>
                  <a:t>to the </a:t>
                </a:r>
                <a:r>
                  <a:rPr lang="en-US" dirty="0"/>
                  <a:t>set {0</a:t>
                </a:r>
                <a:r>
                  <a:rPr lang="en-US" i="1" dirty="0"/>
                  <a:t>, </a:t>
                </a:r>
                <a:r>
                  <a:rPr lang="en-US" dirty="0"/>
                  <a:t>1</a:t>
                </a:r>
                <a:r>
                  <a:rPr lang="en-US" i="1" dirty="0"/>
                  <a:t>, </a:t>
                </a:r>
                <a:r>
                  <a:rPr lang="en-US" dirty="0"/>
                  <a:t>2</a:t>
                </a:r>
                <a:r>
                  <a:rPr lang="en-US" i="1" dirty="0"/>
                  <a:t>, </a:t>
                </a:r>
                <a:r>
                  <a:rPr lang="en-US" dirty="0"/>
                  <a:t>3}, </a:t>
                </a:r>
                <a:endParaRPr lang="en-US" dirty="0" smtClean="0"/>
              </a:p>
              <a:p>
                <a:endParaRPr lang="en-US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 smtClean="0"/>
                  <a:t>The above R is </a:t>
                </a:r>
                <a:r>
                  <a:rPr lang="en-US" dirty="0"/>
                  <a:t>also a relation from the set {</a:t>
                </a:r>
                <a:r>
                  <a:rPr lang="en-US" i="1" dirty="0"/>
                  <a:t>a, b, c, d, e</a:t>
                </a:r>
                <a:r>
                  <a:rPr lang="en-US" dirty="0"/>
                  <a:t>} to the set {0</a:t>
                </a:r>
                <a:r>
                  <a:rPr lang="en-US" i="1" dirty="0"/>
                  <a:t>, </a:t>
                </a:r>
                <a:r>
                  <a:rPr lang="en-US" dirty="0"/>
                  <a:t>1</a:t>
                </a:r>
                <a:r>
                  <a:rPr lang="en-US" i="1" dirty="0"/>
                  <a:t>, </a:t>
                </a:r>
                <a:r>
                  <a:rPr lang="en-US" dirty="0"/>
                  <a:t>3</a:t>
                </a:r>
                <a:r>
                  <a:rPr lang="en-US" i="1" dirty="0"/>
                  <a:t>, </a:t>
                </a:r>
                <a:r>
                  <a:rPr lang="en-US" dirty="0"/>
                  <a:t>4).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This illustrates </a:t>
                </a:r>
                <a:r>
                  <a:rPr lang="en-US" dirty="0"/>
                  <a:t>that a relation need not contain a pair (</a:t>
                </a:r>
                <a:r>
                  <a:rPr lang="en-US" i="1" dirty="0"/>
                  <a:t>x, y</a:t>
                </a:r>
                <a:r>
                  <a:rPr lang="en-US" dirty="0"/>
                  <a:t>) for every element </a:t>
                </a:r>
                <a:r>
                  <a:rPr lang="en-US" i="1" dirty="0"/>
                  <a:t>x </a:t>
                </a:r>
                <a:r>
                  <a:rPr lang="en-US" dirty="0"/>
                  <a:t>of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A relation from a set </a:t>
                </a:r>
                <a:r>
                  <a:rPr lang="en-US" i="1" dirty="0">
                    <a:solidFill>
                      <a:srgbClr val="7030A0"/>
                    </a:solidFill>
                  </a:rPr>
                  <a:t>A </a:t>
                </a:r>
                <a:r>
                  <a:rPr lang="en-US" dirty="0">
                    <a:solidFill>
                      <a:srgbClr val="7030A0"/>
                    </a:solidFill>
                  </a:rPr>
                  <a:t>to itself is called a relation on </a:t>
                </a:r>
                <a:r>
                  <a:rPr lang="en-US" i="1" dirty="0">
                    <a:solidFill>
                      <a:srgbClr val="7030A0"/>
                    </a:solidFill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  <a:endParaRPr lang="en-US" altLang="en-US" i="1" dirty="0">
                  <a:solidFill>
                    <a:srgbClr val="7030A0"/>
                  </a:solidFill>
                </a:endParaRP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63" y="1537853"/>
                <a:ext cx="11021291" cy="4849091"/>
              </a:xfrm>
              <a:prstGeom prst="rect">
                <a:avLst/>
              </a:prstGeom>
              <a:blipFill>
                <a:blip r:embed="rId2"/>
                <a:stretch>
                  <a:fillRect l="-940" t="-2010" r="-1438" b="-16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71720" y="224280"/>
              <a:ext cx="10265760" cy="616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480" y="214920"/>
                <a:ext cx="10289520" cy="618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381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b="0" dirty="0" smtClean="0">
                <a:solidFill>
                  <a:srgbClr val="C00000"/>
                </a:solidFill>
              </a:rPr>
              <a:t>Few more examples </a:t>
            </a:r>
            <a:endParaRPr lang="en-IN" sz="3200" b="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1" y="1510017"/>
            <a:ext cx="2248877" cy="2099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99" y="1510017"/>
            <a:ext cx="2811097" cy="2099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26" y="1570419"/>
            <a:ext cx="2377692" cy="2039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745" y="4139673"/>
            <a:ext cx="2211438" cy="2098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407" y="4281599"/>
            <a:ext cx="2368702" cy="1855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2861640" y="2092680"/>
              <a:ext cx="8862480" cy="4069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2280" y="2083680"/>
                <a:ext cx="8884080" cy="40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866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81200" y="2819400"/>
            <a:ext cx="82296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tr-TR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Set</a:t>
            </a: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 Operator</a:t>
            </a:r>
            <a:r>
              <a:rPr lang="tr-TR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</a:t>
            </a:r>
            <a:endParaRPr lang="en-US" sz="32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4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9327" y="303213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Union</a:t>
            </a:r>
            <a:endParaRPr lang="en-US" sz="32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4909" y="1496291"/>
            <a:ext cx="11416145" cy="49460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For </a:t>
            </a:r>
            <a:r>
              <a:rPr lang="en-US" altLang="en-US" sz="2400" dirty="0"/>
              <a:t>sets 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, their</a:t>
            </a:r>
            <a:r>
              <a:rPr lang="tr-TR" altLang="en-US" sz="2400" dirty="0"/>
              <a:t> </a:t>
            </a:r>
            <a:r>
              <a:rPr lang="en-US" altLang="en-US" sz="2400" b="1" i="1" dirty="0">
                <a:solidFill>
                  <a:srgbClr val="00B05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b="1" i="1" dirty="0" err="1">
                <a:solidFill>
                  <a:srgbClr val="00B050"/>
                </a:solidFill>
              </a:rPr>
              <a:t>nion</a:t>
            </a:r>
            <a:r>
              <a:rPr lang="en-US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en-US" sz="2400" b="1" i="1" dirty="0">
                <a:solidFill>
                  <a:srgbClr val="00B050"/>
                </a:solidFill>
              </a:rPr>
              <a:t>A</a:t>
            </a:r>
            <a:r>
              <a:rPr lang="en-US" altLang="en-US" sz="2400" b="1" dirty="0">
                <a:solidFill>
                  <a:srgbClr val="00B05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b="1" i="1" dirty="0">
                <a:solidFill>
                  <a:srgbClr val="00B050"/>
                </a:solidFill>
              </a:rPr>
              <a:t>B</a:t>
            </a:r>
            <a:r>
              <a:rPr lang="en-US" altLang="en-US" sz="2400" dirty="0">
                <a:solidFill>
                  <a:srgbClr val="FF9900"/>
                </a:solidFill>
              </a:rPr>
              <a:t> </a:t>
            </a:r>
            <a:r>
              <a:rPr lang="en-US" altLang="en-US" sz="2400" dirty="0"/>
              <a:t>is the set containing all elements that are </a:t>
            </a:r>
            <a:r>
              <a:rPr lang="en-US" altLang="en-US" sz="2400" dirty="0" smtClean="0">
                <a:solidFill>
                  <a:srgbClr val="00B050"/>
                </a:solidFill>
              </a:rPr>
              <a:t>in </a:t>
            </a:r>
            <a:r>
              <a:rPr lang="en-US" altLang="en-US" sz="2400" i="1" dirty="0">
                <a:solidFill>
                  <a:srgbClr val="00B050"/>
                </a:solidFill>
              </a:rPr>
              <a:t>A</a:t>
            </a:r>
            <a:r>
              <a:rPr lang="en-US" altLang="en-US" sz="2400" dirty="0">
                <a:solidFill>
                  <a:srgbClr val="00B050"/>
                </a:solidFill>
              </a:rPr>
              <a:t>, </a:t>
            </a:r>
            <a:r>
              <a:rPr lang="en-US" altLang="en-US" sz="2400" b="1" dirty="0">
                <a:solidFill>
                  <a:srgbClr val="00B050"/>
                </a:solidFill>
              </a:rPr>
              <a:t>or</a:t>
            </a:r>
            <a:r>
              <a:rPr lang="en-US" altLang="en-US" sz="2400" dirty="0">
                <a:solidFill>
                  <a:srgbClr val="00B050"/>
                </a:solidFill>
              </a:rPr>
              <a:t> </a:t>
            </a:r>
            <a:r>
              <a:rPr lang="en-US" altLang="en-US" sz="2400" dirty="0" smtClean="0">
                <a:solidFill>
                  <a:srgbClr val="00B050"/>
                </a:solidFill>
              </a:rPr>
              <a:t>in </a:t>
            </a:r>
            <a:r>
              <a:rPr lang="en-US" altLang="en-US" sz="2400" i="1" dirty="0">
                <a:solidFill>
                  <a:srgbClr val="00B050"/>
                </a:solidFill>
              </a:rPr>
              <a:t>B</a:t>
            </a:r>
            <a:r>
              <a:rPr lang="en-US" altLang="en-US" sz="2400" dirty="0">
                <a:solidFill>
                  <a:srgbClr val="00B050"/>
                </a:solidFill>
              </a:rPr>
              <a:t> (or, of course, in both)</a:t>
            </a:r>
            <a:r>
              <a:rPr lang="en-US" altLang="en-US" sz="2400" dirty="0"/>
              <a:t>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 smtClean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 Formally</a:t>
            </a:r>
            <a:r>
              <a:rPr lang="en-US" altLang="en-US" sz="2400" dirty="0"/>
              <a:t>, </a:t>
            </a:r>
            <a:r>
              <a:rPr lang="en-US" altLang="en-US" sz="2400" dirty="0">
                <a:sym typeface="Symbol" panose="05050102010706020507" pitchFamily="18" charset="2"/>
              </a:rPr>
              <a:t>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,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:</a:t>
            </a:r>
            <a:r>
              <a:rPr lang="en-US" altLang="en-US" sz="2400" dirty="0"/>
              <a:t>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/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x </a:t>
            </a:r>
            <a:r>
              <a:rPr lang="en-US" altLang="en-US" sz="2400" dirty="0"/>
              <a:t>| </a:t>
            </a:r>
            <a:r>
              <a:rPr lang="en-US" altLang="en-US" sz="2400" i="1" dirty="0" err="1"/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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 err="1"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B</a:t>
            </a:r>
            <a:r>
              <a:rPr lang="en-US" altLang="en-US" sz="2400" dirty="0" smtClean="0">
                <a:sym typeface="Symbol" panose="05050102010706020507" pitchFamily="18" charset="2"/>
              </a:rPr>
              <a:t>}.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>
                <a:solidFill>
                  <a:srgbClr val="FF9900"/>
                </a:solidFill>
                <a:sym typeface="Symbol" panose="05050102010706020507" pitchFamily="18" charset="2"/>
              </a:rPr>
              <a:t> </a:t>
            </a:r>
            <a:r>
              <a:rPr lang="tr-TR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Remark</a:t>
            </a:r>
            <a:r>
              <a:rPr lang="tr-TR" alt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.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/>
              <a:t>B </a:t>
            </a:r>
            <a:r>
              <a:rPr lang="en-US" altLang="en-US" sz="2400" dirty="0"/>
              <a:t>is a </a:t>
            </a:r>
            <a:r>
              <a:rPr lang="en-US" altLang="en-US" sz="2400" b="1" dirty="0"/>
              <a:t>superset</a:t>
            </a:r>
            <a:r>
              <a:rPr lang="en-US" altLang="en-US" sz="2400" dirty="0"/>
              <a:t> of both </a:t>
            </a:r>
            <a:r>
              <a:rPr lang="en-US" altLang="en-US" sz="2400" i="1" dirty="0"/>
              <a:t>A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and </a:t>
            </a:r>
            <a:r>
              <a:rPr lang="en-US" altLang="en-US" sz="2400" i="1" dirty="0"/>
              <a:t>B </a:t>
            </a:r>
            <a:r>
              <a:rPr lang="en-US" altLang="en-US" sz="2400" i="1" dirty="0" smtClean="0"/>
              <a:t>    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i="1" dirty="0" smtClean="0"/>
              <a:t> </a:t>
            </a:r>
            <a:r>
              <a:rPr lang="en-US" altLang="en-US" sz="2000" dirty="0" smtClean="0">
                <a:sym typeface="Symbol" panose="05050102010706020507" pitchFamily="18" charset="2"/>
              </a:rPr>
              <a:t></a:t>
            </a:r>
            <a:r>
              <a:rPr lang="en-US" altLang="en-US" sz="2000" i="1" dirty="0"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, </a:t>
            </a:r>
            <a:r>
              <a:rPr lang="en-US" altLang="en-US" sz="2000" i="1" dirty="0"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sym typeface="Symbol" panose="05050102010706020507" pitchFamily="18" charset="2"/>
              </a:rPr>
              <a:t>: </a:t>
            </a:r>
            <a:r>
              <a:rPr lang="en-US" altLang="en-US" sz="2000" dirty="0"/>
              <a:t>(</a:t>
            </a:r>
            <a:r>
              <a:rPr lang="en-US" altLang="en-US" sz="2000" i="1" dirty="0"/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</a:t>
            </a:r>
            <a:r>
              <a:rPr lang="en-US" altLang="en-US" sz="2000" i="1" dirty="0"/>
              <a:t>B </a:t>
            </a:r>
            <a:r>
              <a:rPr lang="en-US" altLang="en-US" sz="2000" dirty="0">
                <a:sym typeface="Symbol" panose="05050102010706020507" pitchFamily="18" charset="2"/>
              </a:rPr>
              <a:t> </a:t>
            </a:r>
            <a:r>
              <a:rPr lang="en-US" altLang="en-US" sz="2000" i="1" dirty="0"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) </a:t>
            </a:r>
            <a:r>
              <a:rPr lang="en-US" altLang="en-US" sz="2000" b="1" dirty="0">
                <a:sym typeface="Symbol" panose="05050102010706020507" pitchFamily="18" charset="2"/>
              </a:rPr>
              <a:t></a:t>
            </a:r>
            <a:r>
              <a:rPr lang="en-US" altLang="en-US" sz="2000" dirty="0"/>
              <a:t> (</a:t>
            </a:r>
            <a:r>
              <a:rPr lang="en-US" altLang="en-US" sz="2000" i="1" dirty="0"/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</a:t>
            </a:r>
            <a:r>
              <a:rPr lang="en-US" altLang="en-US" sz="2000" i="1" dirty="0"/>
              <a:t>B </a:t>
            </a:r>
            <a:r>
              <a:rPr lang="en-US" altLang="en-US" sz="2000" dirty="0">
                <a:sym typeface="Symbol" panose="05050102010706020507" pitchFamily="18" charset="2"/>
              </a:rPr>
              <a:t> </a:t>
            </a:r>
            <a:r>
              <a:rPr lang="en-US" altLang="en-US" sz="2000" i="1" dirty="0">
                <a:sym typeface="Symbol" panose="05050102010706020507" pitchFamily="18" charset="2"/>
              </a:rPr>
              <a:t>B</a:t>
            </a:r>
            <a:r>
              <a:rPr lang="en-US" altLang="en-US" sz="2000" dirty="0" smtClean="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 smtClean="0">
              <a:sym typeface="Symbol" panose="05050102010706020507" pitchFamily="18" charset="2"/>
            </a:endParaRPr>
          </a:p>
          <a:p>
            <a:pPr marL="0" indent="0" eaLnBrk="1" hangingPunct="1">
              <a:buNone/>
            </a:pPr>
            <a:r>
              <a:rPr lang="en-US" altLang="en-US" sz="2400" dirty="0" smtClean="0">
                <a:sym typeface="Symbol" panose="05050102010706020507" pitchFamily="18" charset="2"/>
              </a:rPr>
              <a:t>Examples: </a:t>
            </a:r>
          </a:p>
          <a:p>
            <a:pPr marL="457200" indent="-457200" eaLnBrk="1" hangingPunct="1">
              <a:buAutoNum type="arabicParenBoth"/>
            </a:pPr>
            <a:r>
              <a:rPr lang="en-US" altLang="en-US" sz="2400" dirty="0" smtClean="0"/>
              <a:t>{</a:t>
            </a:r>
            <a:r>
              <a:rPr lang="en-US" altLang="en-US" sz="2400" dirty="0" err="1" smtClean="0"/>
              <a:t>a,b,c</a:t>
            </a:r>
            <a:r>
              <a:rPr lang="en-US" altLang="en-US" sz="2400" dirty="0" smtClean="0"/>
              <a:t>} </a:t>
            </a:r>
            <a:r>
              <a:rPr lang="en-US" altLang="en-US" sz="2400" dirty="0" smtClean="0">
                <a:sym typeface="Symbol" panose="05050102010706020507" pitchFamily="18" charset="2"/>
              </a:rPr>
              <a:t> {2,3} = {a,b,c,2,3}</a:t>
            </a:r>
          </a:p>
          <a:p>
            <a:pPr marL="457200" indent="-457200" eaLnBrk="1" hangingPunct="1">
              <a:buAutoNum type="arabicParenBoth"/>
            </a:pP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{2,3,5}</a:t>
            </a:r>
            <a:r>
              <a:rPr lang="en-US" altLang="en-US" sz="2400" dirty="0" smtClean="0">
                <a:sym typeface="Symbol" panose="05050102010706020507" pitchFamily="18" charset="2"/>
              </a:rPr>
              <a:t>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{3,5,7}</a:t>
            </a:r>
            <a:r>
              <a:rPr lang="en-US" altLang="en-US" sz="2400" dirty="0" smtClean="0">
                <a:sym typeface="Symbol" panose="05050102010706020507" pitchFamily="18" charset="2"/>
              </a:rPr>
              <a:t> = {</a:t>
            </a: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2,3,5</a:t>
            </a:r>
            <a:r>
              <a:rPr lang="en-US" altLang="en-US" sz="2400" dirty="0" smtClean="0">
                <a:sym typeface="Symbol" panose="05050102010706020507" pitchFamily="18" charset="2"/>
              </a:rPr>
              <a:t>,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3,5,7</a:t>
            </a:r>
            <a:r>
              <a:rPr lang="en-US" altLang="en-US" sz="2400" dirty="0" smtClean="0">
                <a:sym typeface="Symbol" panose="05050102010706020507" pitchFamily="18" charset="2"/>
              </a:rPr>
              <a:t>} =</a:t>
            </a:r>
            <a:r>
              <a:rPr lang="en-US" altLang="en-US" sz="2400" dirty="0" smtClean="0">
                <a:solidFill>
                  <a:srgbClr val="006600"/>
                </a:solidFill>
                <a:sym typeface="Symbol" panose="05050102010706020507" pitchFamily="18" charset="2"/>
              </a:rPr>
              <a:t>{2,3,5,7} </a:t>
            </a:r>
            <a:endParaRPr lang="en-US" altLang="en-US" sz="2400" dirty="0" smtClean="0">
              <a:sym typeface="Symbol" panose="05050102010706020507" pitchFamily="18" charset="2"/>
            </a:endParaRPr>
          </a:p>
          <a:p>
            <a:pPr marL="0" indent="0" eaLnBrk="1" hangingPunct="1">
              <a:buNone/>
            </a:pPr>
            <a:endParaRPr lang="en-US" altLang="en-US" sz="2400" dirty="0" smtClean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>
              <a:sym typeface="Symbol" panose="05050102010706020507" pitchFamily="18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464" t="10625" r="9927"/>
          <a:stretch/>
        </p:blipFill>
        <p:spPr>
          <a:xfrm>
            <a:off x="8215745" y="2285999"/>
            <a:ext cx="3422074" cy="2050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76200" y="1854000"/>
              <a:ext cx="9019800" cy="446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7560" y="1843200"/>
                <a:ext cx="9041040" cy="44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8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7091" y="365126"/>
            <a:ext cx="11076709" cy="86793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Intersection</a:t>
            </a:r>
            <a:endParaRPr lang="en-US" sz="2800" dirty="0">
              <a:solidFill>
                <a:schemeClr val="hlink"/>
              </a:solidFill>
              <a:latin typeface="Arial" charset="0"/>
              <a:cs typeface="Arial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9491" y="1620982"/>
            <a:ext cx="11540835" cy="4555981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For </a:t>
            </a:r>
            <a:r>
              <a:rPr lang="en-US" altLang="en-US" sz="2400" dirty="0"/>
              <a:t>sets 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, their </a:t>
            </a:r>
            <a:r>
              <a:rPr lang="en-US" altLang="en-US" sz="2400" i="1" dirty="0">
                <a:solidFill>
                  <a:srgbClr val="00B050"/>
                </a:solidFill>
              </a:rPr>
              <a:t>intersection</a:t>
            </a:r>
            <a:r>
              <a:rPr lang="en-US" altLang="en-US" sz="2400" dirty="0">
                <a:solidFill>
                  <a:srgbClr val="00B050"/>
                </a:solidFill>
              </a:rPr>
              <a:t> </a:t>
            </a:r>
            <a:r>
              <a:rPr lang="en-US" altLang="en-US" sz="2400" i="1" dirty="0">
                <a:solidFill>
                  <a:srgbClr val="00B050"/>
                </a:solidFill>
              </a:rPr>
              <a:t>A</a:t>
            </a:r>
            <a:r>
              <a:rPr lang="en-US" alt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rgbClr val="00B050"/>
                </a:solidFill>
              </a:rPr>
              <a:t>B</a:t>
            </a:r>
            <a:r>
              <a:rPr lang="en-US" altLang="en-US" sz="2400" dirty="0"/>
              <a:t> is the set containing all elements that </a:t>
            </a:r>
            <a:r>
              <a:rPr lang="en-US" altLang="en-US" sz="2400" dirty="0" smtClean="0"/>
              <a:t>are in </a:t>
            </a:r>
            <a:r>
              <a:rPr lang="en-US" altLang="en-US" sz="2400" dirty="0" smtClean="0">
                <a:solidFill>
                  <a:srgbClr val="00B050"/>
                </a:solidFill>
              </a:rPr>
              <a:t>both </a:t>
            </a:r>
            <a:r>
              <a:rPr lang="en-US" altLang="en-US" sz="2400" i="1" dirty="0" smtClean="0">
                <a:solidFill>
                  <a:srgbClr val="00B050"/>
                </a:solidFill>
              </a:rPr>
              <a:t>A </a:t>
            </a:r>
            <a:r>
              <a:rPr lang="en-US" altLang="en-US" sz="2400" b="1" dirty="0">
                <a:solidFill>
                  <a:srgbClr val="00B050"/>
                </a:solidFill>
              </a:rPr>
              <a:t>and</a:t>
            </a:r>
            <a:r>
              <a:rPr lang="en-US" altLang="en-US" sz="2400" dirty="0">
                <a:solidFill>
                  <a:srgbClr val="00B050"/>
                </a:solidFill>
              </a:rPr>
              <a:t> (“</a:t>
            </a:r>
            <a:r>
              <a:rPr lang="en-US" alt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”) </a:t>
            </a:r>
            <a:r>
              <a:rPr lang="en-US" altLang="en-US" sz="2400" dirty="0">
                <a:solidFill>
                  <a:srgbClr val="00B050"/>
                </a:solidFill>
              </a:rPr>
              <a:t>in </a:t>
            </a:r>
            <a:r>
              <a:rPr lang="en-US" altLang="en-US" sz="2400" i="1" dirty="0">
                <a:solidFill>
                  <a:srgbClr val="00B050"/>
                </a:solidFill>
              </a:rPr>
              <a:t>B</a:t>
            </a:r>
            <a:r>
              <a:rPr lang="en-US" altLang="en-US" sz="2400" dirty="0" smtClean="0"/>
              <a:t>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  Formally</a:t>
            </a:r>
            <a:r>
              <a:rPr lang="en-US" altLang="en-US" sz="2400" dirty="0"/>
              <a:t>, </a:t>
            </a:r>
            <a:r>
              <a:rPr lang="en-US" altLang="en-US" sz="2400" dirty="0">
                <a:sym typeface="Symbol" panose="05050102010706020507" pitchFamily="18" charset="2"/>
              </a:rPr>
              <a:t>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,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:</a:t>
            </a:r>
            <a:r>
              <a:rPr lang="en-US" altLang="en-US" sz="2400" dirty="0"/>
              <a:t>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/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=</a:t>
            </a:r>
            <a:r>
              <a:rPr lang="en-US" altLang="en-US" sz="2400" dirty="0"/>
              <a:t>{</a:t>
            </a:r>
            <a:r>
              <a:rPr lang="en-US" altLang="en-US" sz="2400" i="1" dirty="0"/>
              <a:t>x </a:t>
            </a:r>
            <a:r>
              <a:rPr lang="en-US" altLang="en-US" sz="2400" dirty="0"/>
              <a:t>| </a:t>
            </a:r>
            <a:r>
              <a:rPr lang="en-US" altLang="en-US" sz="2400" i="1" dirty="0" err="1"/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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 err="1"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}.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tr-TR" altLang="en-US" sz="2400" dirty="0">
              <a:solidFill>
                <a:srgbClr val="FF9900"/>
              </a:solidFill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>
                <a:solidFill>
                  <a:srgbClr val="FF9900"/>
                </a:solidFill>
                <a:sym typeface="Symbol" panose="05050102010706020507" pitchFamily="18" charset="2"/>
              </a:rPr>
              <a:t>  </a:t>
            </a:r>
            <a:r>
              <a:rPr lang="tr-TR" altLang="en-US" sz="2400" dirty="0" smtClean="0">
                <a:solidFill>
                  <a:srgbClr val="FF9900"/>
                </a:solidFill>
                <a:sym typeface="Symbol" panose="05050102010706020507" pitchFamily="18" charset="2"/>
              </a:rPr>
              <a:t>Remark</a:t>
            </a:r>
            <a:r>
              <a:rPr lang="tr-TR" altLang="en-US" sz="2400" dirty="0">
                <a:solidFill>
                  <a:srgbClr val="FF9900"/>
                </a:solidFill>
                <a:sym typeface="Symbol" panose="05050102010706020507" pitchFamily="18" charset="2"/>
              </a:rPr>
              <a:t>.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/>
              <a:t>B </a:t>
            </a:r>
            <a:r>
              <a:rPr lang="en-US" altLang="en-US" sz="2400" dirty="0"/>
              <a:t>is a </a:t>
            </a:r>
            <a:r>
              <a:rPr lang="en-US" altLang="en-US" sz="2400" b="1" dirty="0"/>
              <a:t>subset</a:t>
            </a:r>
            <a:r>
              <a:rPr lang="en-US" altLang="en-US" sz="2400" dirty="0"/>
              <a:t> of both A and </a:t>
            </a:r>
            <a:r>
              <a:rPr lang="en-US" altLang="en-US" sz="2400" dirty="0" smtClean="0"/>
              <a:t>B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	</a:t>
            </a:r>
            <a:r>
              <a:rPr lang="en-US" altLang="en-US" sz="2400" dirty="0" smtClean="0">
                <a:sym typeface="Symbol" panose="05050102010706020507" pitchFamily="18" charset="2"/>
              </a:rPr>
              <a:t>	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: </a:t>
            </a:r>
            <a:r>
              <a:rPr lang="en-US" altLang="en-US" sz="2400" dirty="0"/>
              <a:t>(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/>
              <a:t>B </a:t>
            </a:r>
            <a:r>
              <a:rPr lang="en-US" altLang="en-US" sz="2400" dirty="0">
                <a:sym typeface="Symbol" panose="05050102010706020507" pitchFamily="18" charset="2"/>
              </a:rPr>
              <a:t> 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) </a:t>
            </a:r>
            <a:r>
              <a:rPr lang="en-US" altLang="en-US" sz="2400" b="1" dirty="0">
                <a:sym typeface="Symbol" panose="05050102010706020507" pitchFamily="18" charset="2"/>
              </a:rPr>
              <a:t></a:t>
            </a:r>
            <a:r>
              <a:rPr lang="en-US" altLang="en-US" sz="2400" dirty="0"/>
              <a:t> (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/>
              <a:t>B </a:t>
            </a:r>
            <a:r>
              <a:rPr lang="en-US" altLang="en-US" sz="2400" dirty="0">
                <a:sym typeface="Symbol" panose="05050102010706020507" pitchFamily="18" charset="2"/>
              </a:rPr>
              <a:t> 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 smtClean="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 smtClean="0">
                <a:sym typeface="Symbol" panose="05050102010706020507" pitchFamily="18" charset="2"/>
              </a:rPr>
              <a:t>Examples: </a:t>
            </a:r>
          </a:p>
          <a:p>
            <a:r>
              <a:rPr lang="en-US" altLang="en-US" sz="2400" dirty="0" smtClean="0"/>
              <a:t>{</a:t>
            </a:r>
            <a:r>
              <a:rPr lang="en-US" altLang="en-US" sz="2400" dirty="0" err="1" smtClean="0"/>
              <a:t>a,b,c</a:t>
            </a:r>
            <a:r>
              <a:rPr lang="en-US" altLang="en-US" sz="2400" dirty="0" smtClean="0"/>
              <a:t>}</a:t>
            </a:r>
            <a:r>
              <a:rPr lang="en-US" altLang="en-US" sz="2400" dirty="0" smtClean="0">
                <a:sym typeface="Symbol" panose="05050102010706020507" pitchFamily="18" charset="2"/>
              </a:rPr>
              <a:t>{2,3} = ___</a:t>
            </a:r>
          </a:p>
          <a:p>
            <a:r>
              <a:rPr lang="en-US" altLang="en-US" sz="24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{2,4,6}</a:t>
            </a:r>
            <a:r>
              <a:rPr lang="en-US" altLang="en-US" sz="2400" dirty="0" smtClean="0">
                <a:sym typeface="Symbol" panose="05050102010706020507" pitchFamily="18" charset="2"/>
              </a:rPr>
              <a:t>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{3,4,5}</a:t>
            </a:r>
            <a:r>
              <a:rPr lang="en-US" altLang="en-US" sz="2400" dirty="0" smtClean="0">
                <a:sym typeface="Symbol" panose="05050102010706020507" pitchFamily="18" charset="2"/>
              </a:rPr>
              <a:t> = ______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200" y="2300412"/>
            <a:ext cx="3792600" cy="2279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068291" y="5167745"/>
            <a:ext cx="5444836" cy="98488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en-US" sz="2000" dirty="0"/>
              <a:t>Two sets </a:t>
            </a:r>
            <a:r>
              <a:rPr lang="en-US" altLang="en-US" sz="2000" i="1" dirty="0"/>
              <a:t>A</a:t>
            </a:r>
            <a:r>
              <a:rPr lang="en-US" altLang="en-US" sz="2000" dirty="0"/>
              <a:t>, </a:t>
            </a:r>
            <a:r>
              <a:rPr lang="en-US" altLang="en-US" sz="2000" i="1" dirty="0"/>
              <a:t>B</a:t>
            </a:r>
            <a:r>
              <a:rPr lang="en-US" altLang="en-US" sz="2000" dirty="0"/>
              <a:t> are </a:t>
            </a:r>
            <a:r>
              <a:rPr lang="en-US" altLang="en-US" sz="2000" dirty="0" smtClean="0"/>
              <a:t>called </a:t>
            </a:r>
            <a:r>
              <a:rPr lang="en-US" altLang="en-US" sz="2000" b="1" i="1" dirty="0" smtClean="0">
                <a:solidFill>
                  <a:srgbClr val="C00000"/>
                </a:solidFill>
              </a:rPr>
              <a:t>disjoint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(</a:t>
            </a:r>
            <a:r>
              <a:rPr lang="en-US" altLang="en-US" sz="2000" i="1" dirty="0"/>
              <a:t>i.e.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unjoined</a:t>
            </a:r>
            <a:r>
              <a:rPr lang="en-US" altLang="en-US" sz="2000" dirty="0"/>
              <a:t>)</a:t>
            </a:r>
            <a:br>
              <a:rPr lang="en-US" altLang="en-US" sz="2000" dirty="0"/>
            </a:br>
            <a:r>
              <a:rPr lang="en-US" altLang="en-US" sz="2000" dirty="0" err="1"/>
              <a:t>iff</a:t>
            </a:r>
            <a:r>
              <a:rPr lang="en-US" altLang="en-US" sz="2000" dirty="0"/>
              <a:t> their intersection </a:t>
            </a:r>
            <a:r>
              <a:rPr lang="en-US" altLang="en-US" sz="2000" dirty="0" smtClean="0"/>
              <a:t>is empty i.e.,   </a:t>
            </a:r>
            <a:r>
              <a:rPr lang="en-US" altLang="en-US" sz="2000" dirty="0"/>
              <a:t>(</a:t>
            </a:r>
            <a:r>
              <a:rPr lang="en-US" altLang="en-US" sz="2000" i="1" dirty="0">
                <a:solidFill>
                  <a:srgbClr val="FF0000"/>
                </a:solidFill>
              </a:rPr>
              <a:t>A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000" i="1" dirty="0">
                <a:solidFill>
                  <a:srgbClr val="FF0000"/>
                </a:solidFill>
              </a:rPr>
              <a:t>B</a:t>
            </a:r>
            <a:r>
              <a:rPr lang="en-US" altLang="en-US" sz="2000" dirty="0">
                <a:solidFill>
                  <a:srgbClr val="FF0000"/>
                </a:solidFill>
              </a:rPr>
              <a:t>=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</a:t>
            </a:r>
            <a:r>
              <a:rPr lang="en-US" altLang="en-US" sz="2000" dirty="0" smtClean="0">
                <a:sym typeface="Symbol" panose="05050102010706020507" pitchFamily="18" charset="2"/>
              </a:rPr>
              <a:t>). </a:t>
            </a:r>
            <a:endParaRPr lang="en-US" altLang="en-US" sz="2000" dirty="0">
              <a:sym typeface="Symbol" panose="05050102010706020507" pitchFamily="18" charset="2"/>
            </a:endParaRP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417760" y="2489040"/>
              <a:ext cx="7175520" cy="3405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7320" y="2477520"/>
                <a:ext cx="7197840" cy="34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24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7873" y="337416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3200" dirty="0">
                <a:solidFill>
                  <a:srgbClr val="C00000"/>
                </a:solidFill>
              </a:rPr>
              <a:t>How many elements are in </a:t>
            </a:r>
            <a:r>
              <a:rPr lang="en-US" altLang="en-US" sz="3200" i="1" dirty="0">
                <a:solidFill>
                  <a:srgbClr val="C00000"/>
                </a:solidFill>
              </a:rPr>
              <a:t>A</a:t>
            </a:r>
            <a:r>
              <a:rPr lang="en-US" altLang="en-US" sz="3200" dirty="0">
                <a:solidFill>
                  <a:srgbClr val="C0000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3200" i="1" dirty="0">
                <a:solidFill>
                  <a:srgbClr val="C00000"/>
                </a:solidFill>
              </a:rPr>
              <a:t>B</a:t>
            </a:r>
            <a:r>
              <a:rPr lang="en-US" altLang="en-US" sz="3200" dirty="0">
                <a:solidFill>
                  <a:srgbClr val="C00000"/>
                </a:solidFill>
              </a:rPr>
              <a:t>?</a:t>
            </a:r>
            <a:r>
              <a:rPr lang="en-US" altLang="en-US" sz="2800" dirty="0"/>
              <a:t/>
            </a:r>
            <a:br>
              <a:rPr lang="en-US" altLang="en-US" sz="2800" dirty="0"/>
            </a:br>
            <a:endParaRPr lang="en-US" sz="2800" dirty="0">
              <a:solidFill>
                <a:schemeClr val="hlink"/>
              </a:solidFill>
              <a:latin typeface="Arial" charset="0"/>
              <a:cs typeface="Arial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4128" y="1649124"/>
            <a:ext cx="8077200" cy="4191000"/>
          </a:xfrm>
        </p:spPr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 smtClean="0">
                <a:solidFill>
                  <a:srgbClr val="00B050"/>
                </a:solidFill>
              </a:rPr>
              <a:t>|</a:t>
            </a:r>
            <a:r>
              <a:rPr lang="en-US" altLang="en-US" dirty="0">
                <a:solidFill>
                  <a:srgbClr val="00B050"/>
                </a:solidFill>
              </a:rPr>
              <a:t>A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</a:t>
            </a:r>
            <a:r>
              <a:rPr lang="en-US" altLang="en-US" dirty="0">
                <a:solidFill>
                  <a:srgbClr val="00B050"/>
                </a:solidFill>
              </a:rPr>
              <a:t>B| = |A| 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</a:t>
            </a:r>
            <a:r>
              <a:rPr lang="en-US" altLang="en-US" dirty="0">
                <a:solidFill>
                  <a:srgbClr val="00B050"/>
                </a:solidFill>
              </a:rPr>
              <a:t> |B| 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 |AB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|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 smtClean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solidFill>
                <a:srgbClr val="00B050"/>
              </a:solidFill>
              <a:sym typeface="Symbol" panose="05050102010706020507" pitchFamily="18" charset="2"/>
            </a:endParaRPr>
          </a:p>
        </p:txBody>
      </p:sp>
      <p:sp>
        <p:nvSpPr>
          <p:cNvPr id="240645" name="Text Box 5"/>
          <p:cNvSpPr txBox="1">
            <a:spLocks noChangeArrowheads="1"/>
          </p:cNvSpPr>
          <p:nvPr/>
        </p:nvSpPr>
        <p:spPr bwMode="auto">
          <a:xfrm>
            <a:off x="9369425" y="1524000"/>
            <a:ext cx="2593975" cy="1228725"/>
          </a:xfrm>
          <a:prstGeom prst="rect">
            <a:avLst/>
          </a:prstGeom>
          <a:noFill/>
          <a:ln w="38100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Subtract out items</a:t>
            </a:r>
          </a:p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 intersection, to</a:t>
            </a:r>
          </a:p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compensate for</a:t>
            </a:r>
          </a:p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double-counting them!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918600" y="971640"/>
              <a:ext cx="5324400" cy="1663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9600" y="965520"/>
                <a:ext cx="5348520" cy="16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0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84909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Introduction to Set Theory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7926" y="1413164"/>
            <a:ext cx="11402291" cy="526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A </a:t>
            </a:r>
            <a:r>
              <a:rPr lang="en-US" sz="2400" i="1" dirty="0">
                <a:solidFill>
                  <a:srgbClr val="C00000"/>
                </a:solidFill>
              </a:rPr>
              <a:t>set</a:t>
            </a:r>
            <a:r>
              <a:rPr lang="en-US" sz="2400" i="1" dirty="0"/>
              <a:t> </a:t>
            </a:r>
            <a:r>
              <a:rPr lang="en-US" sz="2400" dirty="0"/>
              <a:t>is an unordered collection of distinct objects, called </a:t>
            </a:r>
            <a:r>
              <a:rPr lang="en-US" sz="2400" i="1" dirty="0">
                <a:solidFill>
                  <a:srgbClr val="00B050"/>
                </a:solidFill>
              </a:rPr>
              <a:t>elements</a:t>
            </a:r>
            <a:r>
              <a:rPr lang="en-US" sz="2400" i="1" dirty="0"/>
              <a:t>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B050"/>
                </a:solidFill>
              </a:rPr>
              <a:t>members</a:t>
            </a:r>
            <a:r>
              <a:rPr lang="en-US" sz="2400" i="1" dirty="0"/>
              <a:t> </a:t>
            </a:r>
            <a:r>
              <a:rPr lang="en-US" sz="2400" dirty="0"/>
              <a:t>of the set</a:t>
            </a:r>
            <a:r>
              <a:rPr lang="en-US" sz="2400" dirty="0" smtClean="0"/>
              <a:t>. </a:t>
            </a:r>
          </a:p>
          <a:p>
            <a:pPr lvl="1"/>
            <a:r>
              <a:rPr lang="en-US" sz="2000" dirty="0"/>
              <a:t>Often, but not always, </a:t>
            </a:r>
            <a:r>
              <a:rPr lang="en-US" sz="2000" dirty="0" smtClean="0"/>
              <a:t>the objects </a:t>
            </a:r>
            <a:r>
              <a:rPr lang="en-US" sz="2000" dirty="0"/>
              <a:t>in a set have similar properties.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Many important </a:t>
            </a:r>
            <a:r>
              <a:rPr lang="en-US" sz="2400" dirty="0"/>
              <a:t>discrete structures are built using sets, </a:t>
            </a:r>
            <a:r>
              <a:rPr lang="en-US" sz="2400" dirty="0" smtClean="0"/>
              <a:t>which are </a:t>
            </a:r>
            <a:r>
              <a:rPr lang="en-US" sz="2400" dirty="0"/>
              <a:t>collections of objects. 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C00000"/>
                </a:solidFill>
              </a:rPr>
              <a:t>Combinations;</a:t>
            </a:r>
            <a:r>
              <a:rPr lang="en-US" sz="2400" dirty="0" smtClean="0"/>
              <a:t>  </a:t>
            </a:r>
            <a:r>
              <a:rPr lang="en-US" sz="2000" dirty="0" smtClean="0"/>
              <a:t>unordered collections of objects used extensively in counting; </a:t>
            </a:r>
          </a:p>
          <a:p>
            <a:pPr lvl="1"/>
            <a:r>
              <a:rPr lang="en-US" sz="2400" dirty="0" smtClean="0">
                <a:solidFill>
                  <a:srgbClr val="C00000"/>
                </a:solidFill>
              </a:rPr>
              <a:t>Relations,</a:t>
            </a:r>
            <a:r>
              <a:rPr lang="en-US" sz="2400" dirty="0" smtClean="0"/>
              <a:t> </a:t>
            </a:r>
            <a:r>
              <a:rPr lang="en-US" sz="2000" dirty="0" smtClean="0"/>
              <a:t>sets of ordered pairs that represent relationships between objects</a:t>
            </a:r>
            <a:r>
              <a:rPr lang="en-US" sz="2400" dirty="0" smtClean="0"/>
              <a:t>; </a:t>
            </a:r>
          </a:p>
          <a:p>
            <a:pPr lvl="1"/>
            <a:r>
              <a:rPr lang="en-US" sz="2400" dirty="0" smtClean="0">
                <a:solidFill>
                  <a:srgbClr val="C00000"/>
                </a:solidFill>
              </a:rPr>
              <a:t>graphs</a:t>
            </a:r>
            <a:r>
              <a:rPr lang="en-US" sz="2400" dirty="0" smtClean="0"/>
              <a:t>, </a:t>
            </a:r>
            <a:r>
              <a:rPr lang="en-US" sz="2000" dirty="0" smtClean="0"/>
              <a:t>sets of vertices and edges that connect vertices;</a:t>
            </a:r>
            <a:r>
              <a:rPr lang="en-US" sz="2400" dirty="0" smtClean="0"/>
              <a:t> and </a:t>
            </a:r>
          </a:p>
          <a:p>
            <a:pPr lvl="1"/>
            <a:r>
              <a:rPr lang="en-US" sz="2400" dirty="0" smtClean="0">
                <a:solidFill>
                  <a:srgbClr val="C00000"/>
                </a:solidFill>
              </a:rPr>
              <a:t>finite state machines</a:t>
            </a:r>
            <a:r>
              <a:rPr lang="en-US" sz="2400" dirty="0" smtClean="0"/>
              <a:t>, </a:t>
            </a:r>
            <a:r>
              <a:rPr lang="en-US" sz="2000" dirty="0" smtClean="0"/>
              <a:t>used to model computing machines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018" y="5347855"/>
            <a:ext cx="1124989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Notation: 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endParaRPr lang="en-US" altLang="en-US" dirty="0">
              <a:solidFill>
                <a:srgbClr val="C00000"/>
              </a:solidFill>
            </a:endParaRPr>
          </a:p>
          <a:p>
            <a:r>
              <a:rPr lang="en-US" altLang="en-US" dirty="0" smtClean="0"/>
              <a:t>For </a:t>
            </a:r>
            <a:r>
              <a:rPr lang="en-US" altLang="en-US" dirty="0"/>
              <a:t>sets, we’ll use variables </a:t>
            </a:r>
            <a:r>
              <a:rPr lang="en-US" altLang="en-US" i="1" dirty="0">
                <a:solidFill>
                  <a:srgbClr val="FF9900"/>
                </a:solidFill>
              </a:rPr>
              <a:t>S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FF9900"/>
                </a:solidFill>
              </a:rPr>
              <a:t>T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FF9900"/>
                </a:solidFill>
              </a:rPr>
              <a:t>U</a:t>
            </a:r>
            <a:r>
              <a:rPr lang="en-US" altLang="en-US" dirty="0"/>
              <a:t>, … </a:t>
            </a:r>
            <a:r>
              <a:rPr lang="en-US" altLang="en-US" dirty="0" smtClean="0"/>
              <a:t>(Upper case letters)        </a:t>
            </a:r>
            <a:r>
              <a:rPr lang="en-US" dirty="0" smtClean="0"/>
              <a:t>For elements, we’ll use variable x, y, z (lower case letters)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67200" y="1138320"/>
              <a:ext cx="10036080" cy="4836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8560" y="1131120"/>
                <a:ext cx="10057320" cy="48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141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0946" y="378980"/>
            <a:ext cx="10515600" cy="854076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Set Difference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90945" y="1590098"/>
            <a:ext cx="11457709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For </a:t>
            </a:r>
            <a:r>
              <a:rPr lang="en-US" altLang="en-US" sz="2400" dirty="0"/>
              <a:t>sets 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, the </a:t>
            </a:r>
            <a:r>
              <a:rPr lang="en-US" altLang="en-US" sz="2400" i="1" dirty="0">
                <a:solidFill>
                  <a:srgbClr val="C00000"/>
                </a:solidFill>
              </a:rPr>
              <a:t>difference</a:t>
            </a:r>
            <a:r>
              <a:rPr lang="en-US" altLang="en-US" sz="2400" dirty="0"/>
              <a:t> </a:t>
            </a:r>
            <a:r>
              <a:rPr lang="en-US" altLang="en-US" sz="2400" i="1" dirty="0"/>
              <a:t>of A and B</a:t>
            </a:r>
            <a:r>
              <a:rPr lang="en-US" altLang="en-US" sz="2400" dirty="0"/>
              <a:t>, written </a:t>
            </a:r>
            <a:r>
              <a:rPr lang="en-US" altLang="en-US" sz="2400" i="1" dirty="0">
                <a:solidFill>
                  <a:srgbClr val="C00000"/>
                </a:solidFill>
              </a:rPr>
              <a:t>A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</a:t>
            </a:r>
            <a:r>
              <a:rPr lang="en-US" altLang="en-US" sz="2400" i="1" dirty="0">
                <a:solidFill>
                  <a:srgbClr val="C00000"/>
                </a:solidFill>
              </a:rPr>
              <a:t>B</a:t>
            </a:r>
            <a:r>
              <a:rPr lang="en-US" altLang="en-US" sz="2400" dirty="0"/>
              <a:t>, is the set of all elements that are in </a:t>
            </a:r>
            <a:r>
              <a:rPr lang="en-US" altLang="en-US" sz="2400" i="1" dirty="0"/>
              <a:t>A</a:t>
            </a:r>
            <a:r>
              <a:rPr lang="en-US" altLang="en-US" sz="2400" dirty="0"/>
              <a:t> but not </a:t>
            </a:r>
            <a:r>
              <a:rPr lang="en-US" altLang="en-US" sz="2400" i="1" dirty="0"/>
              <a:t>B</a:t>
            </a:r>
            <a:r>
              <a:rPr lang="en-US" altLang="en-US" sz="2400" dirty="0"/>
              <a:t>. </a:t>
            </a:r>
            <a:endParaRPr lang="en-US" altLang="en-US" sz="2400" dirty="0" smtClean="0"/>
          </a:p>
          <a:p>
            <a:pPr marL="914400" lvl="2" indent="0">
              <a:buNone/>
            </a:pPr>
            <a:r>
              <a:rPr lang="en-US" altLang="en-US" sz="1600" dirty="0" smtClean="0"/>
              <a:t>( Also </a:t>
            </a:r>
            <a:r>
              <a:rPr lang="en-US" altLang="en-US" sz="1600" dirty="0"/>
              <a:t>called: </a:t>
            </a:r>
            <a:r>
              <a:rPr lang="en-US" altLang="en-US" sz="1600" dirty="0" smtClean="0"/>
              <a:t>The </a:t>
            </a:r>
            <a:r>
              <a:rPr lang="en-US" altLang="en-US" sz="1600" i="1" dirty="0">
                <a:solidFill>
                  <a:srgbClr val="FF9900"/>
                </a:solidFill>
              </a:rPr>
              <a:t>complement</a:t>
            </a:r>
            <a:r>
              <a:rPr lang="en-US" altLang="en-US" sz="1600" dirty="0"/>
              <a:t> </a:t>
            </a:r>
            <a:r>
              <a:rPr lang="en-US" altLang="en-US" sz="1600" i="1" dirty="0"/>
              <a:t>of</a:t>
            </a:r>
            <a:r>
              <a:rPr lang="en-US" altLang="en-US" sz="1600" dirty="0"/>
              <a:t> </a:t>
            </a:r>
            <a:r>
              <a:rPr lang="en-US" altLang="en-US" sz="1600" i="1" dirty="0"/>
              <a:t>B</a:t>
            </a:r>
            <a:r>
              <a:rPr lang="en-US" altLang="en-US" sz="1600" dirty="0"/>
              <a:t> </a:t>
            </a:r>
            <a:r>
              <a:rPr lang="en-US" altLang="en-US" sz="1600" i="1" dirty="0"/>
              <a:t>with respect to</a:t>
            </a:r>
            <a:r>
              <a:rPr lang="en-US" altLang="en-US" sz="1600" dirty="0"/>
              <a:t> </a:t>
            </a:r>
            <a:r>
              <a:rPr lang="en-US" altLang="en-US" sz="1600" i="1" dirty="0"/>
              <a:t>A</a:t>
            </a:r>
            <a:r>
              <a:rPr lang="en-US" altLang="en-US" sz="1600" dirty="0" smtClean="0"/>
              <a:t>.)</a:t>
            </a:r>
          </a:p>
          <a:p>
            <a:pPr marL="457200" lvl="1" indent="0">
              <a:buNone/>
            </a:pPr>
            <a:endParaRPr lang="en-US" altLang="en-US" sz="2000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 Formally: </a:t>
            </a:r>
            <a:r>
              <a:rPr lang="en-US" altLang="en-US" sz="2400" dirty="0"/>
              <a:t>	 </a:t>
            </a:r>
            <a:r>
              <a:rPr lang="en-US" altLang="en-US" sz="2400" i="1" dirty="0">
                <a:solidFill>
                  <a:srgbClr val="FF0000"/>
                </a:solidFill>
              </a:rPr>
              <a:t>A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 </a:t>
            </a:r>
            <a:r>
              <a:rPr lang="en-US" altLang="en-US" sz="2400" i="1" dirty="0">
                <a:solidFill>
                  <a:srgbClr val="FF0000"/>
                </a:solidFill>
              </a:rPr>
              <a:t>B </a:t>
            </a:r>
            <a:r>
              <a:rPr lang="en-US" altLang="en-US" sz="2400" dirty="0">
                <a:solidFill>
                  <a:srgbClr val="FF0000"/>
                </a:solidFill>
              </a:rPr>
              <a:t>: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 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x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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 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x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</a:t>
            </a:r>
            <a:b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</a:b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                 </a:t>
            </a:r>
            <a:endParaRPr lang="en-US" altLang="en-US" sz="24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Example: </a:t>
            </a:r>
            <a:r>
              <a:rPr lang="en-US" altLang="en-US" sz="2400" dirty="0"/>
              <a:t>{1,2,3,4,5,6} </a:t>
            </a:r>
            <a:r>
              <a:rPr lang="en-US" altLang="en-US" sz="2400" dirty="0">
                <a:sym typeface="Symbol" panose="05050102010706020507" pitchFamily="18" charset="2"/>
              </a:rPr>
              <a:t></a:t>
            </a:r>
            <a:r>
              <a:rPr lang="en-US" altLang="en-US" sz="2400" dirty="0"/>
              <a:t> {2,3,5,7,9,11} =</a:t>
            </a:r>
            <a:br>
              <a:rPr lang="en-US" altLang="en-US" sz="2400" dirty="0"/>
            </a:b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600" dirty="0"/>
              <a:t>		 	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92" y="2370955"/>
            <a:ext cx="4027115" cy="2395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208960" y="1962000"/>
              <a:ext cx="8419320" cy="396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1400" y="1947960"/>
                <a:ext cx="8442000" cy="39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07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7037" y="337416"/>
            <a:ext cx="10515600" cy="951057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Set Complements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0272" y="1590098"/>
            <a:ext cx="11173691" cy="471372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The </a:t>
            </a:r>
            <a:r>
              <a:rPr lang="en-US" altLang="en-US" sz="2400" i="1" dirty="0">
                <a:solidFill>
                  <a:srgbClr val="00B050"/>
                </a:solidFill>
              </a:rPr>
              <a:t>universe of discourse</a:t>
            </a:r>
            <a:r>
              <a:rPr lang="en-US" altLang="en-US" sz="2400" dirty="0">
                <a:solidFill>
                  <a:srgbClr val="00B050"/>
                </a:solidFill>
              </a:rPr>
              <a:t> </a:t>
            </a:r>
            <a:r>
              <a:rPr lang="en-US" altLang="en-US" sz="2400" dirty="0"/>
              <a:t>can itself be considered a set, call it </a:t>
            </a:r>
            <a:r>
              <a:rPr lang="en-US" altLang="en-US" sz="2400" i="1" dirty="0">
                <a:solidFill>
                  <a:srgbClr val="00B050"/>
                </a:solidFill>
              </a:rPr>
              <a:t>U</a:t>
            </a:r>
            <a:r>
              <a:rPr lang="en-US" altLang="en-US" sz="2400" dirty="0" smtClean="0"/>
              <a:t>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 smtClean="0"/>
              <a:t>		When </a:t>
            </a:r>
            <a:r>
              <a:rPr lang="en-US" altLang="en-US" sz="2400" dirty="0"/>
              <a:t>the context clearly defines </a:t>
            </a:r>
            <a:r>
              <a:rPr lang="en-US" altLang="en-US" sz="2400" i="1" dirty="0"/>
              <a:t>U</a:t>
            </a:r>
            <a:r>
              <a:rPr lang="en-US" altLang="en-US" sz="2400" dirty="0"/>
              <a:t>, we say that for any set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</a:t>
            </a:r>
            <a:r>
              <a:rPr lang="en-US" altLang="en-US" sz="2400" i="1" dirty="0" smtClean="0">
                <a:sym typeface="Symbol" panose="05050102010706020507" pitchFamily="18" charset="2"/>
              </a:rPr>
              <a:t>U</a:t>
            </a:r>
            <a:endParaRPr lang="en-US" altLang="en-US" sz="2400" dirty="0" smtClean="0"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The </a:t>
            </a:r>
            <a:r>
              <a:rPr lang="en-US" altLang="en-US" sz="2400" i="1" dirty="0">
                <a:solidFill>
                  <a:srgbClr val="C00000"/>
                </a:solidFill>
              </a:rPr>
              <a:t>complement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A</a:t>
            </a:r>
            <a:r>
              <a:rPr lang="en-US" altLang="en-US" sz="2400" dirty="0"/>
              <a:t>, written</a:t>
            </a:r>
            <a:r>
              <a:rPr lang="tr-TR" altLang="en-US" sz="2400" dirty="0"/>
              <a:t> </a:t>
            </a:r>
            <a:r>
              <a:rPr lang="en-US" altLang="en-US" sz="2400" dirty="0"/>
              <a:t>    , is the complement of </a:t>
            </a:r>
            <a:r>
              <a:rPr lang="en-US" altLang="en-US" sz="2400" i="1" dirty="0"/>
              <a:t>A</a:t>
            </a:r>
            <a:r>
              <a:rPr lang="en-US" altLang="en-US" sz="2400" dirty="0"/>
              <a:t> w.r.t. </a:t>
            </a:r>
            <a:r>
              <a:rPr lang="en-US" altLang="en-US" sz="2400" i="1" dirty="0"/>
              <a:t>U</a:t>
            </a:r>
            <a:r>
              <a:rPr lang="en-US" altLang="en-US" sz="2400" dirty="0"/>
              <a:t>, 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</a:t>
            </a:r>
            <a:r>
              <a:rPr lang="en-US" altLang="en-US" sz="2400" i="1" dirty="0"/>
              <a:t> </a:t>
            </a:r>
            <a:r>
              <a:rPr lang="en-US" altLang="en-US" sz="2400" dirty="0"/>
              <a:t>it is </a:t>
            </a:r>
            <a:r>
              <a:rPr lang="en-US" altLang="en-US" sz="2400" i="1" dirty="0"/>
              <a:t>U</a:t>
            </a:r>
            <a:r>
              <a:rPr lang="en-US" altLang="en-US" sz="2400" dirty="0">
                <a:sym typeface="Symbol" panose="05050102010706020507" pitchFamily="18" charset="2"/>
              </a:rPr>
              <a:t></a:t>
            </a:r>
            <a:r>
              <a:rPr lang="en-US" altLang="en-US" sz="2400" i="1" dirty="0">
                <a:sym typeface="Symbol" panose="05050102010706020507" pitchFamily="18" charset="2"/>
              </a:rPr>
              <a:t>A.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 dirty="0" smtClean="0"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i="1" dirty="0" smtClean="0">
                <a:sym typeface="Symbol" panose="05050102010706020507" pitchFamily="18" charset="2"/>
              </a:rPr>
              <a:t> E.g</a:t>
            </a:r>
            <a:r>
              <a:rPr lang="en-US" altLang="en-US" sz="2400" i="1" dirty="0">
                <a:sym typeface="Symbol" panose="05050102010706020507" pitchFamily="18" charset="2"/>
              </a:rPr>
              <a:t>., </a:t>
            </a:r>
            <a:r>
              <a:rPr lang="en-US" altLang="en-US" sz="2400" dirty="0">
                <a:sym typeface="Symbol" panose="05050102010706020507" pitchFamily="18" charset="2"/>
              </a:rPr>
              <a:t>If </a:t>
            </a:r>
            <a:r>
              <a:rPr lang="en-US" altLang="en-US" sz="2400" i="1" dirty="0"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sym typeface="Symbol" panose="05050102010706020507" pitchFamily="18" charset="2"/>
              </a:rPr>
              <a:t>=</a:t>
            </a:r>
            <a:r>
              <a:rPr lang="en-US" altLang="en-US" sz="2400" b="1" dirty="0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i="1" dirty="0"/>
              <a:t> </a:t>
            </a:r>
            <a:endParaRPr lang="en-US" altLang="en-US" sz="2400" dirty="0"/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393104"/>
              </p:ext>
            </p:extLst>
          </p:nvPr>
        </p:nvGraphicFramePr>
        <p:xfrm>
          <a:off x="4605337" y="2968770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3" imgW="164957" imgH="190335" progId="Equation.3">
                  <p:embed/>
                </p:oleObj>
              </mc:Choice>
              <mc:Fallback>
                <p:oleObj name="Equation" r:id="rId3" imgW="164957" imgH="190335" progId="Equation.3">
                  <p:embed/>
                  <p:pic>
                    <p:nvPicPr>
                      <p:cNvPr id="450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7" y="2968770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754229"/>
              </p:ext>
            </p:extLst>
          </p:nvPr>
        </p:nvGraphicFramePr>
        <p:xfrm>
          <a:off x="1133186" y="4851473"/>
          <a:ext cx="40513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5" imgW="1371600" imgH="241200" progId="Equation.3">
                  <p:embed/>
                </p:oleObj>
              </mc:Choice>
              <mc:Fallback>
                <p:oleObj name="Equation" r:id="rId5" imgW="1371600" imgH="241200" progId="Equation.3">
                  <p:embed/>
                  <p:pic>
                    <p:nvPicPr>
                      <p:cNvPr id="450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186" y="4851473"/>
                        <a:ext cx="405130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636" y="3668822"/>
            <a:ext cx="4073237" cy="2456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280520" y="1979640"/>
              <a:ext cx="9248040" cy="3550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9360" y="1968120"/>
                <a:ext cx="9267840" cy="35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05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 idx="4294967295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2800">
                <a:solidFill>
                  <a:schemeClr val="hlink"/>
                </a:solidFill>
                <a:latin typeface="Arial" charset="0"/>
                <a:cs typeface="Arial" charset="0"/>
              </a:rPr>
              <a:t>Set Identities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25625"/>
            <a:ext cx="6199909" cy="4351338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Identity:       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 =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 =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U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Domination: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U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U 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,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  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 = 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Idempotent:   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 =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Double complement: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Commutative: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1" dirty="0">
                <a:solidFill>
                  <a:schemeClr val="accent2"/>
                </a:solidFill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 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,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1" dirty="0">
                <a:solidFill>
                  <a:schemeClr val="accent2"/>
                </a:solidFill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A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Associative: 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(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)=(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)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C 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,</a:t>
            </a:r>
            <a:r>
              <a:rPr lang="en-US" altLang="en-US" sz="2400" i="1" dirty="0">
                <a:sym typeface="Symbol" panose="05050102010706020507" pitchFamily="18" charset="2"/>
              </a:rPr>
              <a:t/>
            </a:r>
            <a:br>
              <a:rPr lang="en-US" altLang="en-US" sz="2400" i="1" dirty="0">
                <a:sym typeface="Symbol" panose="05050102010706020507" pitchFamily="18" charset="2"/>
              </a:rPr>
            </a:br>
            <a:r>
              <a:rPr lang="en-US" altLang="en-US" sz="2400" i="1" dirty="0">
                <a:sym typeface="Symbol" panose="05050102010706020507" pitchFamily="18" charset="2"/>
              </a:rPr>
              <a:t>                        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(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)=(</a:t>
            </a:r>
            <a:r>
              <a:rPr lang="en-US" altLang="en-US" sz="2400" i="1" dirty="0">
                <a:solidFill>
                  <a:schemeClr val="accent2"/>
                </a:solidFill>
              </a:rPr>
              <a:t>A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)</a:t>
            </a:r>
            <a:r>
              <a:rPr lang="en-US" altLang="en-US" sz="2400" i="1" dirty="0" smtClean="0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 smtClean="0">
                <a:sym typeface="Symbol" panose="05050102010706020507" pitchFamily="18" charset="2"/>
              </a:rPr>
              <a:t>De Moran’s Law: </a:t>
            </a:r>
            <a:r>
              <a:rPr lang="en-US" altLang="en-US" sz="2400" i="1" dirty="0" smtClean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313808"/>
              </p:ext>
            </p:extLst>
          </p:nvPr>
        </p:nvGraphicFramePr>
        <p:xfrm>
          <a:off x="3768437" y="3138054"/>
          <a:ext cx="11795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Equation" r:id="rId3" imgW="520474" imgH="253890" progId="Equation.3">
                  <p:embed/>
                </p:oleObj>
              </mc:Choice>
              <mc:Fallback>
                <p:oleObj name="Equation" r:id="rId3" imgW="520474" imgH="253890" progId="Equation.3">
                  <p:embed/>
                  <p:pic>
                    <p:nvPicPr>
                      <p:cNvPr id="471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437" y="3138054"/>
                        <a:ext cx="11795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766806"/>
              </p:ext>
            </p:extLst>
          </p:nvPr>
        </p:nvGraphicFramePr>
        <p:xfrm>
          <a:off x="3255818" y="4904509"/>
          <a:ext cx="24384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Equation" r:id="rId5" imgW="965200" imgH="457200" progId="Equation.3">
                  <p:embed/>
                </p:oleObj>
              </mc:Choice>
              <mc:Fallback>
                <p:oleObj name="Equation" r:id="rId5" imgW="965200" imgH="457200" progId="Equation.3">
                  <p:embed/>
                  <p:pic>
                    <p:nvPicPr>
                      <p:cNvPr id="48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818" y="4904509"/>
                        <a:ext cx="24384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59782" y="1526624"/>
            <a:ext cx="4599710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How to prove the set identities:</a:t>
            </a:r>
          </a:p>
          <a:p>
            <a:endParaRPr lang="en-US" dirty="0"/>
          </a:p>
          <a:p>
            <a:r>
              <a:rPr lang="en-US" altLang="en-US" dirty="0" smtClean="0"/>
              <a:t>Let </a:t>
            </a:r>
            <a:r>
              <a:rPr lang="en-US" altLang="en-US" i="1" dirty="0" smtClean="0"/>
              <a:t>E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/>
              <a:t>= </a:t>
            </a:r>
            <a:r>
              <a:rPr lang="en-US" altLang="en-US" i="1" dirty="0"/>
              <a:t>E</a:t>
            </a:r>
            <a:r>
              <a:rPr lang="en-US" altLang="en-US" baseline="-25000" dirty="0"/>
              <a:t>2</a:t>
            </a:r>
            <a:r>
              <a:rPr lang="en-US" altLang="en-US" dirty="0"/>
              <a:t> (where the </a:t>
            </a:r>
            <a:r>
              <a:rPr lang="en-US" altLang="en-US" i="1" dirty="0" err="1"/>
              <a:t>E</a:t>
            </a:r>
            <a:r>
              <a:rPr lang="en-US" altLang="en-US" dirty="0" err="1"/>
              <a:t>s</a:t>
            </a:r>
            <a:r>
              <a:rPr lang="en-US" altLang="en-US" dirty="0"/>
              <a:t> are set </a:t>
            </a:r>
            <a:r>
              <a:rPr lang="en-US" altLang="en-US" dirty="0" smtClean="0"/>
              <a:t>expressions)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00B050"/>
                </a:solidFill>
              </a:rPr>
              <a:t>Prove </a:t>
            </a:r>
            <a:r>
              <a:rPr lang="en-US" altLang="en-US" i="1" dirty="0">
                <a:solidFill>
                  <a:srgbClr val="00B050"/>
                </a:solidFill>
              </a:rPr>
              <a:t>E</a:t>
            </a:r>
            <a:r>
              <a:rPr lang="en-US" altLang="en-US" baseline="-25000" dirty="0">
                <a:solidFill>
                  <a:srgbClr val="00B050"/>
                </a:solidFill>
              </a:rPr>
              <a:t>1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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i="1" dirty="0">
                <a:solidFill>
                  <a:srgbClr val="00B050"/>
                </a:solidFill>
              </a:rPr>
              <a:t>E</a:t>
            </a:r>
            <a:r>
              <a:rPr lang="en-US" altLang="en-US" baseline="-25000" dirty="0">
                <a:solidFill>
                  <a:srgbClr val="00B050"/>
                </a:solidFill>
              </a:rPr>
              <a:t>2</a:t>
            </a:r>
            <a:r>
              <a:rPr lang="en-US" altLang="en-US" dirty="0">
                <a:solidFill>
                  <a:srgbClr val="00B050"/>
                </a:solidFill>
              </a:rPr>
              <a:t> and</a:t>
            </a:r>
            <a:r>
              <a:rPr lang="en-US" altLang="en-US" baseline="-25000" dirty="0">
                <a:solidFill>
                  <a:srgbClr val="00B050"/>
                </a:solidFill>
              </a:rPr>
              <a:t> </a:t>
            </a:r>
            <a:r>
              <a:rPr lang="en-US" altLang="en-US" i="1" dirty="0">
                <a:solidFill>
                  <a:srgbClr val="00B050"/>
                </a:solidFill>
              </a:rPr>
              <a:t>E</a:t>
            </a:r>
            <a:r>
              <a:rPr lang="en-US" altLang="en-US" baseline="-25000" dirty="0">
                <a:solidFill>
                  <a:srgbClr val="00B050"/>
                </a:solidFill>
              </a:rPr>
              <a:t>2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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i="1" dirty="0">
                <a:solidFill>
                  <a:srgbClr val="00B050"/>
                </a:solidFill>
              </a:rPr>
              <a:t>E</a:t>
            </a:r>
            <a:r>
              <a:rPr lang="en-US" altLang="en-US" baseline="-25000" dirty="0">
                <a:solidFill>
                  <a:srgbClr val="00B050"/>
                </a:solidFill>
              </a:rPr>
              <a:t>1</a:t>
            </a:r>
            <a:r>
              <a:rPr lang="en-US" altLang="en-US" dirty="0">
                <a:solidFill>
                  <a:srgbClr val="00B050"/>
                </a:solidFill>
              </a:rPr>
              <a:t> separately.</a:t>
            </a:r>
          </a:p>
          <a:p>
            <a:r>
              <a:rPr lang="en-US" dirty="0" smtClean="0"/>
              <a:t>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596680" y="1373760"/>
              <a:ext cx="8033040" cy="4556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240" y="1364400"/>
                <a:ext cx="8050680" cy="45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65295" y="406689"/>
            <a:ext cx="10515600" cy="784802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>
              <a:defRPr/>
            </a:pPr>
            <a:r>
              <a:rPr lang="en-US" altLang="en-US" sz="2800" dirty="0" smtClean="0"/>
              <a:t/>
            </a:r>
            <a:br>
              <a:rPr lang="en-US" altLang="en-US" sz="2800" dirty="0" smtClean="0"/>
            </a:br>
            <a:r>
              <a:rPr lang="en-US" altLang="en-US" sz="3600" dirty="0" smtClean="0">
                <a:solidFill>
                  <a:srgbClr val="C00000"/>
                </a:solidFill>
              </a:rPr>
              <a:t>Show that </a:t>
            </a:r>
            <a:r>
              <a:rPr lang="en-US" altLang="en-US" sz="3600" i="1" dirty="0" smtClean="0">
                <a:solidFill>
                  <a:srgbClr val="C00000"/>
                </a:solidFill>
              </a:rPr>
              <a:t>A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(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C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)=(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)(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</a:t>
            </a:r>
            <a:r>
              <a:rPr lang="en-US" altLang="en-US" sz="3600" i="1" dirty="0">
                <a:solidFill>
                  <a:srgbClr val="C00000"/>
                </a:solidFill>
                <a:sym typeface="Symbol" panose="05050102010706020507" pitchFamily="18" charset="2"/>
              </a:rPr>
              <a:t>C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).</a:t>
            </a:r>
            <a:b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</a:br>
            <a:endParaRPr lang="en-US" sz="36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5294" y="1445347"/>
            <a:ext cx="10670741" cy="4525962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 smtClean="0">
                <a:sym typeface="Symbol" panose="05050102010706020507" pitchFamily="18" charset="2"/>
              </a:rPr>
              <a:t>Part </a:t>
            </a:r>
            <a:r>
              <a:rPr lang="en-US" altLang="en-US" sz="2400" dirty="0">
                <a:sym typeface="Symbol" panose="05050102010706020507" pitchFamily="18" charset="2"/>
              </a:rPr>
              <a:t>1: Show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(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ym typeface="Symbol" panose="05050102010706020507" pitchFamily="18" charset="2"/>
              </a:rPr>
              <a:t>)(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)(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dirty="0" smtClean="0">
                <a:sym typeface="Symbol" panose="05050102010706020507" pitchFamily="18" charset="2"/>
              </a:rPr>
              <a:t>Assume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A</a:t>
            </a:r>
            <a:r>
              <a:rPr lang="en-US" altLang="en-US" dirty="0">
                <a:sym typeface="Symbol" panose="05050102010706020507" pitchFamily="18" charset="2"/>
              </a:rPr>
              <a:t>(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), &amp; show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r>
              <a:rPr lang="en-US" altLang="en-US" dirty="0">
                <a:sym typeface="Symbol" panose="05050102010706020507" pitchFamily="18" charset="2"/>
              </a:rPr>
              <a:t>(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)(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dirty="0">
                <a:sym typeface="Symbol" panose="05050102010706020507" pitchFamily="18" charset="2"/>
              </a:rPr>
              <a:t>We know that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A</a:t>
            </a:r>
            <a:r>
              <a:rPr lang="en-US" altLang="en-US" dirty="0"/>
              <a:t>, and </a:t>
            </a:r>
            <a:r>
              <a:rPr lang="en-US" altLang="en-US" dirty="0" smtClean="0"/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B</a:t>
            </a:r>
            <a:r>
              <a:rPr lang="en-US" altLang="en-US" dirty="0"/>
              <a:t> or </a:t>
            </a:r>
            <a:r>
              <a:rPr lang="en-US" altLang="en-US" i="1" dirty="0" err="1">
                <a:sym typeface="Symbol" panose="05050102010706020507" pitchFamily="18" charset="2"/>
              </a:rPr>
              <a:t>x</a:t>
            </a:r>
            <a:r>
              <a:rPr lang="en-US" altLang="en-US" dirty="0" err="1">
                <a:sym typeface="Symbol" panose="05050102010706020507" pitchFamily="18" charset="2"/>
              </a:rPr>
              <a:t></a:t>
            </a:r>
            <a:r>
              <a:rPr lang="en-US" altLang="en-US" i="1" dirty="0" err="1"/>
              <a:t>C</a:t>
            </a:r>
            <a:r>
              <a:rPr lang="en-US" altLang="en-US" i="1" dirty="0"/>
              <a:t>.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 dirty="0" smtClean="0"/>
              <a:t>Case 1: </a:t>
            </a:r>
            <a:r>
              <a:rPr lang="en-US" altLang="en-US" i="1" dirty="0" err="1" smtClean="0">
                <a:sym typeface="Symbol" panose="05050102010706020507" pitchFamily="18" charset="2"/>
              </a:rPr>
              <a:t>x</a:t>
            </a:r>
            <a:r>
              <a:rPr lang="en-US" altLang="en-US" dirty="0" err="1" smtClean="0">
                <a:sym typeface="Symbol" panose="05050102010706020507" pitchFamily="18" charset="2"/>
              </a:rPr>
              <a:t></a:t>
            </a:r>
            <a:r>
              <a:rPr lang="en-US" altLang="en-US" i="1" dirty="0" err="1" smtClean="0"/>
              <a:t>B</a:t>
            </a:r>
            <a:r>
              <a:rPr lang="en-US" altLang="en-US" dirty="0" smtClean="0"/>
              <a:t>.  Then </a:t>
            </a:r>
            <a:r>
              <a:rPr lang="en-US" altLang="en-US" i="1" dirty="0" err="1" smtClean="0">
                <a:sym typeface="Symbol" panose="05050102010706020507" pitchFamily="18" charset="2"/>
              </a:rPr>
              <a:t>x</a:t>
            </a:r>
            <a:r>
              <a:rPr lang="en-US" altLang="en-US" dirty="0" err="1" smtClean="0">
                <a:sym typeface="Symbol" panose="05050102010706020507" pitchFamily="18" charset="2"/>
              </a:rPr>
              <a:t></a:t>
            </a:r>
            <a:r>
              <a:rPr lang="en-US" altLang="en-US" i="1" dirty="0" err="1" smtClean="0">
                <a:sym typeface="Symbol" panose="05050102010706020507" pitchFamily="18" charset="2"/>
              </a:rPr>
              <a:t>A</a:t>
            </a:r>
            <a:r>
              <a:rPr lang="en-US" altLang="en-US" dirty="0" err="1" smtClean="0">
                <a:sym typeface="Symbol" panose="05050102010706020507" pitchFamily="18" charset="2"/>
              </a:rPr>
              <a:t></a:t>
            </a:r>
            <a:r>
              <a:rPr lang="en-US" altLang="en-US" i="1" dirty="0" err="1" smtClean="0">
                <a:sym typeface="Symbol" panose="05050102010706020507" pitchFamily="18" charset="2"/>
              </a:rPr>
              <a:t>B</a:t>
            </a:r>
            <a:r>
              <a:rPr lang="en-US" altLang="en-US" dirty="0" smtClean="0">
                <a:sym typeface="Symbol" panose="05050102010706020507" pitchFamily="18" charset="2"/>
              </a:rPr>
              <a:t>, so </a:t>
            </a:r>
            <a:r>
              <a:rPr lang="en-US" altLang="en-US" i="1" dirty="0" smtClean="0">
                <a:sym typeface="Symbol" panose="05050102010706020507" pitchFamily="18" charset="2"/>
              </a:rPr>
              <a:t>x</a:t>
            </a:r>
            <a:r>
              <a:rPr lang="en-US" altLang="en-US" dirty="0" smtClean="0">
                <a:sym typeface="Symbol" panose="05050102010706020507" pitchFamily="18" charset="2"/>
              </a:rPr>
              <a:t>(</a:t>
            </a:r>
            <a:r>
              <a:rPr lang="en-US" altLang="en-US" i="1" dirty="0" smtClean="0">
                <a:sym typeface="Symbol" panose="05050102010706020507" pitchFamily="18" charset="2"/>
              </a:rPr>
              <a:t>A</a:t>
            </a:r>
            <a:r>
              <a:rPr lang="en-US" altLang="en-US" dirty="0" smtClean="0">
                <a:sym typeface="Symbol" panose="05050102010706020507" pitchFamily="18" charset="2"/>
              </a:rPr>
              <a:t></a:t>
            </a:r>
            <a:r>
              <a:rPr lang="en-US" altLang="en-US" i="1" dirty="0" smtClean="0">
                <a:sym typeface="Symbol" panose="05050102010706020507" pitchFamily="18" charset="2"/>
              </a:rPr>
              <a:t>B</a:t>
            </a:r>
            <a:r>
              <a:rPr lang="en-US" altLang="en-US" dirty="0" smtClean="0">
                <a:sym typeface="Symbol" panose="05050102010706020507" pitchFamily="18" charset="2"/>
              </a:rPr>
              <a:t>)(</a:t>
            </a:r>
            <a:r>
              <a:rPr lang="en-US" altLang="en-US" i="1" dirty="0" smtClean="0">
                <a:sym typeface="Symbol" panose="05050102010706020507" pitchFamily="18" charset="2"/>
              </a:rPr>
              <a:t>A</a:t>
            </a:r>
            <a:r>
              <a:rPr lang="en-US" altLang="en-US" dirty="0" smtClean="0">
                <a:sym typeface="Symbol" panose="05050102010706020507" pitchFamily="18" charset="2"/>
              </a:rPr>
              <a:t></a:t>
            </a:r>
            <a:r>
              <a:rPr lang="en-US" altLang="en-US" i="1" dirty="0" smtClean="0">
                <a:sym typeface="Symbol" panose="05050102010706020507" pitchFamily="18" charset="2"/>
              </a:rPr>
              <a:t>C</a:t>
            </a:r>
            <a:r>
              <a:rPr lang="en-US" altLang="en-US" dirty="0" smtClean="0">
                <a:sym typeface="Symbol" panose="05050102010706020507" pitchFamily="18" charset="2"/>
              </a:rPr>
              <a:t>).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 dirty="0" smtClean="0">
                <a:sym typeface="Symbol" panose="05050102010706020507" pitchFamily="18" charset="2"/>
              </a:rPr>
              <a:t>Case 2: </a:t>
            </a:r>
            <a:r>
              <a:rPr lang="en-US" altLang="en-US" i="1" dirty="0" err="1" smtClean="0">
                <a:sym typeface="Symbol" panose="05050102010706020507" pitchFamily="18" charset="2"/>
              </a:rPr>
              <a:t>x</a:t>
            </a:r>
            <a:r>
              <a:rPr lang="en-US" altLang="en-US" dirty="0" err="1" smtClean="0">
                <a:sym typeface="Symbol" panose="05050102010706020507" pitchFamily="18" charset="2"/>
              </a:rPr>
              <a:t></a:t>
            </a:r>
            <a:r>
              <a:rPr lang="en-US" altLang="en-US" i="1" dirty="0" err="1" smtClean="0"/>
              <a:t>C</a:t>
            </a:r>
            <a:r>
              <a:rPr lang="en-US" altLang="en-US" i="1" dirty="0" smtClean="0"/>
              <a:t>. </a:t>
            </a:r>
            <a:r>
              <a:rPr lang="en-US" altLang="en-US" dirty="0" smtClean="0"/>
              <a:t>Then </a:t>
            </a:r>
            <a:r>
              <a:rPr lang="en-US" altLang="en-US" i="1" dirty="0" err="1" smtClean="0">
                <a:sym typeface="Symbol" panose="05050102010706020507" pitchFamily="18" charset="2"/>
              </a:rPr>
              <a:t>x</a:t>
            </a:r>
            <a:r>
              <a:rPr lang="en-US" altLang="en-US" dirty="0" err="1" smtClean="0">
                <a:sym typeface="Symbol" panose="05050102010706020507" pitchFamily="18" charset="2"/>
              </a:rPr>
              <a:t></a:t>
            </a:r>
            <a:r>
              <a:rPr lang="en-US" altLang="en-US" i="1" dirty="0" err="1" smtClean="0">
                <a:sym typeface="Symbol" panose="05050102010706020507" pitchFamily="18" charset="2"/>
              </a:rPr>
              <a:t>A</a:t>
            </a:r>
            <a:r>
              <a:rPr lang="en-US" altLang="en-US" dirty="0" err="1" smtClean="0">
                <a:sym typeface="Symbol" panose="05050102010706020507" pitchFamily="18" charset="2"/>
              </a:rPr>
              <a:t></a:t>
            </a:r>
            <a:r>
              <a:rPr lang="en-US" altLang="en-US" i="1" dirty="0" err="1" smtClean="0">
                <a:sym typeface="Symbol" panose="05050102010706020507" pitchFamily="18" charset="2"/>
              </a:rPr>
              <a:t>C</a:t>
            </a:r>
            <a:r>
              <a:rPr lang="en-US" altLang="en-US" i="1" dirty="0" smtClean="0"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, so </a:t>
            </a:r>
            <a:r>
              <a:rPr lang="en-US" altLang="en-US" i="1" dirty="0" smtClean="0">
                <a:sym typeface="Symbol" panose="05050102010706020507" pitchFamily="18" charset="2"/>
              </a:rPr>
              <a:t>x</a:t>
            </a:r>
            <a:r>
              <a:rPr lang="en-US" altLang="en-US" dirty="0" smtClean="0">
                <a:sym typeface="Symbol" panose="05050102010706020507" pitchFamily="18" charset="2"/>
              </a:rPr>
              <a:t>(</a:t>
            </a:r>
            <a:r>
              <a:rPr lang="en-US" altLang="en-US" i="1" dirty="0" smtClean="0">
                <a:sym typeface="Symbol" panose="05050102010706020507" pitchFamily="18" charset="2"/>
              </a:rPr>
              <a:t>A</a:t>
            </a:r>
            <a:r>
              <a:rPr lang="en-US" altLang="en-US" dirty="0" smtClean="0">
                <a:sym typeface="Symbol" panose="05050102010706020507" pitchFamily="18" charset="2"/>
              </a:rPr>
              <a:t></a:t>
            </a:r>
            <a:r>
              <a:rPr lang="en-US" altLang="en-US" i="1" dirty="0" smtClean="0">
                <a:sym typeface="Symbol" panose="05050102010706020507" pitchFamily="18" charset="2"/>
              </a:rPr>
              <a:t>B</a:t>
            </a:r>
            <a:r>
              <a:rPr lang="en-US" altLang="en-US" dirty="0" smtClean="0">
                <a:sym typeface="Symbol" panose="05050102010706020507" pitchFamily="18" charset="2"/>
              </a:rPr>
              <a:t>)(</a:t>
            </a:r>
            <a:r>
              <a:rPr lang="en-US" altLang="en-US" i="1" dirty="0" smtClean="0">
                <a:sym typeface="Symbol" panose="05050102010706020507" pitchFamily="18" charset="2"/>
              </a:rPr>
              <a:t>A</a:t>
            </a:r>
            <a:r>
              <a:rPr lang="en-US" altLang="en-US" dirty="0" smtClean="0">
                <a:sym typeface="Symbol" panose="05050102010706020507" pitchFamily="18" charset="2"/>
              </a:rPr>
              <a:t></a:t>
            </a:r>
            <a:r>
              <a:rPr lang="en-US" altLang="en-US" i="1" dirty="0" smtClean="0">
                <a:sym typeface="Symbol" panose="05050102010706020507" pitchFamily="18" charset="2"/>
              </a:rPr>
              <a:t>C</a:t>
            </a:r>
            <a:r>
              <a:rPr lang="en-US" altLang="en-US" dirty="0" smtClean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dirty="0">
                <a:sym typeface="Symbol" panose="05050102010706020507" pitchFamily="18" charset="2"/>
              </a:rPr>
              <a:t>Therefore,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r>
              <a:rPr lang="en-US" altLang="en-US" dirty="0">
                <a:sym typeface="Symbol" panose="05050102010706020507" pitchFamily="18" charset="2"/>
              </a:rPr>
              <a:t>(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)(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dirty="0">
                <a:sym typeface="Symbol" panose="05050102010706020507" pitchFamily="18" charset="2"/>
              </a:rPr>
              <a:t>Therefore, </a:t>
            </a:r>
            <a:r>
              <a:rPr lang="en-US" altLang="en-US" i="1" dirty="0"/>
              <a:t>A</a:t>
            </a:r>
            <a:r>
              <a:rPr lang="en-US" altLang="en-US" dirty="0">
                <a:sym typeface="Symbol" panose="05050102010706020507" pitchFamily="18" charset="2"/>
              </a:rPr>
              <a:t>(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)(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)(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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 smtClean="0"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Part 2: Show 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)(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ym typeface="Symbol" panose="05050102010706020507" pitchFamily="18" charset="2"/>
              </a:rPr>
              <a:t>) 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(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sym typeface="Symbol" panose="05050102010706020507" pitchFamily="18" charset="2"/>
              </a:rPr>
              <a:t>). …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01320" y="530280"/>
              <a:ext cx="6492600" cy="358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3040" y="526680"/>
                <a:ext cx="6508800" cy="35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25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6309" y="378980"/>
            <a:ext cx="10515600" cy="90949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C00000"/>
                </a:solidFill>
                <a:latin typeface="Arial" charset="0"/>
                <a:cs typeface="Arial" charset="0"/>
              </a:rPr>
              <a:t>Generalized Unions &amp; Intersections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3290" y="1537855"/>
            <a:ext cx="11035145" cy="4571999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Since </a:t>
            </a:r>
            <a:r>
              <a:rPr lang="en-US" altLang="en-US" sz="2400" dirty="0"/>
              <a:t>union &amp; intersection are commutative and associative, we can extend them from operating on </a:t>
            </a:r>
            <a:r>
              <a:rPr lang="en-US" altLang="en-US" sz="2400" i="1" dirty="0"/>
              <a:t>ordered pairs</a:t>
            </a:r>
            <a:r>
              <a:rPr lang="en-US" altLang="en-US" sz="2400" dirty="0"/>
              <a:t> of sets (</a:t>
            </a:r>
            <a:r>
              <a:rPr lang="en-US" altLang="en-US" sz="2400" i="1" dirty="0"/>
              <a:t>A</a:t>
            </a:r>
            <a:r>
              <a:rPr lang="en-US" altLang="en-US" sz="2400" dirty="0"/>
              <a:t>,</a:t>
            </a:r>
            <a:r>
              <a:rPr lang="en-US" altLang="en-US" sz="2400" i="1" dirty="0"/>
              <a:t>B</a:t>
            </a:r>
            <a:r>
              <a:rPr lang="en-US" altLang="en-US" sz="2400" dirty="0"/>
              <a:t>) to operating on sequences of sets (</a:t>
            </a:r>
            <a:r>
              <a:rPr lang="en-US" altLang="en-US" sz="2400" i="1" dirty="0" smtClean="0"/>
              <a:t>A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,…,</a:t>
            </a:r>
            <a:r>
              <a:rPr lang="en-US" altLang="en-US" sz="2400" i="1" dirty="0"/>
              <a:t>A</a:t>
            </a:r>
            <a:r>
              <a:rPr lang="en-US" altLang="en-US" sz="2400" i="1" baseline="-25000" dirty="0"/>
              <a:t>n</a:t>
            </a:r>
            <a:r>
              <a:rPr lang="en-US" altLang="en-US" sz="2400" dirty="0" smtClean="0"/>
              <a:t>)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47" y="3131128"/>
            <a:ext cx="8273053" cy="3256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392080" y="3394080"/>
              <a:ext cx="2953800" cy="274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2360" y="3385080"/>
                <a:ext cx="2980080" cy="27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2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4018" y="503672"/>
            <a:ext cx="10515600" cy="770948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Generalized Union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22218" y="1447800"/>
            <a:ext cx="9164782" cy="4859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Binary union operator: </a:t>
            </a:r>
            <a:r>
              <a:rPr lang="en-US" altLang="en-US" sz="2400" dirty="0" smtClean="0"/>
              <a:t> </a:t>
            </a:r>
            <a:r>
              <a:rPr lang="tr-TR" altLang="en-US" sz="2400" i="1" dirty="0" smtClean="0"/>
              <a:t> 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r>
              <a:rPr lang="en-US" altLang="en-US" sz="2400" i="1" dirty="0" smtClean="0">
                <a:sym typeface="Symbol" panose="05050102010706020507" pitchFamily="18" charset="2"/>
              </a:rPr>
              <a:t>B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i="1" dirty="0" smtClean="0">
                <a:sym typeface="Symbol" panose="05050102010706020507" pitchFamily="18" charset="2"/>
              </a:rPr>
              <a:t> n</a:t>
            </a:r>
            <a:r>
              <a:rPr lang="en-US" altLang="en-US" sz="2400" dirty="0" smtClean="0">
                <a:sym typeface="Symbol" panose="05050102010706020507" pitchFamily="18" charset="2"/>
              </a:rPr>
              <a:t>-</a:t>
            </a:r>
            <a:r>
              <a:rPr lang="en-US" altLang="en-US" sz="2400" dirty="0" err="1" smtClean="0">
                <a:sym typeface="Symbol" panose="05050102010706020507" pitchFamily="18" charset="2"/>
              </a:rPr>
              <a:t>ary</a:t>
            </a:r>
            <a:r>
              <a:rPr lang="en-US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union</a:t>
            </a:r>
            <a:r>
              <a:rPr lang="en-US" altLang="en-US" sz="2400" dirty="0" smtClean="0">
                <a:sym typeface="Symbol" panose="05050102010706020507" pitchFamily="18" charset="2"/>
              </a:rPr>
              <a:t>:  </a:t>
            </a:r>
            <a:r>
              <a:rPr lang="en-US" altLang="en-US" sz="2400" i="1" dirty="0" smtClean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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…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: ((…((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 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…) 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24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dirty="0">
                <a:sym typeface="Symbol" panose="05050102010706020507" pitchFamily="18" charset="2"/>
              </a:rPr>
              <a:t/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(grouping &amp; order is irrelevant)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tr-TR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“Big U” notation:</a:t>
            </a:r>
            <a:br>
              <a:rPr lang="en-US" altLang="en-US" sz="2400" dirty="0">
                <a:sym typeface="Symbol" panose="05050102010706020507" pitchFamily="18" charset="2"/>
              </a:rPr>
            </a:b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400" dirty="0" smtClean="0"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ym typeface="Symbol" panose="05050102010706020507" pitchFamily="18" charset="2"/>
              </a:rPr>
              <a:t>r for infinite sets of sets:</a:t>
            </a:r>
            <a:br>
              <a:rPr lang="en-US" altLang="en-US" sz="2400" dirty="0">
                <a:sym typeface="Symbol" panose="05050102010706020507" pitchFamily="18" charset="2"/>
              </a:rPr>
            </a:br>
            <a:endParaRPr lang="en-US" altLang="en-US" sz="2400" i="1" baseline="-25000" dirty="0">
              <a:sym typeface="Symbol" panose="05050102010706020507" pitchFamily="18" charset="2"/>
            </a:endParaRPr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4478338" y="3352800"/>
          <a:ext cx="93186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Equation" r:id="rId3" imgW="342751" imgH="431613" progId="Equation.3">
                  <p:embed/>
                </p:oleObj>
              </mc:Choice>
              <mc:Fallback>
                <p:oleObj name="Equation" r:id="rId3" imgW="342751" imgH="431613" progId="Equation.3">
                  <p:embed/>
                  <p:pic>
                    <p:nvPicPr>
                      <p:cNvPr id="52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3352800"/>
                        <a:ext cx="931862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181079"/>
              </p:ext>
            </p:extLst>
          </p:nvPr>
        </p:nvGraphicFramePr>
        <p:xfrm>
          <a:off x="4439444" y="4700730"/>
          <a:ext cx="1009650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Equation" r:id="rId5" imgW="342751" imgH="342751" progId="Equation.3">
                  <p:embed/>
                </p:oleObj>
              </mc:Choice>
              <mc:Fallback>
                <p:oleObj name="Equation" r:id="rId5" imgW="342751" imgH="342751" progId="Equation.3">
                  <p:embed/>
                  <p:pic>
                    <p:nvPicPr>
                      <p:cNvPr id="52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444" y="4700730"/>
                        <a:ext cx="1009650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198880" y="1835640"/>
              <a:ext cx="8253360" cy="462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1680" y="1828800"/>
                <a:ext cx="8272800" cy="46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9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9437" y="434397"/>
            <a:ext cx="10515600" cy="881785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Generalized Intersection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1109" y="1742498"/>
            <a:ext cx="105156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Binary </a:t>
            </a:r>
            <a:r>
              <a:rPr lang="en-US" altLang="en-US" sz="2400" dirty="0"/>
              <a:t>intersection operator: </a:t>
            </a:r>
            <a:r>
              <a:rPr lang="en-US" altLang="en-US" sz="2400" dirty="0" smtClean="0"/>
              <a:t>  </a:t>
            </a:r>
            <a:r>
              <a:rPr lang="tr-TR" altLang="en-US" sz="2400" i="1" dirty="0" smtClean="0"/>
              <a:t>  </a:t>
            </a:r>
            <a:r>
              <a:rPr lang="en-US" altLang="en-US" sz="2400" i="1" dirty="0"/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i="1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i="1" dirty="0" smtClean="0">
                <a:sym typeface="Symbol" panose="05050102010706020507" pitchFamily="18" charset="2"/>
              </a:rPr>
              <a:t>n</a:t>
            </a:r>
            <a:r>
              <a:rPr lang="en-US" altLang="en-US" sz="2400" dirty="0" smtClean="0">
                <a:sym typeface="Symbol" panose="05050102010706020507" pitchFamily="18" charset="2"/>
              </a:rPr>
              <a:t>-</a:t>
            </a:r>
            <a:r>
              <a:rPr lang="en-US" altLang="en-US" sz="2400" dirty="0" err="1" smtClean="0">
                <a:sym typeface="Symbol" panose="05050102010706020507" pitchFamily="18" charset="2"/>
              </a:rPr>
              <a:t>ary</a:t>
            </a:r>
            <a:r>
              <a:rPr lang="en-US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intersection</a:t>
            </a:r>
            <a:r>
              <a:rPr lang="en-US" altLang="en-US" sz="2400" dirty="0" smtClean="0">
                <a:sym typeface="Symbol" panose="05050102010706020507" pitchFamily="18" charset="2"/>
              </a:rPr>
              <a:t>:  </a:t>
            </a:r>
            <a:r>
              <a:rPr lang="en-US" altLang="en-US" sz="2400" i="1" dirty="0" smtClean="0">
                <a:sym typeface="Symbol" panose="05050102010706020507" pitchFamily="18" charset="2"/>
              </a:rPr>
              <a:t>A</a:t>
            </a:r>
            <a:r>
              <a:rPr lang="en-US" altLang="en-US" sz="2400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…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((…((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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)…)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(grouping &amp; order is irrelevant)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tr-TR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“Big Arch” notation:</a:t>
            </a:r>
            <a:br>
              <a:rPr lang="en-US" altLang="en-US" sz="2400" dirty="0">
                <a:sym typeface="Symbol" panose="05050102010706020507" pitchFamily="18" charset="2"/>
              </a:rPr>
            </a:br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400" dirty="0" smtClean="0"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ym typeface="Symbol" panose="05050102010706020507" pitchFamily="18" charset="2"/>
              </a:rPr>
              <a:t>r for infinite sets of sets:</a:t>
            </a:r>
            <a:br>
              <a:rPr lang="en-US" altLang="en-US" sz="2400" dirty="0">
                <a:sym typeface="Symbol" panose="05050102010706020507" pitchFamily="18" charset="2"/>
              </a:rPr>
            </a:br>
            <a:endParaRPr lang="en-US" altLang="en-US" sz="2400" dirty="0">
              <a:sym typeface="Symbol" panose="05050102010706020507" pitchFamily="18" charset="2"/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926677"/>
              </p:ext>
            </p:extLst>
          </p:nvPr>
        </p:nvGraphicFramePr>
        <p:xfrm>
          <a:off x="4887046" y="3519054"/>
          <a:ext cx="93186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" name="Equation" r:id="rId3" imgW="342751" imgH="431613" progId="Equation.3">
                  <p:embed/>
                </p:oleObj>
              </mc:Choice>
              <mc:Fallback>
                <p:oleObj name="Equation" r:id="rId3" imgW="342751" imgH="431613" progId="Equation.3">
                  <p:embed/>
                  <p:pic>
                    <p:nvPicPr>
                      <p:cNvPr id="53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046" y="3519054"/>
                        <a:ext cx="931863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427843"/>
              </p:ext>
            </p:extLst>
          </p:nvPr>
        </p:nvGraphicFramePr>
        <p:xfrm>
          <a:off x="4850823" y="4888201"/>
          <a:ext cx="10096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name="Equation" r:id="rId5" imgW="342720" imgH="342720" progId="Equation.3">
                  <p:embed/>
                </p:oleObj>
              </mc:Choice>
              <mc:Fallback>
                <p:oleObj name="Equation" r:id="rId5" imgW="342720" imgH="342720" progId="Equation.3">
                  <p:embed/>
                  <p:pic>
                    <p:nvPicPr>
                      <p:cNvPr id="53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0823" y="4888201"/>
                        <a:ext cx="100965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3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47255" y="322262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Computer Representations of Sets</a:t>
            </a:r>
            <a:endParaRPr lang="en-US" sz="32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5018" y="1647825"/>
            <a:ext cx="10397837" cy="4216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 For </a:t>
            </a:r>
            <a:r>
              <a:rPr lang="en-US" altLang="en-US" sz="2400" dirty="0"/>
              <a:t>an enumerable </a:t>
            </a:r>
            <a:r>
              <a:rPr lang="en-US" altLang="en-US" sz="2400" dirty="0" err="1"/>
              <a:t>u.d</a:t>
            </a:r>
            <a:r>
              <a:rPr lang="en-US" altLang="en-US" sz="2400" dirty="0"/>
              <a:t>. </a:t>
            </a:r>
            <a:r>
              <a:rPr lang="en-US" altLang="en-US" sz="2400" i="1" dirty="0"/>
              <a:t>U</a:t>
            </a:r>
            <a:r>
              <a:rPr lang="en-US" altLang="en-US" sz="2400" dirty="0"/>
              <a:t> with ordering </a:t>
            </a:r>
            <a:r>
              <a:rPr lang="en-US" altLang="en-US" sz="2400" dirty="0" smtClean="0"/>
              <a:t> </a:t>
            </a:r>
            <a:r>
              <a:rPr lang="en-US" altLang="en-US" sz="2400" i="1" dirty="0" smtClean="0"/>
              <a:t>x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represent a finite set </a:t>
            </a:r>
            <a:r>
              <a:rPr lang="en-US" altLang="en-US" sz="2400" i="1" dirty="0"/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</a:t>
            </a:r>
            <a:r>
              <a:rPr lang="en-US" altLang="en-US" sz="2400" i="1" dirty="0"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sym typeface="Symbol" panose="05050102010706020507" pitchFamily="18" charset="2"/>
              </a:rPr>
              <a:t> as the finite bit string B=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i="1" dirty="0">
                <a:sym typeface="Symbol" panose="05050102010706020507" pitchFamily="18" charset="2"/>
              </a:rPr>
              <a:t>b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…</a:t>
            </a:r>
            <a:r>
              <a:rPr lang="en-US" altLang="en-US" sz="2400" i="1" dirty="0" err="1">
                <a:sym typeface="Symbol" panose="05050102010706020507" pitchFamily="18" charset="2"/>
              </a:rPr>
              <a:t>b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ym typeface="Symbol" panose="05050102010706020507" pitchFamily="18" charset="2"/>
              </a:rPr>
              <a:t>where 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: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 (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&lt;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 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=1)</a:t>
            </a:r>
            <a:r>
              <a:rPr lang="en-US" altLang="en-US" sz="2400" dirty="0">
                <a:sym typeface="Symbol" panose="05050102010706020507" pitchFamily="18" charset="2"/>
              </a:rPr>
              <a:t>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 dirty="0" smtClean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i="1" dirty="0" smtClean="0">
                <a:solidFill>
                  <a:schemeClr val="accent2"/>
                </a:solidFill>
                <a:sym typeface="Symbol" panose="05050102010706020507" pitchFamily="18" charset="2"/>
              </a:rPr>
              <a:t>E.g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.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=</a:t>
            </a:r>
            <a:r>
              <a:rPr lang="en-US" altLang="en-US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,</a:t>
            </a:r>
            <a:r>
              <a:rPr lang="en-US" altLang="en-US" sz="2400" b="1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solidFill>
                  <a:schemeClr val="accent2"/>
                </a:solidFill>
                <a:sym typeface="Symbol" panose="05050102010706020507" pitchFamily="18" charset="2"/>
              </a:rPr>
              <a:t>S=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{2,3,5,7,11}, B=001101010001.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 smtClean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ym typeface="Symbol" panose="05050102010706020507" pitchFamily="18" charset="2"/>
              </a:rPr>
              <a:t> In </a:t>
            </a:r>
            <a:r>
              <a:rPr lang="en-US" altLang="en-US" sz="2400" dirty="0">
                <a:sym typeface="Symbol" panose="05050102010706020507" pitchFamily="18" charset="2"/>
              </a:rPr>
              <a:t>this representation, the set </a:t>
            </a:r>
            <a:r>
              <a:rPr lang="en-US" altLang="en-US" sz="2400" dirty="0" smtClean="0">
                <a:sym typeface="Symbol" panose="05050102010706020507" pitchFamily="18" charset="2"/>
              </a:rPr>
              <a:t>operators  “</a:t>
            </a:r>
            <a:r>
              <a:rPr lang="en-US" altLang="en-US" sz="2400" dirty="0">
                <a:sym typeface="Symbol" panose="05050102010706020507" pitchFamily="18" charset="2"/>
              </a:rPr>
              <a:t>”, “”, </a:t>
            </a:r>
            <a:r>
              <a:rPr lang="en-US" altLang="en-US" sz="2400" dirty="0" smtClean="0">
                <a:sym typeface="Symbol" panose="05050102010706020507" pitchFamily="18" charset="2"/>
              </a:rPr>
              <a:t>“    “ are </a:t>
            </a:r>
            <a:r>
              <a:rPr lang="en-US" altLang="en-US" sz="2400" dirty="0">
                <a:sym typeface="Symbol" panose="05050102010706020507" pitchFamily="18" charset="2"/>
              </a:rPr>
              <a:t>implemented directly by bitwise OR, AND, </a:t>
            </a:r>
            <a:r>
              <a:rPr lang="en-US" altLang="en-US" sz="2400" dirty="0" smtClean="0">
                <a:sym typeface="Symbol" panose="05050102010706020507" pitchFamily="18" charset="2"/>
              </a:rPr>
              <a:t>NOT, respectively!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06320" y="753120"/>
              <a:ext cx="7243560" cy="3020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4080" y="743400"/>
                <a:ext cx="7261200" cy="30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28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4762500" y="3106738"/>
            <a:ext cx="2667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i="1">
                <a:solidFill>
                  <a:srgbClr val="0000FF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40857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15636" y="27016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Representations of Sets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4567" y="1545649"/>
            <a:ext cx="11086378" cy="493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B050"/>
                </a:solidFill>
              </a:rPr>
              <a:t>Roster Method:</a:t>
            </a:r>
            <a:r>
              <a:rPr lang="en-US" altLang="en-US" sz="2400" dirty="0" smtClean="0"/>
              <a:t> We </a:t>
            </a:r>
            <a:r>
              <a:rPr lang="en-US" altLang="en-US" sz="2400" dirty="0"/>
              <a:t>can denote a set </a:t>
            </a:r>
            <a:r>
              <a:rPr lang="en-US" altLang="en-US" sz="2400" i="1" dirty="0"/>
              <a:t>S</a:t>
            </a:r>
            <a:r>
              <a:rPr lang="en-US" altLang="en-US" sz="2400" dirty="0"/>
              <a:t> in writing by </a:t>
            </a:r>
            <a:r>
              <a:rPr lang="en-US" altLang="en-US" sz="2400" i="1" dirty="0">
                <a:solidFill>
                  <a:srgbClr val="FF9900"/>
                </a:solidFill>
              </a:rPr>
              <a:t>listing</a:t>
            </a:r>
            <a:r>
              <a:rPr lang="en-US" altLang="en-US" sz="2400" dirty="0"/>
              <a:t> all of its elements in curly braces: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rgbClr val="FF9900"/>
                </a:solidFill>
              </a:rPr>
              <a:t>{a, b, c}</a:t>
            </a:r>
            <a:r>
              <a:rPr lang="en-US" altLang="en-US" sz="2400" dirty="0"/>
              <a:t> is the set of whatever 3 objects are denoted by a, b, c.</a:t>
            </a:r>
          </a:p>
          <a:p>
            <a:pPr marL="0" indent="0" eaLnBrk="1" hangingPunct="1">
              <a:buNone/>
            </a:pPr>
            <a:endParaRPr lang="en-US" altLang="en-US" sz="2400" i="1" dirty="0" smtClean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i="1" dirty="0"/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i="1" dirty="0" smtClean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i="1" dirty="0" smtClean="0">
                <a:solidFill>
                  <a:srgbClr val="00B050"/>
                </a:solidFill>
              </a:rPr>
              <a:t>Set builder </a:t>
            </a:r>
            <a:r>
              <a:rPr lang="en-US" altLang="en-US" sz="2400" i="1" dirty="0">
                <a:solidFill>
                  <a:srgbClr val="00B050"/>
                </a:solidFill>
              </a:rPr>
              <a:t>notation</a:t>
            </a:r>
            <a:r>
              <a:rPr lang="en-US" altLang="en-US" sz="2400" dirty="0"/>
              <a:t>: For any proposition </a:t>
            </a:r>
            <a:r>
              <a:rPr lang="en-US" altLang="en-US" sz="2400" i="1" dirty="0"/>
              <a:t>P</a:t>
            </a:r>
            <a:r>
              <a:rPr lang="en-US" altLang="en-US" sz="2400" dirty="0"/>
              <a:t>(</a:t>
            </a:r>
            <a:r>
              <a:rPr lang="en-US" altLang="en-US" sz="2400" i="1" dirty="0"/>
              <a:t>x</a:t>
            </a:r>
            <a:r>
              <a:rPr lang="en-US" altLang="en-US" sz="2400" dirty="0"/>
              <a:t>) over any universe of discourse, </a:t>
            </a:r>
            <a:r>
              <a:rPr lang="en-US" altLang="en-US" sz="2400" dirty="0">
                <a:solidFill>
                  <a:srgbClr val="FF9900"/>
                </a:solidFill>
              </a:rPr>
              <a:t>{</a:t>
            </a:r>
            <a:r>
              <a:rPr lang="en-US" altLang="en-US" sz="2400" i="1" dirty="0" smtClean="0">
                <a:solidFill>
                  <a:srgbClr val="FF9900"/>
                </a:solidFill>
              </a:rPr>
              <a:t>x </a:t>
            </a:r>
            <a:r>
              <a:rPr lang="en-US" altLang="en-US" sz="2400" dirty="0" smtClean="0">
                <a:solidFill>
                  <a:srgbClr val="FF9900"/>
                </a:solidFill>
              </a:rPr>
              <a:t>|  </a:t>
            </a:r>
            <a:r>
              <a:rPr lang="en-US" altLang="en-US" sz="2400" i="1" dirty="0" smtClean="0">
                <a:solidFill>
                  <a:srgbClr val="FF9900"/>
                </a:solidFill>
              </a:rPr>
              <a:t>P</a:t>
            </a:r>
            <a:r>
              <a:rPr lang="en-US" altLang="en-US" sz="2400" dirty="0" smtClean="0">
                <a:solidFill>
                  <a:srgbClr val="FF9900"/>
                </a:solidFill>
              </a:rPr>
              <a:t>(</a:t>
            </a:r>
            <a:r>
              <a:rPr lang="en-US" altLang="en-US" sz="2400" i="1" dirty="0" smtClean="0">
                <a:solidFill>
                  <a:srgbClr val="FF9900"/>
                </a:solidFill>
              </a:rPr>
              <a:t>x</a:t>
            </a:r>
            <a:r>
              <a:rPr lang="en-US" altLang="en-US" sz="2400" dirty="0">
                <a:solidFill>
                  <a:srgbClr val="FF9900"/>
                </a:solidFill>
              </a:rPr>
              <a:t>)}</a:t>
            </a:r>
            <a:r>
              <a:rPr lang="en-US" altLang="en-US" sz="2400" dirty="0"/>
              <a:t> is </a:t>
            </a:r>
            <a:r>
              <a:rPr lang="en-US" altLang="en-US" sz="2400" i="1" dirty="0"/>
              <a:t>the set of all x such that P(x</a:t>
            </a:r>
            <a:r>
              <a:rPr lang="en-US" altLang="en-US" sz="2400" i="1" dirty="0" smtClean="0"/>
              <a:t>).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i="1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000" i="1" dirty="0" smtClean="0"/>
              <a:t>Ex: O = { x | x is an odd positive number less than 10} </a:t>
            </a:r>
            <a:endParaRPr lang="en-US" altLang="en-US" sz="20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68840" y="1935000"/>
              <a:ext cx="9964800" cy="424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040" y="1924560"/>
                <a:ext cx="9982440" cy="42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7884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96982" y="28401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00000"/>
                </a:solidFill>
              </a:rPr>
              <a:t>Basic properties of sets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554182" y="1530927"/>
            <a:ext cx="10474036" cy="442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Sets </a:t>
            </a:r>
            <a:r>
              <a:rPr lang="en-US" altLang="en-US" sz="2400" dirty="0">
                <a:solidFill>
                  <a:srgbClr val="00B050"/>
                </a:solidFill>
              </a:rPr>
              <a:t>are inherently </a:t>
            </a:r>
            <a:r>
              <a:rPr lang="en-US" altLang="en-US" sz="2400" i="1" dirty="0">
                <a:solidFill>
                  <a:srgbClr val="00B050"/>
                </a:solidFill>
              </a:rPr>
              <a:t>unordered</a:t>
            </a:r>
            <a:r>
              <a:rPr lang="en-US" altLang="en-US" sz="2400" dirty="0"/>
              <a:t>: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No matter what objects a, b, and c denote, </a:t>
            </a:r>
            <a:br>
              <a:rPr lang="en-US" altLang="en-US" sz="2400" dirty="0"/>
            </a:br>
            <a:r>
              <a:rPr lang="en-US" altLang="en-US" sz="2400" dirty="0"/>
              <a:t>{a, b, c} = {a, c, b} = {b, a, c} =</a:t>
            </a:r>
            <a:br>
              <a:rPr lang="en-US" altLang="en-US" sz="2400" dirty="0"/>
            </a:br>
            <a:r>
              <a:rPr lang="en-US" altLang="en-US" sz="2400" dirty="0"/>
              <a:t>{b, c, a} = {c, a, b} = {c, b, a}.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tr-TR" altLang="en-US" sz="24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All elements are </a:t>
            </a:r>
            <a:r>
              <a:rPr lang="en-US" altLang="en-US" sz="2400" i="1" dirty="0">
                <a:solidFill>
                  <a:srgbClr val="00B050"/>
                </a:solidFill>
              </a:rPr>
              <a:t>distinct</a:t>
            </a:r>
            <a:r>
              <a:rPr lang="en-US" altLang="en-US" sz="2400" dirty="0">
                <a:solidFill>
                  <a:srgbClr val="00B050"/>
                </a:solidFill>
              </a:rPr>
              <a:t> (unequal</a:t>
            </a:r>
            <a:r>
              <a:rPr lang="en-US" altLang="en-US" sz="2400" dirty="0" smtClean="0">
                <a:solidFill>
                  <a:srgbClr val="00B050"/>
                </a:solidFill>
              </a:rPr>
              <a:t>)</a:t>
            </a:r>
            <a:r>
              <a:rPr lang="en-US" altLang="en-US" sz="2400" dirty="0" smtClean="0"/>
              <a:t>; 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multiple </a:t>
            </a:r>
            <a:r>
              <a:rPr lang="en-US" altLang="en-US" sz="2400" dirty="0"/>
              <a:t>listings make no difference!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If a=b, then {a, b, c} = {a, c} = {b, c} = </a:t>
            </a:r>
            <a:br>
              <a:rPr lang="en-US" altLang="en-US" sz="2400" dirty="0"/>
            </a:br>
            <a:r>
              <a:rPr lang="en-US" altLang="en-US" sz="2400" dirty="0"/>
              <a:t>{a, a, b, a, b, c, c, c, c}.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400" dirty="0"/>
              <a:t>This set contains </a:t>
            </a:r>
            <a:r>
              <a:rPr lang="en-US" altLang="en-US" sz="2400" dirty="0" smtClean="0"/>
              <a:t>only 2 </a:t>
            </a:r>
            <a:r>
              <a:rPr lang="en-US" altLang="en-US" sz="2400" dirty="0"/>
              <a:t>elements!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06520" y="2257920"/>
              <a:ext cx="9995400" cy="2420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040" y="2249640"/>
                <a:ext cx="10005480" cy="24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766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32509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Set </a:t>
            </a:r>
            <a:r>
              <a:rPr lang="en-US" altLang="en-US" dirty="0">
                <a:solidFill>
                  <a:srgbClr val="C00000"/>
                </a:solidFill>
              </a:rPr>
              <a:t>Equality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561108" y="1537855"/>
            <a:ext cx="11284527" cy="469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Two sets are </a:t>
            </a:r>
            <a:r>
              <a:rPr lang="en-US" altLang="en-US" sz="2400" i="1" dirty="0" smtClean="0">
                <a:solidFill>
                  <a:srgbClr val="FF9900"/>
                </a:solidFill>
              </a:rPr>
              <a:t>equal</a:t>
            </a:r>
            <a:r>
              <a:rPr lang="en-US" altLang="en-US" sz="2400" dirty="0" smtClean="0"/>
              <a:t> </a:t>
            </a:r>
            <a:r>
              <a:rPr lang="en-US" altLang="en-US" sz="2400" i="1" dirty="0"/>
              <a:t>if and only if</a:t>
            </a:r>
            <a:r>
              <a:rPr lang="en-US" altLang="en-US" sz="2400" dirty="0"/>
              <a:t> they contain </a:t>
            </a:r>
            <a:r>
              <a:rPr lang="en-US" altLang="en-US" sz="2400" u="sng" dirty="0">
                <a:solidFill>
                  <a:srgbClr val="00B050"/>
                </a:solidFill>
              </a:rPr>
              <a:t>exactly the same</a:t>
            </a:r>
            <a:r>
              <a:rPr lang="en-US" altLang="en-US" sz="2400" dirty="0">
                <a:solidFill>
                  <a:srgbClr val="00B050"/>
                </a:solidFill>
              </a:rPr>
              <a:t> </a:t>
            </a:r>
            <a:r>
              <a:rPr lang="en-US" altLang="en-US" sz="2400" dirty="0"/>
              <a:t>elements.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FF0000"/>
                </a:solidFill>
              </a:rPr>
              <a:t>In particular, it does not matter </a:t>
            </a:r>
            <a:r>
              <a:rPr lang="en-US" altLang="en-US" sz="2000" i="1" dirty="0">
                <a:solidFill>
                  <a:srgbClr val="FF0000"/>
                </a:solidFill>
              </a:rPr>
              <a:t>how the set is defined or denoted.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 dirty="0" smtClean="0"/>
          </a:p>
          <a:p>
            <a:pPr eaLnBrk="1" hangingPunct="1"/>
            <a:r>
              <a:rPr lang="en-US" altLang="en-US" sz="2400" b="1" dirty="0" smtClean="0"/>
              <a:t>For </a:t>
            </a:r>
            <a:r>
              <a:rPr lang="en-US" altLang="en-US" sz="2400" b="1" dirty="0"/>
              <a:t>example:</a:t>
            </a:r>
            <a:r>
              <a:rPr lang="en-US" altLang="en-US" sz="2400" dirty="0"/>
              <a:t> </a:t>
            </a:r>
            <a:r>
              <a:rPr lang="tr-TR" altLang="en-US" sz="2400" dirty="0"/>
              <a:t/>
            </a:r>
            <a:br>
              <a:rPr lang="tr-TR" altLang="en-US" sz="2400" dirty="0"/>
            </a:br>
            <a:r>
              <a:rPr lang="en-US" altLang="en-US" sz="2400" dirty="0"/>
              <a:t>The set {1, 2, 3, 4} </a:t>
            </a:r>
            <a:r>
              <a:rPr lang="en-US" altLang="en-US" sz="2400" dirty="0" smtClean="0"/>
              <a:t>   =</a:t>
            </a:r>
            <a:r>
              <a:rPr lang="en-US" altLang="en-US" sz="2400" dirty="0"/>
              <a:t>	{</a:t>
            </a:r>
            <a:r>
              <a:rPr lang="en-US" altLang="en-US" sz="2400" i="1" dirty="0"/>
              <a:t>x</a:t>
            </a:r>
            <a:r>
              <a:rPr lang="en-US" altLang="en-US" sz="2400" dirty="0"/>
              <a:t> | </a:t>
            </a:r>
            <a:r>
              <a:rPr lang="en-US" altLang="en-US" sz="2400" i="1" dirty="0"/>
              <a:t>x</a:t>
            </a:r>
            <a:r>
              <a:rPr lang="en-US" altLang="en-US" sz="2400" dirty="0"/>
              <a:t> is an integer where </a:t>
            </a:r>
            <a:r>
              <a:rPr lang="en-US" altLang="en-US" sz="2400" i="1" dirty="0"/>
              <a:t>x</a:t>
            </a:r>
            <a:r>
              <a:rPr lang="en-US" altLang="en-US" sz="2400" dirty="0"/>
              <a:t>&gt;0 and </a:t>
            </a:r>
            <a:r>
              <a:rPr lang="en-US" altLang="en-US" sz="2400" i="1" dirty="0"/>
              <a:t>x</a:t>
            </a:r>
            <a:r>
              <a:rPr lang="en-US" altLang="en-US" sz="2400" dirty="0"/>
              <a:t>&lt;5 </a:t>
            </a:r>
            <a:r>
              <a:rPr lang="en-US" altLang="en-US" sz="2400" dirty="0" smtClean="0"/>
              <a:t>}                                         			     =</a:t>
            </a:r>
            <a:r>
              <a:rPr lang="en-US" altLang="en-US" sz="1600" dirty="0"/>
              <a:t>	</a:t>
            </a:r>
            <a:r>
              <a:rPr lang="en-US" altLang="en-US" sz="2400" dirty="0" smtClean="0"/>
              <a:t>{x </a:t>
            </a:r>
            <a:r>
              <a:rPr lang="en-US" altLang="en-US" sz="2400" dirty="0"/>
              <a:t>| </a:t>
            </a:r>
            <a:r>
              <a:rPr lang="en-US" altLang="en-US" sz="2400" i="1" dirty="0"/>
              <a:t>x</a:t>
            </a:r>
            <a:r>
              <a:rPr lang="en-US" altLang="en-US" sz="2400" dirty="0"/>
              <a:t> is a positive integer whose </a:t>
            </a:r>
            <a:r>
              <a:rPr lang="en-US" altLang="en-US" sz="2400" dirty="0" smtClean="0"/>
              <a:t>square is </a:t>
            </a:r>
            <a:r>
              <a:rPr lang="en-US" altLang="en-US" sz="2400" dirty="0"/>
              <a:t>&gt;0 and &lt;25}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49920" y="3084480"/>
              <a:ext cx="7692480" cy="55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920" y="3072240"/>
                <a:ext cx="7715160" cy="5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142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32509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Empty Set and Singleton Set</a:t>
            </a:r>
            <a:endParaRPr lang="en-US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Rectangle 3"/>
              <p:cNvSpPr>
                <a:spLocks noChangeArrowheads="1"/>
              </p:cNvSpPr>
              <p:nvPr/>
            </p:nvSpPr>
            <p:spPr bwMode="auto">
              <a:xfrm>
                <a:off x="561108" y="1537855"/>
                <a:ext cx="11284527" cy="4696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 smtClean="0"/>
                  <a:t>The with no element is called </a:t>
                </a: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empty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set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 smtClean="0"/>
                  <a:t>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null set</a:t>
                </a:r>
                <a:r>
                  <a:rPr lang="en-US" sz="2400" dirty="0"/>
                  <a:t>, </a:t>
                </a:r>
                <a:endParaRPr lang="en-US" sz="2400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It </a:t>
                </a:r>
                <a:r>
                  <a:rPr lang="en-US" sz="2000" dirty="0"/>
                  <a:t>is denoted by </a:t>
                </a:r>
                <a:r>
                  <a:rPr lang="en-US" sz="2000" dirty="0" smtClean="0"/>
                  <a:t>∅ or { }. </a:t>
                </a:r>
              </a:p>
              <a:p>
                <a:endParaRPr lang="en-US" altLang="en-US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 set with one element is called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singleton set</a:t>
                </a:r>
                <a:r>
                  <a:rPr lang="en-US" sz="2400" dirty="0" smtClean="0"/>
                  <a:t>.</a:t>
                </a:r>
              </a:p>
              <a:p>
                <a:endParaRPr lang="en-US" altLang="en-US" sz="24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dirty="0" smtClean="0">
                    <a:solidFill>
                      <a:srgbClr val="C00000"/>
                    </a:solidFill>
                  </a:rPr>
                  <a:t>Note: Both sets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en-US" sz="2400" dirty="0" smtClean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 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dirty="0" smtClean="0">
                    <a:solidFill>
                      <a:srgbClr val="C00000"/>
                    </a:solidFill>
                  </a:rPr>
                  <a:t> are not equal. </a:t>
                </a:r>
                <a:endParaRPr lang="en-US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531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108" y="1537855"/>
                <a:ext cx="11284527" cy="4696690"/>
              </a:xfrm>
              <a:prstGeom prst="rect">
                <a:avLst/>
              </a:prstGeom>
              <a:blipFill>
                <a:blip r:embed="rId2"/>
                <a:stretch>
                  <a:fillRect l="-702" t="-9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81960" y="1010880"/>
              <a:ext cx="8673480" cy="3885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3320" y="1002600"/>
                <a:ext cx="8693280" cy="39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809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1" y="503671"/>
            <a:ext cx="10515600" cy="75709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C00000"/>
                </a:solidFill>
                <a:latin typeface="Arial" charset="0"/>
                <a:cs typeface="Arial" charset="0"/>
              </a:rPr>
              <a:t>Basic Set Relations: Member of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42631"/>
            <a:ext cx="11485418" cy="44533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i="1" dirty="0" smtClean="0"/>
              <a:t> </a:t>
            </a:r>
            <a:r>
              <a:rPr lang="en-US" sz="2400" i="1" dirty="0" smtClean="0">
                <a:solidFill>
                  <a:srgbClr val="00B050"/>
                </a:solidFill>
              </a:rPr>
              <a:t>a </a:t>
            </a:r>
            <a:r>
              <a:rPr lang="en-US" sz="2400" dirty="0">
                <a:solidFill>
                  <a:srgbClr val="00B050"/>
                </a:solidFill>
              </a:rPr>
              <a:t>∈ </a:t>
            </a:r>
            <a:r>
              <a:rPr lang="en-US" sz="2400" i="1" dirty="0" smtClean="0">
                <a:solidFill>
                  <a:srgbClr val="00B050"/>
                </a:solidFill>
              </a:rPr>
              <a:t>A </a:t>
            </a:r>
            <a:r>
              <a:rPr lang="en-US" sz="2400" dirty="0" smtClean="0">
                <a:solidFill>
                  <a:srgbClr val="00B050"/>
                </a:solidFill>
              </a:rPr>
              <a:t>:</a:t>
            </a:r>
            <a:r>
              <a:rPr lang="en-US" sz="2400" i="1" dirty="0" smtClean="0">
                <a:solidFill>
                  <a:srgbClr val="00B050"/>
                </a:solidFill>
              </a:rPr>
              <a:t> </a:t>
            </a:r>
            <a:r>
              <a:rPr lang="en-US" sz="2400" i="1" dirty="0" smtClean="0"/>
              <a:t>  a </a:t>
            </a:r>
            <a:r>
              <a:rPr lang="en-US" sz="2400" dirty="0"/>
              <a:t>is an element of the set </a:t>
            </a:r>
            <a:r>
              <a:rPr lang="en-US" sz="2400" i="1" dirty="0" smtClean="0"/>
              <a:t>A</a:t>
            </a:r>
            <a:r>
              <a:rPr lang="en-US" sz="2400" dirty="0" smtClean="0"/>
              <a:t>.</a:t>
            </a:r>
            <a:r>
              <a:rPr lang="en-US" sz="2400" dirty="0"/>
              <a:t> </a:t>
            </a:r>
            <a:r>
              <a:rPr lang="en-US" sz="2400" dirty="0" smtClean="0"/>
              <a:t>             </a:t>
            </a:r>
            <a:r>
              <a:rPr lang="en-US" sz="2400" i="1" dirty="0" smtClean="0">
                <a:solidFill>
                  <a:srgbClr val="00B050"/>
                </a:solidFill>
              </a:rPr>
              <a:t>a </a:t>
            </a:r>
            <a:r>
              <a:rPr lang="en-US" sz="2400" dirty="0">
                <a:solidFill>
                  <a:srgbClr val="00B050"/>
                </a:solidFill>
              </a:rPr>
              <a:t>∉ </a:t>
            </a:r>
            <a:r>
              <a:rPr lang="en-US" sz="2400" i="1" dirty="0">
                <a:solidFill>
                  <a:srgbClr val="00B050"/>
                </a:solidFill>
              </a:rPr>
              <a:t>A</a:t>
            </a:r>
            <a:r>
              <a:rPr lang="en-US" sz="2400" i="1" dirty="0"/>
              <a:t> </a:t>
            </a:r>
            <a:r>
              <a:rPr lang="en-US" sz="2400" dirty="0" smtClean="0"/>
              <a:t>: </a:t>
            </a:r>
            <a:r>
              <a:rPr lang="en-US" sz="2400" i="1" dirty="0" smtClean="0"/>
              <a:t> a </a:t>
            </a:r>
            <a:r>
              <a:rPr lang="en-US" sz="2400" dirty="0"/>
              <a:t>is not an element of the set </a:t>
            </a:r>
            <a:r>
              <a:rPr lang="en-US" sz="2400" i="1" dirty="0"/>
              <a:t>A</a:t>
            </a:r>
            <a:r>
              <a:rPr lang="en-US" sz="2400" dirty="0"/>
              <a:t>.</a:t>
            </a:r>
            <a:r>
              <a:rPr lang="en-US" altLang="en-US" sz="2400" i="1" dirty="0" smtClean="0">
                <a:solidFill>
                  <a:srgbClr val="FF99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i="1" dirty="0">
              <a:solidFill>
                <a:srgbClr val="FF9900"/>
              </a:solidFill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i="1" dirty="0" smtClean="0">
                <a:solidFill>
                  <a:srgbClr val="FF9900"/>
                </a:solidFill>
                <a:sym typeface="Symbol" panose="05050102010706020507" pitchFamily="18" charset="2"/>
              </a:rPr>
              <a:t>  Remark:  </a:t>
            </a:r>
            <a:r>
              <a:rPr lang="en-US" altLang="en-US" sz="2400" dirty="0" smtClean="0">
                <a:sym typeface="Symbol" panose="05050102010706020507" pitchFamily="18" charset="2"/>
              </a:rPr>
              <a:t>We can </a:t>
            </a:r>
            <a:r>
              <a:rPr lang="en-US" altLang="en-US" sz="2400" dirty="0">
                <a:sym typeface="Symbol" panose="05050102010706020507" pitchFamily="18" charset="2"/>
              </a:rPr>
              <a:t>define set equality in terms of  relation</a:t>
            </a:r>
            <a:r>
              <a:rPr lang="en-US" altLang="en-US" sz="2400" dirty="0" smtClean="0">
                <a:sym typeface="Symbol" panose="05050102010706020507" pitchFamily="18" charset="2"/>
              </a:rPr>
              <a:t>:</a:t>
            </a:r>
          </a:p>
          <a:p>
            <a:pPr marL="0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	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 smtClean="0">
                <a:sym typeface="Symbol" panose="05050102010706020507" pitchFamily="18" charset="2"/>
              </a:rPr>
              <a:t>	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,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: 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=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T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 (</a:t>
            </a:r>
            <a:r>
              <a:rPr lang="en-US" altLang="en-US" sz="2400" i="1" dirty="0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: 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 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</a:p>
          <a:p>
            <a:pPr marL="0" indent="0">
              <a:buNone/>
            </a:pPr>
            <a:endParaRPr lang="en-US" altLang="en-US" sz="2400" i="1" dirty="0" smtClean="0">
              <a:solidFill>
                <a:srgbClr val="FF9900"/>
              </a:solidFill>
              <a:sym typeface="Symbol" panose="05050102010706020507" pitchFamily="18" charset="2"/>
            </a:endParaRPr>
          </a:p>
          <a:p>
            <a:pPr marL="0" indent="0" eaLnBrk="1" hangingPunct="1">
              <a:buNone/>
            </a:pPr>
            <a:endParaRPr lang="en-US" altLang="en-US" sz="2400" i="1" dirty="0">
              <a:solidFill>
                <a:srgbClr val="C00000"/>
              </a:solidFill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sz="2400" i="1" dirty="0" smtClean="0">
                <a:solidFill>
                  <a:srgbClr val="C00000"/>
                </a:solidFill>
                <a:sym typeface="Symbol" panose="05050102010706020507" pitchFamily="18" charset="2"/>
              </a:rPr>
              <a:t> Venn diagram: </a:t>
            </a:r>
            <a:endParaRPr lang="en-US" altLang="en-US" sz="2400" i="1" dirty="0">
              <a:solidFill>
                <a:srgbClr val="C00000"/>
              </a:solidFill>
              <a:sym typeface="Symbol" panose="05050102010706020507" pitchFamily="18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44" r="12247"/>
          <a:stretch/>
        </p:blipFill>
        <p:spPr>
          <a:xfrm>
            <a:off x="7125847" y="3929673"/>
            <a:ext cx="3348190" cy="2015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78" y="5829626"/>
            <a:ext cx="3834728" cy="381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43480" y="452160"/>
              <a:ext cx="10910520" cy="5163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760" y="444600"/>
                <a:ext cx="10932480" cy="51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6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3909" y="303213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Subset and Superset Relations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1782" y="1504085"/>
            <a:ext cx="11028218" cy="45364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The set </a:t>
            </a:r>
            <a:r>
              <a:rPr lang="en-US" sz="2400" i="1" dirty="0">
                <a:solidFill>
                  <a:srgbClr val="C00000"/>
                </a:solidFill>
              </a:rPr>
              <a:t>A </a:t>
            </a:r>
            <a:r>
              <a:rPr lang="en-US" sz="2400" dirty="0">
                <a:solidFill>
                  <a:srgbClr val="C00000"/>
                </a:solidFill>
              </a:rPr>
              <a:t>is a </a:t>
            </a:r>
            <a:r>
              <a:rPr lang="en-US" sz="2400" i="1" dirty="0">
                <a:solidFill>
                  <a:srgbClr val="C00000"/>
                </a:solidFill>
              </a:rPr>
              <a:t>subset </a:t>
            </a:r>
            <a:r>
              <a:rPr lang="en-US" sz="2400" dirty="0">
                <a:solidFill>
                  <a:srgbClr val="C00000"/>
                </a:solidFill>
              </a:rPr>
              <a:t>of </a:t>
            </a:r>
            <a:r>
              <a:rPr lang="en-US" sz="2400" i="1" dirty="0">
                <a:solidFill>
                  <a:srgbClr val="C00000"/>
                </a:solidFill>
              </a:rPr>
              <a:t>B</a:t>
            </a:r>
            <a:r>
              <a:rPr lang="en-US" sz="2400" dirty="0"/>
              <a:t>, </a:t>
            </a:r>
            <a:r>
              <a:rPr lang="en-US" sz="2400" dirty="0" smtClean="0"/>
              <a:t> (and </a:t>
            </a:r>
            <a:r>
              <a:rPr lang="en-US" sz="2400" i="1" dirty="0" smtClean="0">
                <a:solidFill>
                  <a:srgbClr val="00B050"/>
                </a:solidFill>
              </a:rPr>
              <a:t>B </a:t>
            </a:r>
            <a:r>
              <a:rPr lang="en-US" sz="2400" dirty="0" smtClean="0">
                <a:solidFill>
                  <a:srgbClr val="00B050"/>
                </a:solidFill>
              </a:rPr>
              <a:t>is a </a:t>
            </a:r>
            <a:r>
              <a:rPr lang="en-US" sz="2400" i="1" dirty="0" smtClean="0">
                <a:solidFill>
                  <a:srgbClr val="00B050"/>
                </a:solidFill>
              </a:rPr>
              <a:t>superset </a:t>
            </a:r>
            <a:r>
              <a:rPr lang="en-US" sz="2400" dirty="0" smtClean="0">
                <a:solidFill>
                  <a:srgbClr val="00B050"/>
                </a:solidFill>
              </a:rPr>
              <a:t>of </a:t>
            </a:r>
            <a:r>
              <a:rPr lang="en-US" sz="2400" i="1" dirty="0" smtClean="0">
                <a:solidFill>
                  <a:srgbClr val="00B050"/>
                </a:solidFill>
              </a:rPr>
              <a:t>A</a:t>
            </a:r>
            <a:r>
              <a:rPr lang="en-US" sz="2400" i="1" dirty="0" smtClean="0"/>
              <a:t>)</a:t>
            </a:r>
            <a:r>
              <a:rPr lang="en-US" sz="2400" dirty="0" smtClean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</a:t>
            </a:r>
            <a:r>
              <a:rPr lang="en-US" sz="2400" dirty="0"/>
              <a:t>if and only if every element of </a:t>
            </a:r>
            <a:r>
              <a:rPr lang="en-US" sz="2400" i="1" dirty="0"/>
              <a:t>A </a:t>
            </a:r>
            <a:r>
              <a:rPr lang="en-US" sz="2400" dirty="0"/>
              <a:t>is also </a:t>
            </a:r>
            <a:r>
              <a:rPr lang="en-US" sz="2400" dirty="0" smtClean="0"/>
              <a:t>an element </a:t>
            </a:r>
            <a:r>
              <a:rPr lang="en-US" sz="2400" dirty="0"/>
              <a:t>of </a:t>
            </a:r>
            <a:r>
              <a:rPr lang="en-US" sz="2400" i="1" dirty="0"/>
              <a:t>B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N</a:t>
            </a:r>
            <a:r>
              <a:rPr lang="en-US" sz="2400" dirty="0" smtClean="0"/>
              <a:t>otation </a:t>
            </a:r>
            <a:r>
              <a:rPr lang="en-US" sz="2400" i="1" dirty="0" smtClean="0">
                <a:solidFill>
                  <a:srgbClr val="C00000"/>
                </a:solidFill>
              </a:rPr>
              <a:t>A ⊆ B </a:t>
            </a:r>
            <a:r>
              <a:rPr lang="en-US" sz="2400" dirty="0" smtClean="0"/>
              <a:t>to </a:t>
            </a:r>
            <a:r>
              <a:rPr lang="en-US" sz="2400" dirty="0"/>
              <a:t>indicate that </a:t>
            </a:r>
            <a:r>
              <a:rPr lang="en-US" sz="2400" i="1" dirty="0">
                <a:solidFill>
                  <a:srgbClr val="00B050"/>
                </a:solidFill>
              </a:rPr>
              <a:t>A </a:t>
            </a:r>
            <a:r>
              <a:rPr lang="en-US" sz="2400" dirty="0">
                <a:solidFill>
                  <a:srgbClr val="00B050"/>
                </a:solidFill>
              </a:rPr>
              <a:t>is a subset of the set </a:t>
            </a:r>
            <a:r>
              <a:rPr lang="en-US" sz="2400" i="1" dirty="0" smtClean="0">
                <a:solidFill>
                  <a:srgbClr val="00B050"/>
                </a:solidFill>
              </a:rPr>
              <a:t>B</a:t>
            </a:r>
            <a:r>
              <a:rPr lang="en-US" sz="2400" dirty="0" smtClean="0"/>
              <a:t> and, </a:t>
            </a:r>
            <a:r>
              <a:rPr lang="en-US" sz="2400" i="1" dirty="0" smtClean="0">
                <a:solidFill>
                  <a:srgbClr val="C00000"/>
                </a:solidFill>
              </a:rPr>
              <a:t>B </a:t>
            </a:r>
            <a:r>
              <a:rPr lang="en-US" sz="2400" i="1" dirty="0">
                <a:solidFill>
                  <a:srgbClr val="C00000"/>
                </a:solidFill>
              </a:rPr>
              <a:t>⊇ </a:t>
            </a:r>
            <a:r>
              <a:rPr lang="en-US" sz="2400" i="1" dirty="0" smtClean="0">
                <a:solidFill>
                  <a:srgbClr val="C00000"/>
                </a:solidFill>
              </a:rPr>
              <a:t>A</a:t>
            </a:r>
            <a:r>
              <a:rPr lang="en-US" sz="2400" i="1" dirty="0" smtClean="0"/>
              <a:t> </a:t>
            </a:r>
            <a:r>
              <a:rPr lang="en-US" sz="2400" dirty="0" smtClean="0"/>
              <a:t>denotes </a:t>
            </a:r>
            <a:r>
              <a:rPr lang="en-US" sz="2400" i="1" dirty="0" smtClean="0">
                <a:solidFill>
                  <a:srgbClr val="00B050"/>
                </a:solidFill>
              </a:rPr>
              <a:t>B </a:t>
            </a:r>
            <a:r>
              <a:rPr lang="en-US" sz="2400" dirty="0" smtClean="0">
                <a:solidFill>
                  <a:srgbClr val="00B050"/>
                </a:solidFill>
              </a:rPr>
              <a:t>is a superset of </a:t>
            </a:r>
            <a:r>
              <a:rPr lang="en-US" sz="2400" i="1" dirty="0" smtClean="0">
                <a:solidFill>
                  <a:srgbClr val="00B050"/>
                </a:solidFill>
              </a:rPr>
              <a:t>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FF99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i="1" dirty="0" smtClean="0">
                <a:sym typeface="Symbol" panose="05050102010706020507" pitchFamily="18" charset="2"/>
              </a:rPr>
              <a:t>  S</a:t>
            </a:r>
            <a:r>
              <a:rPr lang="en-US" altLang="en-US" sz="2400" dirty="0">
                <a:sym typeface="Symbol" panose="05050102010706020507" pitchFamily="18" charset="2"/>
              </a:rPr>
              <a:t></a:t>
            </a:r>
            <a:r>
              <a:rPr lang="en-US" altLang="en-US" sz="2400" i="1" dirty="0">
                <a:sym typeface="Symbol" panose="05050102010706020507" pitchFamily="18" charset="2"/>
              </a:rPr>
              <a:t>T </a:t>
            </a:r>
            <a:r>
              <a:rPr lang="en-US" altLang="en-US" sz="2400" dirty="0">
                <a:sym typeface="Symbol" panose="05050102010706020507" pitchFamily="18" charset="2"/>
              </a:rPr>
              <a:t> </a:t>
            </a:r>
            <a:r>
              <a:rPr lang="en-US" altLang="en-US" sz="2400" i="1" dirty="0">
                <a:sym typeface="Symbol" panose="05050102010706020507" pitchFamily="18" charset="2"/>
              </a:rPr>
              <a:t>x </a:t>
            </a:r>
            <a:r>
              <a:rPr lang="en-US" altLang="en-US" sz="2400" dirty="0">
                <a:sym typeface="Symbol" panose="05050102010706020507" pitchFamily="18" charset="2"/>
              </a:rPr>
              <a:t>(</a:t>
            </a:r>
            <a:r>
              <a:rPr lang="en-US" altLang="en-US" sz="2400" i="1" dirty="0" err="1"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  </a:t>
            </a:r>
            <a:r>
              <a:rPr lang="en-US" altLang="en-US" sz="2400" i="1" dirty="0" err="1">
                <a:sym typeface="Symbol" panose="05050102010706020507" pitchFamily="18" charset="2"/>
              </a:rPr>
              <a:t>x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T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 smtClean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Results: For any set </a:t>
            </a:r>
            <a:r>
              <a:rPr lang="en-US" altLang="en-US" sz="2400" i="1" dirty="0" smtClean="0">
                <a:solidFill>
                  <a:srgbClr val="C0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,  </a:t>
            </a:r>
            <a:r>
              <a:rPr lang="en-US" altLang="en-US" sz="2400" i="1" dirty="0" smtClean="0">
                <a:solidFill>
                  <a:srgbClr val="C0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 and  </a:t>
            </a:r>
            <a:r>
              <a:rPr lang="en-US" altLang="en-US" sz="2400" i="1" dirty="0">
                <a:solidFill>
                  <a:srgbClr val="C0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</a:t>
            </a:r>
            <a:r>
              <a:rPr lang="en-US" altLang="en-US" sz="2400" i="1" dirty="0">
                <a:solidFill>
                  <a:srgbClr val="C0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400" i="1" dirty="0" smtClean="0">
                <a:solidFill>
                  <a:srgbClr val="C00000"/>
                </a:solidFill>
                <a:sym typeface="Symbol" panose="05050102010706020507" pitchFamily="18" charset="2"/>
              </a:rPr>
              <a:t>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400" i="1" dirty="0">
              <a:solidFill>
                <a:srgbClr val="C00000"/>
              </a:solidFill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0680" y="1084680"/>
              <a:ext cx="11631960" cy="4397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760" y="1071360"/>
                <a:ext cx="11649240" cy="44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588640" y="4915800"/>
              <a:ext cx="5060160" cy="1659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7120" y="4899600"/>
                <a:ext cx="5085720" cy="16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760200" y="561240"/>
              <a:ext cx="4926600" cy="5599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1920" y="551520"/>
                <a:ext cx="4946400" cy="56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88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81000" y="365124"/>
            <a:ext cx="10515600" cy="132556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2800" dirty="0" smtClean="0">
                <a:solidFill>
                  <a:schemeClr val="hlink"/>
                </a:solidFill>
                <a:latin typeface="Arial" charset="0"/>
                <a:cs typeface="Arial" charset="0"/>
              </a:rPr>
              <a:t>Proper (Strict) Subsets </a:t>
            </a:r>
            <a:endParaRPr lang="en-US" sz="2800" dirty="0">
              <a:solidFill>
                <a:schemeClr val="hlink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1000" y="1690687"/>
                <a:ext cx="11159836" cy="4474585"/>
              </a:xfrm>
            </p:spPr>
            <p:txBody>
              <a:bodyPr>
                <a:noAutofit/>
              </a:bodyPr>
              <a:lstStyle/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altLang="en-US" sz="2400" i="1" dirty="0" smtClean="0">
                    <a:sym typeface="Symbol" panose="05050102010706020507" pitchFamily="18" charset="2"/>
                  </a:rPr>
                  <a:t> S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 is a </a:t>
                </a:r>
                <a:r>
                  <a:rPr lang="en-US" altLang="en-US" sz="2400" dirty="0" smtClean="0">
                    <a:solidFill>
                      <a:srgbClr val="FF9900"/>
                    </a:solidFill>
                    <a:sym typeface="Symbol" panose="05050102010706020507" pitchFamily="18" charset="2"/>
                  </a:rPr>
                  <a:t>proper subset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 of </a:t>
                </a:r>
                <a:r>
                  <a:rPr lang="en-US" altLang="en-US" sz="2400" i="1" dirty="0" smtClean="0">
                    <a:sym typeface="Symbol" panose="05050102010706020507" pitchFamily="18" charset="2"/>
                  </a:rPr>
                  <a:t>T</a:t>
                </a:r>
                <a:r>
                  <a:rPr lang="tr-TR" altLang="en-US" sz="2400" i="1" dirty="0" smtClean="0">
                    <a:sym typeface="Symbol" panose="05050102010706020507" pitchFamily="18" charset="2"/>
                  </a:rPr>
                  <a:t> </a:t>
                </a:r>
                <a:r>
                  <a:rPr lang="en-US" altLang="en-US" sz="2400" i="1" dirty="0" err="1" smtClean="0">
                    <a:sym typeface="Symbol" panose="05050102010706020507" pitchFamily="18" charset="2"/>
                  </a:rPr>
                  <a:t>iff</a:t>
                </a:r>
                <a:r>
                  <a:rPr lang="en-US" altLang="en-US" sz="2400" i="1" dirty="0" smtClean="0">
                    <a:sym typeface="Symbol" panose="05050102010706020507" pitchFamily="18" charset="2"/>
                  </a:rPr>
                  <a:t> 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S is a subset of T 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𝑆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𝑇</m:t>
                    </m:r>
                  </m:oMath>
                </a14:m>
                <a:r>
                  <a:rPr lang="en-US" altLang="en-US" sz="2400" i="1" dirty="0" smtClean="0">
                    <a:sym typeface="Symbol" panose="05050102010706020507" pitchFamily="18" charset="2"/>
                  </a:rPr>
                  <a:t> (there exists at least one element which is in T, but not in S). </a:t>
                </a:r>
                <a:endParaRPr lang="en-US" altLang="en-US" sz="2400" i="1" dirty="0">
                  <a:sym typeface="Symbol" panose="05050102010706020507" pitchFamily="18" charset="2"/>
                </a:endParaRP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400" i="1" dirty="0" smtClean="0">
                  <a:sym typeface="Symbol" panose="05050102010706020507" pitchFamily="18" charset="2"/>
                </a:endParaRP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400" i="1" dirty="0">
                  <a:sym typeface="Symbol" panose="05050102010706020507" pitchFamily="18" charset="2"/>
                </a:endParaRP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400" i="1" dirty="0"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en-US" sz="2400" i="1" dirty="0" smtClean="0">
                    <a:solidFill>
                      <a:srgbClr val="C0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en-US" sz="2400" dirty="0" smtClean="0">
                    <a:solidFill>
                      <a:srgbClr val="00B050"/>
                    </a:solidFill>
                    <a:sym typeface="Symbol" panose="05050102010706020507" pitchFamily="18" charset="2"/>
                  </a:rPr>
                  <a:t>Remark: 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Let A and B are two sets. A = B </a:t>
                </a:r>
                <a:r>
                  <a:rPr lang="en-US" altLang="en-US" sz="2400" dirty="0" err="1" smtClean="0">
                    <a:sym typeface="Symbol" panose="05050102010706020507" pitchFamily="18" charset="2"/>
                  </a:rPr>
                  <a:t>iff</a:t>
                </a:r>
                <a:r>
                  <a:rPr lang="en-US" altLang="en-US" sz="2400" dirty="0" smtClean="0">
                    <a:sym typeface="Symbol" panose="05050102010706020507" pitchFamily="18" charset="2"/>
                  </a:rPr>
                  <a:t>  A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⊆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𝐵</m:t>
                    </m:r>
                  </m:oMath>
                </a14:m>
                <a:r>
                  <a:rPr lang="en-US" altLang="en-US" sz="2400" i="1" dirty="0" smtClean="0">
                    <a:solidFill>
                      <a:srgbClr val="C0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en-US" sz="2400" i="1" dirty="0" smtClean="0">
                    <a:sym typeface="Symbol" panose="05050102010706020507" pitchFamily="18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𝐵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⊆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𝐴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. </m:t>
                    </m:r>
                  </m:oMath>
                </a14:m>
                <a:endParaRPr lang="en-US" altLang="en-US" sz="2400" i="1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tr-TR" altLang="en-US" sz="2400" i="1" dirty="0" smtClean="0">
                    <a:sym typeface="Symbol" panose="05050102010706020507" pitchFamily="18" charset="2"/>
                  </a:rPr>
                  <a:t/>
                </a:r>
                <a:br>
                  <a:rPr lang="tr-TR" altLang="en-US" sz="2400" i="1" dirty="0" smtClean="0">
                    <a:sym typeface="Symbol" panose="05050102010706020507" pitchFamily="18" charset="2"/>
                  </a:rPr>
                </a:br>
                <a:endParaRPr lang="en-US" altLang="en-US" sz="2400" i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76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1000" y="1690687"/>
                <a:ext cx="11159836" cy="4474585"/>
              </a:xfrm>
              <a:blipFill>
                <a:blip r:embed="rId3"/>
                <a:stretch>
                  <a:fillRect l="-765" t="-19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29120" y="2133360"/>
              <a:ext cx="10841040" cy="4130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960" y="2126880"/>
                <a:ext cx="10859760" cy="41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83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1811</Words>
  <Application>Microsoft Office PowerPoint</Application>
  <PresentationFormat>Widescreen</PresentationFormat>
  <Paragraphs>248</Paragraphs>
  <Slides>28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Set Relations: Member of</vt:lpstr>
      <vt:lpstr>Subset and Superset Relations</vt:lpstr>
      <vt:lpstr>Proper (Strict) Subsets </vt:lpstr>
      <vt:lpstr>Sets as Objects</vt:lpstr>
      <vt:lpstr>Cardinality and Finiteness</vt:lpstr>
      <vt:lpstr>Power set</vt:lpstr>
      <vt:lpstr>Ordered n-tuples and Cartesian Product</vt:lpstr>
      <vt:lpstr>PowerPoint Presentation</vt:lpstr>
      <vt:lpstr>PowerPoint Presentation</vt:lpstr>
      <vt:lpstr>Set Operators</vt:lpstr>
      <vt:lpstr>Union</vt:lpstr>
      <vt:lpstr>Intersection</vt:lpstr>
      <vt:lpstr>How many elements are in AB? </vt:lpstr>
      <vt:lpstr>Set Difference</vt:lpstr>
      <vt:lpstr>Set Complements</vt:lpstr>
      <vt:lpstr>Set Identities</vt:lpstr>
      <vt:lpstr> Show that A(BC)=(AB)(AC). </vt:lpstr>
      <vt:lpstr>Generalized Unions &amp; Intersections</vt:lpstr>
      <vt:lpstr>Generalized Union</vt:lpstr>
      <vt:lpstr>Generalized Intersection</vt:lpstr>
      <vt:lpstr>Computer Representations of Sets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BITS</dc:creator>
  <cp:lastModifiedBy>BITS</cp:lastModifiedBy>
  <cp:revision>36</cp:revision>
  <dcterms:created xsi:type="dcterms:W3CDTF">2021-09-06T03:00:02Z</dcterms:created>
  <dcterms:modified xsi:type="dcterms:W3CDTF">2021-09-09T02:13:58Z</dcterms:modified>
</cp:coreProperties>
</file>